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mik gohil" userId="da6946031385cb45" providerId="LiveId" clId="{833E0DEC-306A-4EE1-9A25-11ADC14353CB}"/>
    <pc:docChg chg="undo custSel addSld modSld">
      <pc:chgData name="dharmik gohil" userId="da6946031385cb45" providerId="LiveId" clId="{833E0DEC-306A-4EE1-9A25-11ADC14353CB}" dt="2022-02-16T16:01:21.575" v="2220" actId="20577"/>
      <pc:docMkLst>
        <pc:docMk/>
      </pc:docMkLst>
      <pc:sldChg chg="modSp mod modTransition">
        <pc:chgData name="dharmik gohil" userId="da6946031385cb45" providerId="LiveId" clId="{833E0DEC-306A-4EE1-9A25-11ADC14353CB}" dt="2022-02-16T12:31:52.988" v="478"/>
        <pc:sldMkLst>
          <pc:docMk/>
          <pc:sldMk cId="4121842109" sldId="256"/>
        </pc:sldMkLst>
        <pc:spChg chg="mod">
          <ac:chgData name="dharmik gohil" userId="da6946031385cb45" providerId="LiveId" clId="{833E0DEC-306A-4EE1-9A25-11ADC14353CB}" dt="2022-02-16T12:27:56.159" v="378" actId="1076"/>
          <ac:spMkLst>
            <pc:docMk/>
            <pc:sldMk cId="4121842109" sldId="256"/>
            <ac:spMk id="3" creationId="{05F4F88F-F89B-44B4-B1D3-B7D1B35716BF}"/>
          </ac:spMkLst>
        </pc:spChg>
      </pc:sldChg>
      <pc:sldChg chg="addSp delSp modSp mod modTransition">
        <pc:chgData name="dharmik gohil" userId="da6946031385cb45" providerId="LiveId" clId="{833E0DEC-306A-4EE1-9A25-11ADC14353CB}" dt="2022-02-16T12:31:56.118" v="479"/>
        <pc:sldMkLst>
          <pc:docMk/>
          <pc:sldMk cId="1945412" sldId="258"/>
        </pc:sldMkLst>
        <pc:spChg chg="del mod">
          <ac:chgData name="dharmik gohil" userId="da6946031385cb45" providerId="LiveId" clId="{833E0DEC-306A-4EE1-9A25-11ADC14353CB}" dt="2022-02-16T12:28:05.359" v="380" actId="478"/>
          <ac:spMkLst>
            <pc:docMk/>
            <pc:sldMk cId="1945412" sldId="258"/>
            <ac:spMk id="3" creationId="{05F4F88F-F89B-44B4-B1D3-B7D1B35716BF}"/>
          </ac:spMkLst>
        </pc:spChg>
        <pc:spChg chg="add del mod">
          <ac:chgData name="dharmik gohil" userId="da6946031385cb45" providerId="LiveId" clId="{833E0DEC-306A-4EE1-9A25-11ADC14353CB}" dt="2022-02-16T12:28:11.700" v="383" actId="478"/>
          <ac:spMkLst>
            <pc:docMk/>
            <pc:sldMk cId="1945412" sldId="258"/>
            <ac:spMk id="6" creationId="{ADFA997D-F3B6-4E89-A096-0B0536766503}"/>
          </ac:spMkLst>
        </pc:spChg>
        <pc:spChg chg="add mod">
          <ac:chgData name="dharmik gohil" userId="da6946031385cb45" providerId="LiveId" clId="{833E0DEC-306A-4EE1-9A25-11ADC14353CB}" dt="2022-02-16T12:28:33.081" v="387" actId="1076"/>
          <ac:spMkLst>
            <pc:docMk/>
            <pc:sldMk cId="1945412" sldId="258"/>
            <ac:spMk id="8" creationId="{197C465B-8760-4C08-BFFC-6F3CD435B225}"/>
          </ac:spMkLst>
        </pc:spChg>
      </pc:sldChg>
      <pc:sldChg chg="addSp delSp modSp mod modTransition modAnim">
        <pc:chgData name="dharmik gohil" userId="da6946031385cb45" providerId="LiveId" clId="{833E0DEC-306A-4EE1-9A25-11ADC14353CB}" dt="2022-02-16T13:49:33.781" v="1833" actId="1076"/>
        <pc:sldMkLst>
          <pc:docMk/>
          <pc:sldMk cId="1171282407" sldId="259"/>
        </pc:sldMkLst>
        <pc:spChg chg="mod">
          <ac:chgData name="dharmik gohil" userId="da6946031385cb45" providerId="LiveId" clId="{833E0DEC-306A-4EE1-9A25-11ADC14353CB}" dt="2022-02-16T12:28:48.983" v="390" actId="1076"/>
          <ac:spMkLst>
            <pc:docMk/>
            <pc:sldMk cId="1171282407" sldId="259"/>
            <ac:spMk id="3" creationId="{5D4DA5A5-3ECF-425B-93DB-B84840B60DAE}"/>
          </ac:spMkLst>
        </pc:spChg>
        <pc:spChg chg="add mod">
          <ac:chgData name="dharmik gohil" userId="da6946031385cb45" providerId="LiveId" clId="{833E0DEC-306A-4EE1-9A25-11ADC14353CB}" dt="2022-02-16T12:24:02.236" v="251" actId="1076"/>
          <ac:spMkLst>
            <pc:docMk/>
            <pc:sldMk cId="1171282407" sldId="259"/>
            <ac:spMk id="6" creationId="{C98E5871-6FE5-483A-9105-D7D33ADD5522}"/>
          </ac:spMkLst>
        </pc:spChg>
        <pc:spChg chg="add del mod">
          <ac:chgData name="dharmik gohil" userId="da6946031385cb45" providerId="LiveId" clId="{833E0DEC-306A-4EE1-9A25-11ADC14353CB}" dt="2022-02-16T12:17:17.133" v="118" actId="11529"/>
          <ac:spMkLst>
            <pc:docMk/>
            <pc:sldMk cId="1171282407" sldId="259"/>
            <ac:spMk id="16" creationId="{A3C3EF11-CEA7-492F-9ABE-3B3B8F86A3E2}"/>
          </ac:spMkLst>
        </pc:spChg>
        <pc:spChg chg="add mod">
          <ac:chgData name="dharmik gohil" userId="da6946031385cb45" providerId="LiveId" clId="{833E0DEC-306A-4EE1-9A25-11ADC14353CB}" dt="2022-02-16T12:34:43.368" v="511" actId="14100"/>
          <ac:spMkLst>
            <pc:docMk/>
            <pc:sldMk cId="1171282407" sldId="259"/>
            <ac:spMk id="17" creationId="{664A37B5-3084-4A72-BFE3-6FC2CA34956A}"/>
          </ac:spMkLst>
        </pc:spChg>
        <pc:spChg chg="add mod">
          <ac:chgData name="dharmik gohil" userId="da6946031385cb45" providerId="LiveId" clId="{833E0DEC-306A-4EE1-9A25-11ADC14353CB}" dt="2022-02-16T13:49:33.781" v="1833" actId="1076"/>
          <ac:spMkLst>
            <pc:docMk/>
            <pc:sldMk cId="1171282407" sldId="259"/>
            <ac:spMk id="18" creationId="{7CBC249B-07A0-4742-A34C-2F2B43991D3E}"/>
          </ac:spMkLst>
        </pc:spChg>
        <pc:spChg chg="add mod">
          <ac:chgData name="dharmik gohil" userId="da6946031385cb45" providerId="LiveId" clId="{833E0DEC-306A-4EE1-9A25-11ADC14353CB}" dt="2022-02-16T12:25:59.902" v="317"/>
          <ac:spMkLst>
            <pc:docMk/>
            <pc:sldMk cId="1171282407" sldId="259"/>
            <ac:spMk id="19" creationId="{0BD9119A-AA11-4779-BE51-E16B1E77CF2C}"/>
          </ac:spMkLst>
        </pc:spChg>
        <pc:spChg chg="add mod">
          <ac:chgData name="dharmik gohil" userId="da6946031385cb45" providerId="LiveId" clId="{833E0DEC-306A-4EE1-9A25-11ADC14353CB}" dt="2022-02-16T12:24:37.697" v="261" actId="14100"/>
          <ac:spMkLst>
            <pc:docMk/>
            <pc:sldMk cId="1171282407" sldId="259"/>
            <ac:spMk id="20" creationId="{27E972C6-52D6-4752-9850-AC5929289482}"/>
          </ac:spMkLst>
        </pc:spChg>
        <pc:spChg chg="add del mod">
          <ac:chgData name="dharmik gohil" userId="da6946031385cb45" providerId="LiveId" clId="{833E0DEC-306A-4EE1-9A25-11ADC14353CB}" dt="2022-02-16T12:26:13.615" v="321" actId="478"/>
          <ac:spMkLst>
            <pc:docMk/>
            <pc:sldMk cId="1171282407" sldId="259"/>
            <ac:spMk id="24" creationId="{00AC4019-E4BA-4446-A5FA-51559B6600C1}"/>
          </ac:spMkLst>
        </pc:spChg>
        <pc:spChg chg="add mod">
          <ac:chgData name="dharmik gohil" userId="da6946031385cb45" providerId="LiveId" clId="{833E0DEC-306A-4EE1-9A25-11ADC14353CB}" dt="2022-02-16T12:26:39.097" v="360" actId="1076"/>
          <ac:spMkLst>
            <pc:docMk/>
            <pc:sldMk cId="1171282407" sldId="259"/>
            <ac:spMk id="25" creationId="{2ED0D509-7AB0-4958-AC73-5BB883BC17F8}"/>
          </ac:spMkLst>
        </pc:spChg>
        <pc:picChg chg="add mod">
          <ac:chgData name="dharmik gohil" userId="da6946031385cb45" providerId="LiveId" clId="{833E0DEC-306A-4EE1-9A25-11ADC14353CB}" dt="2022-02-16T12:24:53.412" v="267" actId="1076"/>
          <ac:picMkLst>
            <pc:docMk/>
            <pc:sldMk cId="1171282407" sldId="259"/>
            <ac:picMk id="5" creationId="{0EDA3BD7-A0AA-4FB7-9329-BCA09F534D85}"/>
          </ac:picMkLst>
        </pc:picChg>
        <pc:picChg chg="add del mod">
          <ac:chgData name="dharmik gohil" userId="da6946031385cb45" providerId="LiveId" clId="{833E0DEC-306A-4EE1-9A25-11ADC14353CB}" dt="2022-02-16T03:42:50.372" v="4" actId="478"/>
          <ac:picMkLst>
            <pc:docMk/>
            <pc:sldMk cId="1171282407" sldId="259"/>
            <ac:picMk id="5" creationId="{670428A9-7E24-4EBB-B62D-AC66A5C1F31B}"/>
          </ac:picMkLst>
        </pc:picChg>
        <pc:picChg chg="add del mod">
          <ac:chgData name="dharmik gohil" userId="da6946031385cb45" providerId="LiveId" clId="{833E0DEC-306A-4EE1-9A25-11ADC14353CB}" dt="2022-02-16T12:08:12.258" v="10" actId="478"/>
          <ac:picMkLst>
            <pc:docMk/>
            <pc:sldMk cId="1171282407" sldId="259"/>
            <ac:picMk id="7" creationId="{FC88A0A7-6A4C-4C71-982E-BB16636DC1E6}"/>
          </ac:picMkLst>
        </pc:picChg>
        <pc:picChg chg="add mod">
          <ac:chgData name="dharmik gohil" userId="da6946031385cb45" providerId="LiveId" clId="{833E0DEC-306A-4EE1-9A25-11ADC14353CB}" dt="2022-02-16T12:24:57.436" v="268" actId="14100"/>
          <ac:picMkLst>
            <pc:docMk/>
            <pc:sldMk cId="1171282407" sldId="259"/>
            <ac:picMk id="1026" creationId="{6A588546-8F93-471B-82BC-01AEEC718448}"/>
          </ac:picMkLst>
        </pc:picChg>
        <pc:picChg chg="add del mod">
          <ac:chgData name="dharmik gohil" userId="da6946031385cb45" providerId="LiveId" clId="{833E0DEC-306A-4EE1-9A25-11ADC14353CB}" dt="2022-02-16T12:16:33.272" v="111" actId="478"/>
          <ac:picMkLst>
            <pc:docMk/>
            <pc:sldMk cId="1171282407" sldId="259"/>
            <ac:picMk id="1028" creationId="{EAB53AE1-D8B2-4C54-86B7-61D1480776FC}"/>
          </ac:picMkLst>
        </pc:picChg>
        <pc:cxnChg chg="add">
          <ac:chgData name="dharmik gohil" userId="da6946031385cb45" providerId="LiveId" clId="{833E0DEC-306A-4EE1-9A25-11ADC14353CB}" dt="2022-02-16T12:14:29.223" v="90" actId="11529"/>
          <ac:cxnSpMkLst>
            <pc:docMk/>
            <pc:sldMk cId="1171282407" sldId="259"/>
            <ac:cxnSpMk id="9" creationId="{B183FEFD-5E1A-4385-A67C-BCE914C6132E}"/>
          </ac:cxnSpMkLst>
        </pc:cxnChg>
        <pc:cxnChg chg="add">
          <ac:chgData name="dharmik gohil" userId="da6946031385cb45" providerId="LiveId" clId="{833E0DEC-306A-4EE1-9A25-11ADC14353CB}" dt="2022-02-16T12:14:46.181" v="92" actId="11529"/>
          <ac:cxnSpMkLst>
            <pc:docMk/>
            <pc:sldMk cId="1171282407" sldId="259"/>
            <ac:cxnSpMk id="11" creationId="{7AFB3113-754B-44A5-B190-0C5C3BA08B59}"/>
          </ac:cxnSpMkLst>
        </pc:cxnChg>
        <pc:cxnChg chg="add mod">
          <ac:chgData name="dharmik gohil" userId="da6946031385cb45" providerId="LiveId" clId="{833E0DEC-306A-4EE1-9A25-11ADC14353CB}" dt="2022-02-16T12:15:32.088" v="100" actId="13822"/>
          <ac:cxnSpMkLst>
            <pc:docMk/>
            <pc:sldMk cId="1171282407" sldId="259"/>
            <ac:cxnSpMk id="13" creationId="{5F3B3288-34B9-40A8-971F-E501A909743F}"/>
          </ac:cxnSpMkLst>
        </pc:cxnChg>
        <pc:cxnChg chg="add mod">
          <ac:chgData name="dharmik gohil" userId="da6946031385cb45" providerId="LiveId" clId="{833E0DEC-306A-4EE1-9A25-11ADC14353CB}" dt="2022-02-16T12:18:10.590" v="154" actId="1076"/>
          <ac:cxnSpMkLst>
            <pc:docMk/>
            <pc:sldMk cId="1171282407" sldId="259"/>
            <ac:cxnSpMk id="15" creationId="{D70743EF-AE1A-4ACE-8FBE-63FA047A6930}"/>
          </ac:cxnSpMkLst>
        </pc:cxnChg>
      </pc:sldChg>
      <pc:sldChg chg="addSp delSp modSp add mod addAnim delAnim modAnim">
        <pc:chgData name="dharmik gohil" userId="da6946031385cb45" providerId="LiveId" clId="{833E0DEC-306A-4EE1-9A25-11ADC14353CB}" dt="2022-02-16T12:40:24.093" v="882" actId="1076"/>
        <pc:sldMkLst>
          <pc:docMk/>
          <pc:sldMk cId="3707653670" sldId="260"/>
        </pc:sldMkLst>
        <pc:spChg chg="mod">
          <ac:chgData name="dharmik gohil" userId="da6946031385cb45" providerId="LiveId" clId="{833E0DEC-306A-4EE1-9A25-11ADC14353CB}" dt="2022-02-16T12:38:14.488" v="575" actId="1076"/>
          <ac:spMkLst>
            <pc:docMk/>
            <pc:sldMk cId="3707653670" sldId="260"/>
            <ac:spMk id="2" creationId="{A473B984-14CA-4614-BEAD-381FD35D56BE}"/>
          </ac:spMkLst>
        </pc:spChg>
        <pc:spChg chg="mod">
          <ac:chgData name="dharmik gohil" userId="da6946031385cb45" providerId="LiveId" clId="{833E0DEC-306A-4EE1-9A25-11ADC14353CB}" dt="2022-02-16T12:38:43.988" v="614" actId="20577"/>
          <ac:spMkLst>
            <pc:docMk/>
            <pc:sldMk cId="3707653670" sldId="260"/>
            <ac:spMk id="6" creationId="{C98E5871-6FE5-483A-9105-D7D33ADD5522}"/>
          </ac:spMkLst>
        </pc:spChg>
        <pc:spChg chg="add del mod">
          <ac:chgData name="dharmik gohil" userId="da6946031385cb45" providerId="LiveId" clId="{833E0DEC-306A-4EE1-9A25-11ADC14353CB}" dt="2022-02-16T12:39:24.695" v="723" actId="20577"/>
          <ac:spMkLst>
            <pc:docMk/>
            <pc:sldMk cId="3707653670" sldId="260"/>
            <ac:spMk id="17" creationId="{664A37B5-3084-4A72-BFE3-6FC2CA34956A}"/>
          </ac:spMkLst>
        </pc:spChg>
        <pc:spChg chg="mod">
          <ac:chgData name="dharmik gohil" userId="da6946031385cb45" providerId="LiveId" clId="{833E0DEC-306A-4EE1-9A25-11ADC14353CB}" dt="2022-02-16T12:40:24.093" v="882" actId="1076"/>
          <ac:spMkLst>
            <pc:docMk/>
            <pc:sldMk cId="3707653670" sldId="260"/>
            <ac:spMk id="18" creationId="{7CBC249B-07A0-4742-A34C-2F2B43991D3E}"/>
          </ac:spMkLst>
        </pc:spChg>
        <pc:spChg chg="mod">
          <ac:chgData name="dharmik gohil" userId="da6946031385cb45" providerId="LiveId" clId="{833E0DEC-306A-4EE1-9A25-11ADC14353CB}" dt="2022-02-16T12:40:21.287" v="881" actId="14100"/>
          <ac:spMkLst>
            <pc:docMk/>
            <pc:sldMk cId="3707653670" sldId="260"/>
            <ac:spMk id="20" creationId="{27E972C6-52D6-4752-9850-AC5929289482}"/>
          </ac:spMkLst>
        </pc:spChg>
      </pc:sldChg>
      <pc:sldChg chg="addSp delSp modSp add mod delAnim modAnim">
        <pc:chgData name="dharmik gohil" userId="da6946031385cb45" providerId="LiveId" clId="{833E0DEC-306A-4EE1-9A25-11ADC14353CB}" dt="2022-02-16T12:48:54.480" v="1440"/>
        <pc:sldMkLst>
          <pc:docMk/>
          <pc:sldMk cId="586978530" sldId="261"/>
        </pc:sldMkLst>
        <pc:spChg chg="mod">
          <ac:chgData name="dharmik gohil" userId="da6946031385cb45" providerId="LiveId" clId="{833E0DEC-306A-4EE1-9A25-11ADC14353CB}" dt="2022-02-16T12:41:49.327" v="988"/>
          <ac:spMkLst>
            <pc:docMk/>
            <pc:sldMk cId="586978530" sldId="261"/>
            <ac:spMk id="2" creationId="{A473B984-14CA-4614-BEAD-381FD35D56BE}"/>
          </ac:spMkLst>
        </pc:spChg>
        <pc:spChg chg="mod">
          <ac:chgData name="dharmik gohil" userId="da6946031385cb45" providerId="LiveId" clId="{833E0DEC-306A-4EE1-9A25-11ADC14353CB}" dt="2022-02-16T12:47:24.671" v="1427"/>
          <ac:spMkLst>
            <pc:docMk/>
            <pc:sldMk cId="586978530" sldId="261"/>
            <ac:spMk id="3" creationId="{5D4DA5A5-3ECF-425B-93DB-B84840B60DAE}"/>
          </ac:spMkLst>
        </pc:spChg>
        <pc:spChg chg="del">
          <ac:chgData name="dharmik gohil" userId="da6946031385cb45" providerId="LiveId" clId="{833E0DEC-306A-4EE1-9A25-11ADC14353CB}" dt="2022-02-16T12:41:17.387" v="983" actId="478"/>
          <ac:spMkLst>
            <pc:docMk/>
            <pc:sldMk cId="586978530" sldId="261"/>
            <ac:spMk id="6" creationId="{C98E5871-6FE5-483A-9105-D7D33ADD5522}"/>
          </ac:spMkLst>
        </pc:spChg>
        <pc:spChg chg="add mod">
          <ac:chgData name="dharmik gohil" userId="da6946031385cb45" providerId="LiveId" clId="{833E0DEC-306A-4EE1-9A25-11ADC14353CB}" dt="2022-02-16T12:46:38.297" v="1426" actId="1076"/>
          <ac:spMkLst>
            <pc:docMk/>
            <pc:sldMk cId="586978530" sldId="261"/>
            <ac:spMk id="8" creationId="{E91A4CCE-094C-48A1-B9A5-B480D00844ED}"/>
          </ac:spMkLst>
        </pc:spChg>
        <pc:spChg chg="del">
          <ac:chgData name="dharmik gohil" userId="da6946031385cb45" providerId="LiveId" clId="{833E0DEC-306A-4EE1-9A25-11ADC14353CB}" dt="2022-02-16T12:41:39.757" v="986" actId="478"/>
          <ac:spMkLst>
            <pc:docMk/>
            <pc:sldMk cId="586978530" sldId="261"/>
            <ac:spMk id="17" creationId="{664A37B5-3084-4A72-BFE3-6FC2CA34956A}"/>
          </ac:spMkLst>
        </pc:spChg>
        <pc:spChg chg="del">
          <ac:chgData name="dharmik gohil" userId="da6946031385cb45" providerId="LiveId" clId="{833E0DEC-306A-4EE1-9A25-11ADC14353CB}" dt="2022-02-16T12:41:39.757" v="986" actId="478"/>
          <ac:spMkLst>
            <pc:docMk/>
            <pc:sldMk cId="586978530" sldId="261"/>
            <ac:spMk id="18" creationId="{7CBC249B-07A0-4742-A34C-2F2B43991D3E}"/>
          </ac:spMkLst>
        </pc:spChg>
        <pc:spChg chg="del">
          <ac:chgData name="dharmik gohil" userId="da6946031385cb45" providerId="LiveId" clId="{833E0DEC-306A-4EE1-9A25-11ADC14353CB}" dt="2022-02-16T12:41:43.616" v="987" actId="478"/>
          <ac:spMkLst>
            <pc:docMk/>
            <pc:sldMk cId="586978530" sldId="261"/>
            <ac:spMk id="19" creationId="{0BD9119A-AA11-4779-BE51-E16B1E77CF2C}"/>
          </ac:spMkLst>
        </pc:spChg>
        <pc:spChg chg="del">
          <ac:chgData name="dharmik gohil" userId="da6946031385cb45" providerId="LiveId" clId="{833E0DEC-306A-4EE1-9A25-11ADC14353CB}" dt="2022-02-16T12:41:43.616" v="987" actId="478"/>
          <ac:spMkLst>
            <pc:docMk/>
            <pc:sldMk cId="586978530" sldId="261"/>
            <ac:spMk id="20" creationId="{27E972C6-52D6-4752-9850-AC5929289482}"/>
          </ac:spMkLst>
        </pc:spChg>
        <pc:spChg chg="add del mod">
          <ac:chgData name="dharmik gohil" userId="da6946031385cb45" providerId="LiveId" clId="{833E0DEC-306A-4EE1-9A25-11ADC14353CB}" dt="2022-02-16T12:44:32.469" v="1299"/>
          <ac:spMkLst>
            <pc:docMk/>
            <pc:sldMk cId="586978530" sldId="261"/>
            <ac:spMk id="21" creationId="{215E5D17-C0CE-4EEF-8992-4C3E662FDA52}"/>
          </ac:spMkLst>
        </pc:spChg>
        <pc:spChg chg="add del mod">
          <ac:chgData name="dharmik gohil" userId="da6946031385cb45" providerId="LiveId" clId="{833E0DEC-306A-4EE1-9A25-11ADC14353CB}" dt="2022-02-16T12:44:32.448" v="1297" actId="478"/>
          <ac:spMkLst>
            <pc:docMk/>
            <pc:sldMk cId="586978530" sldId="261"/>
            <ac:spMk id="22" creationId="{BA6D6D54-34C2-45CF-8423-6FD6D0860CA6}"/>
          </ac:spMkLst>
        </pc:spChg>
        <pc:spChg chg="del">
          <ac:chgData name="dharmik gohil" userId="da6946031385cb45" providerId="LiveId" clId="{833E0DEC-306A-4EE1-9A25-11ADC14353CB}" dt="2022-02-16T12:41:43.616" v="987" actId="478"/>
          <ac:spMkLst>
            <pc:docMk/>
            <pc:sldMk cId="586978530" sldId="261"/>
            <ac:spMk id="25" creationId="{2ED0D509-7AB0-4958-AC73-5BB883BC17F8}"/>
          </ac:spMkLst>
        </pc:spChg>
        <pc:picChg chg="del">
          <ac:chgData name="dharmik gohil" userId="da6946031385cb45" providerId="LiveId" clId="{833E0DEC-306A-4EE1-9A25-11ADC14353CB}" dt="2022-02-16T12:41:39.757" v="986" actId="478"/>
          <ac:picMkLst>
            <pc:docMk/>
            <pc:sldMk cId="586978530" sldId="261"/>
            <ac:picMk id="5" creationId="{0EDA3BD7-A0AA-4FB7-9329-BCA09F534D85}"/>
          </ac:picMkLst>
        </pc:picChg>
        <pc:picChg chg="add mod">
          <ac:chgData name="dharmik gohil" userId="da6946031385cb45" providerId="LiveId" clId="{833E0DEC-306A-4EE1-9A25-11ADC14353CB}" dt="2022-02-16T12:48:13.741" v="1433" actId="14100"/>
          <ac:picMkLst>
            <pc:docMk/>
            <pc:sldMk cId="586978530" sldId="261"/>
            <ac:picMk id="12" creationId="{0176775A-DD44-4F12-9A1A-AD928C53DF12}"/>
          </ac:picMkLst>
        </pc:picChg>
        <pc:picChg chg="del">
          <ac:chgData name="dharmik gohil" userId="da6946031385cb45" providerId="LiveId" clId="{833E0DEC-306A-4EE1-9A25-11ADC14353CB}" dt="2022-02-16T12:41:39.757" v="986" actId="478"/>
          <ac:picMkLst>
            <pc:docMk/>
            <pc:sldMk cId="586978530" sldId="261"/>
            <ac:picMk id="1026" creationId="{6A588546-8F93-471B-82BC-01AEEC718448}"/>
          </ac:picMkLst>
        </pc:picChg>
        <pc:picChg chg="add mod">
          <ac:chgData name="dharmik gohil" userId="da6946031385cb45" providerId="LiveId" clId="{833E0DEC-306A-4EE1-9A25-11ADC14353CB}" dt="2022-02-16T12:45:27.162" v="1302" actId="1076"/>
          <ac:picMkLst>
            <pc:docMk/>
            <pc:sldMk cId="586978530" sldId="261"/>
            <ac:picMk id="2050" creationId="{89F350E6-6CBA-43A7-9C9D-9E4BEB6CAD95}"/>
          </ac:picMkLst>
        </pc:picChg>
      </pc:sldChg>
      <pc:sldChg chg="addSp delSp modSp add mod delAnim modAnim">
        <pc:chgData name="dharmik gohil" userId="da6946031385cb45" providerId="LiveId" clId="{833E0DEC-306A-4EE1-9A25-11ADC14353CB}" dt="2022-02-16T12:55:29.918" v="1777" actId="14100"/>
        <pc:sldMkLst>
          <pc:docMk/>
          <pc:sldMk cId="3446793566" sldId="262"/>
        </pc:sldMkLst>
        <pc:spChg chg="del mod">
          <ac:chgData name="dharmik gohil" userId="da6946031385cb45" providerId="LiveId" clId="{833E0DEC-306A-4EE1-9A25-11ADC14353CB}" dt="2022-02-16T12:50:01.842" v="1443" actId="478"/>
          <ac:spMkLst>
            <pc:docMk/>
            <pc:sldMk cId="3446793566" sldId="262"/>
            <ac:spMk id="2" creationId="{A473B984-14CA-4614-BEAD-381FD35D56BE}"/>
          </ac:spMkLst>
        </pc:spChg>
        <pc:spChg chg="add mod">
          <ac:chgData name="dharmik gohil" userId="da6946031385cb45" providerId="LiveId" clId="{833E0DEC-306A-4EE1-9A25-11ADC14353CB}" dt="2022-02-16T12:50:58.694" v="1532" actId="255"/>
          <ac:spMkLst>
            <pc:docMk/>
            <pc:sldMk cId="3446793566" sldId="262"/>
            <ac:spMk id="4" creationId="{1622EFDD-FD99-479F-8349-50CD52832EC9}"/>
          </ac:spMkLst>
        </pc:spChg>
        <pc:spChg chg="add mod">
          <ac:chgData name="dharmik gohil" userId="da6946031385cb45" providerId="LiveId" clId="{833E0DEC-306A-4EE1-9A25-11ADC14353CB}" dt="2022-02-16T12:53:48.683" v="1764" actId="14100"/>
          <ac:spMkLst>
            <pc:docMk/>
            <pc:sldMk cId="3446793566" sldId="262"/>
            <ac:spMk id="5" creationId="{72554E67-C768-4384-B4C4-7557B5EB60A7}"/>
          </ac:spMkLst>
        </pc:spChg>
        <pc:spChg chg="del mod">
          <ac:chgData name="dharmik gohil" userId="da6946031385cb45" providerId="LiveId" clId="{833E0DEC-306A-4EE1-9A25-11ADC14353CB}" dt="2022-02-16T12:50:06.616" v="1447" actId="478"/>
          <ac:spMkLst>
            <pc:docMk/>
            <pc:sldMk cId="3446793566" sldId="262"/>
            <ac:spMk id="8" creationId="{E91A4CCE-094C-48A1-B9A5-B480D00844ED}"/>
          </ac:spMkLst>
        </pc:spChg>
        <pc:spChg chg="add mod">
          <ac:chgData name="dharmik gohil" userId="da6946031385cb45" providerId="LiveId" clId="{833E0DEC-306A-4EE1-9A25-11ADC14353CB}" dt="2022-02-16T12:55:29.918" v="1777" actId="14100"/>
          <ac:spMkLst>
            <pc:docMk/>
            <pc:sldMk cId="3446793566" sldId="262"/>
            <ac:spMk id="16" creationId="{2760727E-BFA4-4D1E-AB0E-7634B6216FEE}"/>
          </ac:spMkLst>
        </pc:spChg>
        <pc:picChg chg="del">
          <ac:chgData name="dharmik gohil" userId="da6946031385cb45" providerId="LiveId" clId="{833E0DEC-306A-4EE1-9A25-11ADC14353CB}" dt="2022-02-16T12:50:08.069" v="1448" actId="478"/>
          <ac:picMkLst>
            <pc:docMk/>
            <pc:sldMk cId="3446793566" sldId="262"/>
            <ac:picMk id="12" creationId="{0176775A-DD44-4F12-9A1A-AD928C53DF12}"/>
          </ac:picMkLst>
        </pc:picChg>
        <pc:picChg chg="del">
          <ac:chgData name="dharmik gohil" userId="da6946031385cb45" providerId="LiveId" clId="{833E0DEC-306A-4EE1-9A25-11ADC14353CB}" dt="2022-02-16T12:50:02.944" v="1444" actId="478"/>
          <ac:picMkLst>
            <pc:docMk/>
            <pc:sldMk cId="3446793566" sldId="262"/>
            <ac:picMk id="2050" creationId="{89F350E6-6CBA-43A7-9C9D-9E4BEB6CAD95}"/>
          </ac:picMkLst>
        </pc:picChg>
        <pc:picChg chg="add mod">
          <ac:chgData name="dharmik gohil" userId="da6946031385cb45" providerId="LiveId" clId="{833E0DEC-306A-4EE1-9A25-11ADC14353CB}" dt="2022-02-16T12:51:15.818" v="1535" actId="1076"/>
          <ac:picMkLst>
            <pc:docMk/>
            <pc:sldMk cId="3446793566" sldId="262"/>
            <ac:picMk id="3074" creationId="{C32EB59C-F4BF-41C5-AECD-4BF8CD087CE2}"/>
          </ac:picMkLst>
        </pc:picChg>
        <pc:picChg chg="add mod">
          <ac:chgData name="dharmik gohil" userId="da6946031385cb45" providerId="LiveId" clId="{833E0DEC-306A-4EE1-9A25-11ADC14353CB}" dt="2022-02-16T12:54:08.252" v="1769" actId="1076"/>
          <ac:picMkLst>
            <pc:docMk/>
            <pc:sldMk cId="3446793566" sldId="262"/>
            <ac:picMk id="3076" creationId="{7887A05C-6CF6-458C-B9A0-D846B8E61E7E}"/>
          </ac:picMkLst>
        </pc:picChg>
      </pc:sldChg>
      <pc:sldChg chg="addSp delSp modSp add mod delAnim modAnim">
        <pc:chgData name="dharmik gohil" userId="da6946031385cb45" providerId="LiveId" clId="{833E0DEC-306A-4EE1-9A25-11ADC14353CB}" dt="2022-02-16T16:01:21.575" v="2220" actId="20577"/>
        <pc:sldMkLst>
          <pc:docMk/>
          <pc:sldMk cId="2511247780" sldId="263"/>
        </pc:sldMkLst>
        <pc:spChg chg="mod">
          <ac:chgData name="dharmik gohil" userId="da6946031385cb45" providerId="LiveId" clId="{833E0DEC-306A-4EE1-9A25-11ADC14353CB}" dt="2022-02-16T15:59:41.593" v="2103" actId="20577"/>
          <ac:spMkLst>
            <pc:docMk/>
            <pc:sldMk cId="2511247780" sldId="263"/>
            <ac:spMk id="4" creationId="{1622EFDD-FD99-479F-8349-50CD52832EC9}"/>
          </ac:spMkLst>
        </pc:spChg>
        <pc:spChg chg="del">
          <ac:chgData name="dharmik gohil" userId="da6946031385cb45" providerId="LiveId" clId="{833E0DEC-306A-4EE1-9A25-11ADC14353CB}" dt="2022-02-16T15:57:17.869" v="1835" actId="478"/>
          <ac:spMkLst>
            <pc:docMk/>
            <pc:sldMk cId="2511247780" sldId="263"/>
            <ac:spMk id="5" creationId="{72554E67-C768-4384-B4C4-7557B5EB60A7}"/>
          </ac:spMkLst>
        </pc:spChg>
        <pc:spChg chg="add mod">
          <ac:chgData name="dharmik gohil" userId="da6946031385cb45" providerId="LiveId" clId="{833E0DEC-306A-4EE1-9A25-11ADC14353CB}" dt="2022-02-16T15:59:46.719" v="2104" actId="1076"/>
          <ac:spMkLst>
            <pc:docMk/>
            <pc:sldMk cId="2511247780" sldId="263"/>
            <ac:spMk id="12" creationId="{563ED687-72B4-46D0-B1E0-A6D2ED0BE072}"/>
          </ac:spMkLst>
        </pc:spChg>
        <pc:spChg chg="add del mod">
          <ac:chgData name="dharmik gohil" userId="da6946031385cb45" providerId="LiveId" clId="{833E0DEC-306A-4EE1-9A25-11ADC14353CB}" dt="2022-02-16T16:00:16.754" v="2154" actId="478"/>
          <ac:spMkLst>
            <pc:docMk/>
            <pc:sldMk cId="2511247780" sldId="263"/>
            <ac:spMk id="14" creationId="{36E95F15-59A6-43E8-8B0D-4DB85F4D38E8}"/>
          </ac:spMkLst>
        </pc:spChg>
        <pc:spChg chg="del">
          <ac:chgData name="dharmik gohil" userId="da6946031385cb45" providerId="LiveId" clId="{833E0DEC-306A-4EE1-9A25-11ADC14353CB}" dt="2022-02-16T15:57:17.869" v="1835" actId="478"/>
          <ac:spMkLst>
            <pc:docMk/>
            <pc:sldMk cId="2511247780" sldId="263"/>
            <ac:spMk id="16" creationId="{2760727E-BFA4-4D1E-AB0E-7634B6216FEE}"/>
          </ac:spMkLst>
        </pc:spChg>
        <pc:spChg chg="add mod">
          <ac:chgData name="dharmik gohil" userId="da6946031385cb45" providerId="LiveId" clId="{833E0DEC-306A-4EE1-9A25-11ADC14353CB}" dt="2022-02-16T16:01:21.575" v="2220" actId="20577"/>
          <ac:spMkLst>
            <pc:docMk/>
            <pc:sldMk cId="2511247780" sldId="263"/>
            <ac:spMk id="17" creationId="{BDE94609-F69E-48A3-B080-A68528D5B327}"/>
          </ac:spMkLst>
        </pc:spChg>
        <pc:picChg chg="del">
          <ac:chgData name="dharmik gohil" userId="da6946031385cb45" providerId="LiveId" clId="{833E0DEC-306A-4EE1-9A25-11ADC14353CB}" dt="2022-02-16T15:57:22.762" v="1838" actId="478"/>
          <ac:picMkLst>
            <pc:docMk/>
            <pc:sldMk cId="2511247780" sldId="263"/>
            <ac:picMk id="3074" creationId="{C32EB59C-F4BF-41C5-AECD-4BF8CD087CE2}"/>
          </ac:picMkLst>
        </pc:picChg>
        <pc:picChg chg="add del">
          <ac:chgData name="dharmik gohil" userId="da6946031385cb45" providerId="LiveId" clId="{833E0DEC-306A-4EE1-9A25-11ADC14353CB}" dt="2022-02-16T15:57:20.566" v="1837" actId="478"/>
          <ac:picMkLst>
            <pc:docMk/>
            <pc:sldMk cId="2511247780" sldId="263"/>
            <ac:picMk id="3076" creationId="{7887A05C-6CF6-458C-B9A0-D846B8E61E7E}"/>
          </ac:picMkLst>
        </pc:picChg>
        <pc:cxnChg chg="del">
          <ac:chgData name="dharmik gohil" userId="da6946031385cb45" providerId="LiveId" clId="{833E0DEC-306A-4EE1-9A25-11ADC14353CB}" dt="2022-02-16T15:57:17.869" v="1835" actId="478"/>
          <ac:cxnSpMkLst>
            <pc:docMk/>
            <pc:sldMk cId="2511247780" sldId="263"/>
            <ac:cxnSpMk id="9" creationId="{B183FEFD-5E1A-4385-A67C-BCE914C6132E}"/>
          </ac:cxnSpMkLst>
        </pc:cxnChg>
        <pc:cxnChg chg="del">
          <ac:chgData name="dharmik gohil" userId="da6946031385cb45" providerId="LiveId" clId="{833E0DEC-306A-4EE1-9A25-11ADC14353CB}" dt="2022-02-16T15:57:17.869" v="1835" actId="478"/>
          <ac:cxnSpMkLst>
            <pc:docMk/>
            <pc:sldMk cId="2511247780" sldId="263"/>
            <ac:cxnSpMk id="11" creationId="{7AFB3113-754B-44A5-B190-0C5C3BA08B59}"/>
          </ac:cxnSpMkLst>
        </pc:cxnChg>
        <pc:cxnChg chg="del">
          <ac:chgData name="dharmik gohil" userId="da6946031385cb45" providerId="LiveId" clId="{833E0DEC-306A-4EE1-9A25-11ADC14353CB}" dt="2022-02-16T15:57:17.869" v="1835" actId="478"/>
          <ac:cxnSpMkLst>
            <pc:docMk/>
            <pc:sldMk cId="2511247780" sldId="263"/>
            <ac:cxnSpMk id="13" creationId="{5F3B3288-34B9-40A8-971F-E501A909743F}"/>
          </ac:cxnSpMkLst>
        </pc:cxnChg>
        <pc:cxnChg chg="del">
          <ac:chgData name="dharmik gohil" userId="da6946031385cb45" providerId="LiveId" clId="{833E0DEC-306A-4EE1-9A25-11ADC14353CB}" dt="2022-02-16T15:57:17.869" v="1835" actId="478"/>
          <ac:cxnSpMkLst>
            <pc:docMk/>
            <pc:sldMk cId="2511247780" sldId="263"/>
            <ac:cxnSpMk id="15" creationId="{D70743EF-AE1A-4ACE-8FBE-63FA047A69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CE81-B3C6-456C-B674-5E9BCB3D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4" y="-122548"/>
            <a:ext cx="11670383" cy="3874415"/>
          </a:xfrm>
        </p:spPr>
        <p:txBody>
          <a:bodyPr/>
          <a:lstStyle/>
          <a:p>
            <a:r>
              <a:rPr lang="en-US" sz="6000" dirty="0"/>
              <a:t>In This Course We are going to learn </a:t>
            </a:r>
            <a:r>
              <a:rPr lang="en-US" sz="6000" dirty="0" err="1"/>
              <a:t>js</a:t>
            </a:r>
            <a:r>
              <a:rPr lang="en-US" sz="6000" dirty="0"/>
              <a:t>(knows as </a:t>
            </a:r>
            <a:r>
              <a:rPr lang="en-US" sz="6000" dirty="0" err="1"/>
              <a:t>javascript</a:t>
            </a:r>
            <a:r>
              <a:rPr lang="en-US" sz="6000" dirty="0"/>
              <a:t>)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4F88F-F89B-44B4-B1D3-B7D1B357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78" y="5436388"/>
            <a:ext cx="10572000" cy="450650"/>
          </a:xfrm>
        </p:spPr>
        <p:txBody>
          <a:bodyPr>
            <a:no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21842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4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CE81-B3C6-456C-B674-5E9BCB3D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19" y="-1640264"/>
            <a:ext cx="11670383" cy="3874415"/>
          </a:xfrm>
        </p:spPr>
        <p:txBody>
          <a:bodyPr/>
          <a:lstStyle/>
          <a:p>
            <a:r>
              <a:rPr lang="en-US" sz="6000" dirty="0"/>
              <a:t>But what is </a:t>
            </a:r>
            <a:r>
              <a:rPr lang="en-US" sz="6000" dirty="0" err="1"/>
              <a:t>javascript</a:t>
            </a:r>
            <a:r>
              <a:rPr lang="en-US" sz="6000" dirty="0"/>
              <a:t>? </a:t>
            </a:r>
            <a:r>
              <a:rPr lang="en-US" sz="9600" dirty="0"/>
              <a:t>🤔</a:t>
            </a:r>
            <a:endParaRPr lang="en-IN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3C2B9-07EA-4DDB-B638-7A1E2B3B4BE7}"/>
              </a:ext>
            </a:extLst>
          </p:cNvPr>
          <p:cNvSpPr txBox="1"/>
          <p:nvPr/>
        </p:nvSpPr>
        <p:spPr>
          <a:xfrm>
            <a:off x="358219" y="2407357"/>
            <a:ext cx="1085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Let’s see why </a:t>
            </a:r>
            <a:r>
              <a:rPr lang="en-US" sz="4000" dirty="0" err="1"/>
              <a:t>javascript</a:t>
            </a:r>
            <a:r>
              <a:rPr lang="en-US" sz="4000" dirty="0"/>
              <a:t> was invented 🤯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C465B-8760-4C08-BFFC-6F3CD435B225}"/>
              </a:ext>
            </a:extLst>
          </p:cNvPr>
          <p:cNvSpPr txBox="1"/>
          <p:nvPr/>
        </p:nvSpPr>
        <p:spPr>
          <a:xfrm>
            <a:off x="358219" y="5433709"/>
            <a:ext cx="61321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45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4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B984-14CA-4614-BEAD-381FD35D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0" y="573966"/>
            <a:ext cx="12849438" cy="290695"/>
          </a:xfrm>
        </p:spPr>
        <p:txBody>
          <a:bodyPr/>
          <a:lstStyle/>
          <a:p>
            <a:r>
              <a:rPr lang="en-US" sz="4400" dirty="0"/>
              <a:t>In 1990s Website Work something like this: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DA5A5-3ECF-425B-93DB-B84840B6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18" y="5288464"/>
            <a:ext cx="10572000" cy="434974"/>
          </a:xfrm>
        </p:spPr>
        <p:txBody>
          <a:bodyPr>
            <a:no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A3BD7-A0AA-4FB7-9329-BCA09F53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5" y="1770611"/>
            <a:ext cx="2655217" cy="2641928"/>
          </a:xfrm>
          <a:prstGeom prst="rect">
            <a:avLst/>
          </a:prstGeom>
        </p:spPr>
      </p:pic>
      <p:pic>
        <p:nvPicPr>
          <p:cNvPr id="1026" name="Picture 2" descr="1500+ Server Pictures | Download Free Images on Unsplash">
            <a:extLst>
              <a:ext uri="{FF2B5EF4-FFF2-40B4-BE49-F238E27FC236}">
                <a16:creationId xmlns:a16="http://schemas.microsoft.com/office/drawing/2014/main" id="{6A588546-8F93-471B-82BC-01AEEC71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95" y="1907532"/>
            <a:ext cx="3596165" cy="23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E5871-6FE5-483A-9105-D7D33ADD5522}"/>
              </a:ext>
            </a:extLst>
          </p:cNvPr>
          <p:cNvSpPr txBox="1"/>
          <p:nvPr/>
        </p:nvSpPr>
        <p:spPr>
          <a:xfrm>
            <a:off x="3218398" y="1019897"/>
            <a:ext cx="5755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</a:t>
            </a:r>
            <a:r>
              <a:rPr lang="en-US" sz="3200" dirty="0" err="1"/>
              <a:t>Wanna</a:t>
            </a:r>
            <a:r>
              <a:rPr lang="en-US" sz="3200" dirty="0"/>
              <a:t> Go to Website</a:t>
            </a:r>
          </a:p>
          <a:p>
            <a:endParaRPr lang="en-IN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3FEFD-5E1A-4385-A67C-BCE914C6132E}"/>
              </a:ext>
            </a:extLst>
          </p:cNvPr>
          <p:cNvCxnSpPr/>
          <p:nvPr/>
        </p:nvCxnSpPr>
        <p:spPr>
          <a:xfrm>
            <a:off x="2884602" y="1659118"/>
            <a:ext cx="180994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B3113-754B-44A5-B190-0C5C3BA08B59}"/>
              </a:ext>
            </a:extLst>
          </p:cNvPr>
          <p:cNvCxnSpPr/>
          <p:nvPr/>
        </p:nvCxnSpPr>
        <p:spPr>
          <a:xfrm>
            <a:off x="3016578" y="2126545"/>
            <a:ext cx="1593129" cy="11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3B3288-34B9-40A8-971F-E501A909743F}"/>
              </a:ext>
            </a:extLst>
          </p:cNvPr>
          <p:cNvCxnSpPr/>
          <p:nvPr/>
        </p:nvCxnSpPr>
        <p:spPr>
          <a:xfrm>
            <a:off x="3271101" y="2865748"/>
            <a:ext cx="246982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743EF-AE1A-4ACE-8FBE-63FA047A6930}"/>
              </a:ext>
            </a:extLst>
          </p:cNvPr>
          <p:cNvCxnSpPr/>
          <p:nvPr/>
        </p:nvCxnSpPr>
        <p:spPr>
          <a:xfrm>
            <a:off x="3813142" y="2544525"/>
            <a:ext cx="1927782" cy="117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64A37B5-3084-4A72-BFE3-6FC2CA34956A}"/>
              </a:ext>
            </a:extLst>
          </p:cNvPr>
          <p:cNvSpPr/>
          <p:nvPr/>
        </p:nvSpPr>
        <p:spPr>
          <a:xfrm>
            <a:off x="3254296" y="2146416"/>
            <a:ext cx="5246299" cy="945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Request to sever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7E972C6-52D6-4752-9850-AC5929289482}"/>
              </a:ext>
            </a:extLst>
          </p:cNvPr>
          <p:cNvSpPr/>
          <p:nvPr/>
        </p:nvSpPr>
        <p:spPr>
          <a:xfrm rot="10800000">
            <a:off x="3098753" y="3426178"/>
            <a:ext cx="5246297" cy="8437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C249B-07A0-4742-A34C-2F2B43991D3E}"/>
              </a:ext>
            </a:extLst>
          </p:cNvPr>
          <p:cNvSpPr txBox="1"/>
          <p:nvPr/>
        </p:nvSpPr>
        <p:spPr>
          <a:xfrm>
            <a:off x="4198294" y="3651793"/>
            <a:ext cx="507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website in response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9119A-AA11-4779-BE51-E16B1E77CF2C}"/>
              </a:ext>
            </a:extLst>
          </p:cNvPr>
          <p:cNvSpPr txBox="1"/>
          <p:nvPr/>
        </p:nvSpPr>
        <p:spPr>
          <a:xfrm>
            <a:off x="597030" y="4406927"/>
            <a:ext cx="3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 Side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0D509-7AB0-4958-AC73-5BB883BC17F8}"/>
              </a:ext>
            </a:extLst>
          </p:cNvPr>
          <p:cNvSpPr txBox="1"/>
          <p:nvPr/>
        </p:nvSpPr>
        <p:spPr>
          <a:xfrm>
            <a:off x="9282260" y="4334422"/>
            <a:ext cx="3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Side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71282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4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7" grpId="0" animBg="1"/>
      <p:bldP spid="20" grpId="0" animBg="1"/>
      <p:bldP spid="18" grpId="0"/>
      <p:bldP spid="19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B984-14CA-4614-BEAD-381FD35D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60" y="640193"/>
            <a:ext cx="12849438" cy="290695"/>
          </a:xfrm>
        </p:spPr>
        <p:txBody>
          <a:bodyPr/>
          <a:lstStyle/>
          <a:p>
            <a:r>
              <a:rPr lang="en-US" sz="4400" dirty="0"/>
              <a:t>So What is Problem with this thing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DA5A5-3ECF-425B-93DB-B84840B6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18" y="5288464"/>
            <a:ext cx="10572000" cy="434974"/>
          </a:xfrm>
        </p:spPr>
        <p:txBody>
          <a:bodyPr>
            <a:no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A3BD7-A0AA-4FB7-9329-BCA09F53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5" y="1770611"/>
            <a:ext cx="2655217" cy="2641928"/>
          </a:xfrm>
          <a:prstGeom prst="rect">
            <a:avLst/>
          </a:prstGeom>
        </p:spPr>
      </p:pic>
      <p:pic>
        <p:nvPicPr>
          <p:cNvPr id="1026" name="Picture 2" descr="1500+ Server Pictures | Download Free Images on Unsplash">
            <a:extLst>
              <a:ext uri="{FF2B5EF4-FFF2-40B4-BE49-F238E27FC236}">
                <a16:creationId xmlns:a16="http://schemas.microsoft.com/office/drawing/2014/main" id="{6A588546-8F93-471B-82BC-01AEEC71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95" y="1907532"/>
            <a:ext cx="3596165" cy="23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E5871-6FE5-483A-9105-D7D33ADD5522}"/>
              </a:ext>
            </a:extLst>
          </p:cNvPr>
          <p:cNvSpPr txBox="1"/>
          <p:nvPr/>
        </p:nvSpPr>
        <p:spPr>
          <a:xfrm>
            <a:off x="3218398" y="1019897"/>
            <a:ext cx="5755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Want to login to a website</a:t>
            </a:r>
          </a:p>
          <a:p>
            <a:endParaRPr lang="en-IN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3FEFD-5E1A-4385-A67C-BCE914C6132E}"/>
              </a:ext>
            </a:extLst>
          </p:cNvPr>
          <p:cNvCxnSpPr/>
          <p:nvPr/>
        </p:nvCxnSpPr>
        <p:spPr>
          <a:xfrm>
            <a:off x="2884602" y="1659118"/>
            <a:ext cx="180994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B3113-754B-44A5-B190-0C5C3BA08B59}"/>
              </a:ext>
            </a:extLst>
          </p:cNvPr>
          <p:cNvCxnSpPr/>
          <p:nvPr/>
        </p:nvCxnSpPr>
        <p:spPr>
          <a:xfrm>
            <a:off x="3016578" y="2126545"/>
            <a:ext cx="1593129" cy="11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3B3288-34B9-40A8-971F-E501A909743F}"/>
              </a:ext>
            </a:extLst>
          </p:cNvPr>
          <p:cNvCxnSpPr/>
          <p:nvPr/>
        </p:nvCxnSpPr>
        <p:spPr>
          <a:xfrm>
            <a:off x="3271101" y="2865748"/>
            <a:ext cx="246982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743EF-AE1A-4ACE-8FBE-63FA047A6930}"/>
              </a:ext>
            </a:extLst>
          </p:cNvPr>
          <p:cNvCxnSpPr/>
          <p:nvPr/>
        </p:nvCxnSpPr>
        <p:spPr>
          <a:xfrm>
            <a:off x="3813142" y="2544525"/>
            <a:ext cx="1927782" cy="117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64A37B5-3084-4A72-BFE3-6FC2CA34956A}"/>
              </a:ext>
            </a:extLst>
          </p:cNvPr>
          <p:cNvSpPr/>
          <p:nvPr/>
        </p:nvSpPr>
        <p:spPr>
          <a:xfrm>
            <a:off x="3254296" y="2146416"/>
            <a:ext cx="5246299" cy="1215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enter username and password to website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7E972C6-52D6-4752-9850-AC5929289482}"/>
              </a:ext>
            </a:extLst>
          </p:cNvPr>
          <p:cNvSpPr/>
          <p:nvPr/>
        </p:nvSpPr>
        <p:spPr>
          <a:xfrm rot="10800000">
            <a:off x="3098752" y="3426177"/>
            <a:ext cx="5246298" cy="9540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C249B-07A0-4742-A34C-2F2B43991D3E}"/>
              </a:ext>
            </a:extLst>
          </p:cNvPr>
          <p:cNvSpPr txBox="1"/>
          <p:nvPr/>
        </p:nvSpPr>
        <p:spPr>
          <a:xfrm>
            <a:off x="3638746" y="3735225"/>
            <a:ext cx="51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 will get reply invalid login or valid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9119A-AA11-4779-BE51-E16B1E77CF2C}"/>
              </a:ext>
            </a:extLst>
          </p:cNvPr>
          <p:cNvSpPr txBox="1"/>
          <p:nvPr/>
        </p:nvSpPr>
        <p:spPr>
          <a:xfrm>
            <a:off x="597030" y="4406927"/>
            <a:ext cx="3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 Side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0D509-7AB0-4958-AC73-5BB883BC17F8}"/>
              </a:ext>
            </a:extLst>
          </p:cNvPr>
          <p:cNvSpPr txBox="1"/>
          <p:nvPr/>
        </p:nvSpPr>
        <p:spPr>
          <a:xfrm>
            <a:off x="9282260" y="4334422"/>
            <a:ext cx="3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Side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7653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4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7" grpId="0" animBg="1"/>
      <p:bldP spid="20" grpId="0" animBg="1"/>
      <p:bldP spid="18" grpId="0"/>
      <p:bldP spid="19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B984-14CA-4614-BEAD-381FD35D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85" y="1231107"/>
            <a:ext cx="12849438" cy="290695"/>
          </a:xfrm>
        </p:spPr>
        <p:txBody>
          <a:bodyPr/>
          <a:lstStyle/>
          <a:p>
            <a:r>
              <a:rPr lang="en-US" sz="4000" dirty="0"/>
              <a:t>But </a:t>
            </a:r>
            <a:r>
              <a:rPr lang="en-US" sz="4000" dirty="0" err="1"/>
              <a:t>everytime</a:t>
            </a:r>
            <a:r>
              <a:rPr lang="en-US" sz="4000" dirty="0"/>
              <a:t> if I send some request to server</a:t>
            </a:r>
            <a:br>
              <a:rPr lang="en-US" sz="4000" dirty="0"/>
            </a:br>
            <a:r>
              <a:rPr lang="en-US" sz="4000" dirty="0"/>
              <a:t>it will become time consuming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DA5A5-3ECF-425B-93DB-B84840B6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18" y="5288464"/>
            <a:ext cx="10572000" cy="434974"/>
          </a:xfrm>
        </p:spPr>
        <p:txBody>
          <a:bodyPr>
            <a:no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3FEFD-5E1A-4385-A67C-BCE914C6132E}"/>
              </a:ext>
            </a:extLst>
          </p:cNvPr>
          <p:cNvCxnSpPr/>
          <p:nvPr/>
        </p:nvCxnSpPr>
        <p:spPr>
          <a:xfrm>
            <a:off x="2884602" y="1659118"/>
            <a:ext cx="180994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B3113-754B-44A5-B190-0C5C3BA08B59}"/>
              </a:ext>
            </a:extLst>
          </p:cNvPr>
          <p:cNvCxnSpPr/>
          <p:nvPr/>
        </p:nvCxnSpPr>
        <p:spPr>
          <a:xfrm>
            <a:off x="3016578" y="2126545"/>
            <a:ext cx="1593129" cy="11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3B3288-34B9-40A8-971F-E501A909743F}"/>
              </a:ext>
            </a:extLst>
          </p:cNvPr>
          <p:cNvCxnSpPr/>
          <p:nvPr/>
        </p:nvCxnSpPr>
        <p:spPr>
          <a:xfrm>
            <a:off x="3271101" y="2865748"/>
            <a:ext cx="246982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743EF-AE1A-4ACE-8FBE-63FA047A6930}"/>
              </a:ext>
            </a:extLst>
          </p:cNvPr>
          <p:cNvCxnSpPr/>
          <p:nvPr/>
        </p:nvCxnSpPr>
        <p:spPr>
          <a:xfrm>
            <a:off x="3813142" y="2544525"/>
            <a:ext cx="1927782" cy="117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rasshaimase! One request response cycle!' - I want to be a Keyboard Cowboy">
            <a:extLst>
              <a:ext uri="{FF2B5EF4-FFF2-40B4-BE49-F238E27FC236}">
                <a16:creationId xmlns:a16="http://schemas.microsoft.com/office/drawing/2014/main" id="{89F350E6-6CBA-43A7-9C9D-9E4BEB6CA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9" y="1577892"/>
            <a:ext cx="5044280" cy="30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A4CCE-094C-48A1-B9A5-B480D00844ED}"/>
              </a:ext>
            </a:extLst>
          </p:cNvPr>
          <p:cNvSpPr txBox="1"/>
          <p:nvPr/>
        </p:nvSpPr>
        <p:spPr>
          <a:xfrm>
            <a:off x="5517118" y="1506126"/>
            <a:ext cx="5939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 to avoid this thing we implemented a language</a:t>
            </a:r>
          </a:p>
          <a:p>
            <a:r>
              <a:rPr lang="en-US" sz="4000" dirty="0"/>
              <a:t>Called </a:t>
            </a:r>
            <a:r>
              <a:rPr lang="en-US" sz="4000" dirty="0" err="1"/>
              <a:t>livescript</a:t>
            </a:r>
            <a:r>
              <a:rPr lang="en-US" sz="4000" dirty="0"/>
              <a:t> to the browser itself</a:t>
            </a:r>
            <a:endParaRPr lang="en-IN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76775A-DD44-4F12-9A1A-AD928C53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18" y="1815461"/>
            <a:ext cx="2653305" cy="26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8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4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4DA5A5-3ECF-425B-93DB-B84840B6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18" y="5288464"/>
            <a:ext cx="10572000" cy="434974"/>
          </a:xfrm>
        </p:spPr>
        <p:txBody>
          <a:bodyPr>
            <a:no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3FEFD-5E1A-4385-A67C-BCE914C6132E}"/>
              </a:ext>
            </a:extLst>
          </p:cNvPr>
          <p:cNvCxnSpPr/>
          <p:nvPr/>
        </p:nvCxnSpPr>
        <p:spPr>
          <a:xfrm>
            <a:off x="2884602" y="1659118"/>
            <a:ext cx="180994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B3113-754B-44A5-B190-0C5C3BA08B59}"/>
              </a:ext>
            </a:extLst>
          </p:cNvPr>
          <p:cNvCxnSpPr/>
          <p:nvPr/>
        </p:nvCxnSpPr>
        <p:spPr>
          <a:xfrm>
            <a:off x="3016578" y="2126545"/>
            <a:ext cx="1593129" cy="11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3B3288-34B9-40A8-971F-E501A909743F}"/>
              </a:ext>
            </a:extLst>
          </p:cNvPr>
          <p:cNvCxnSpPr/>
          <p:nvPr/>
        </p:nvCxnSpPr>
        <p:spPr>
          <a:xfrm>
            <a:off x="3271101" y="2865748"/>
            <a:ext cx="246982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743EF-AE1A-4ACE-8FBE-63FA047A6930}"/>
              </a:ext>
            </a:extLst>
          </p:cNvPr>
          <p:cNvCxnSpPr/>
          <p:nvPr/>
        </p:nvCxnSpPr>
        <p:spPr>
          <a:xfrm>
            <a:off x="3813142" y="2544525"/>
            <a:ext cx="1927782" cy="117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22EFDD-FD99-479F-8349-50CD52832EC9}"/>
              </a:ext>
            </a:extLst>
          </p:cNvPr>
          <p:cNvSpPr txBox="1"/>
          <p:nvPr/>
        </p:nvSpPr>
        <p:spPr>
          <a:xfrm>
            <a:off x="103695" y="635510"/>
            <a:ext cx="1199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But at that time java was very trendy(popular)</a:t>
            </a:r>
            <a:endParaRPr lang="en-IN" sz="4000" dirty="0"/>
          </a:p>
        </p:txBody>
      </p:sp>
      <p:pic>
        <p:nvPicPr>
          <p:cNvPr id="3074" name="Picture 2" descr="Dev.java: The Destination for Java Developers">
            <a:extLst>
              <a:ext uri="{FF2B5EF4-FFF2-40B4-BE49-F238E27FC236}">
                <a16:creationId xmlns:a16="http://schemas.microsoft.com/office/drawing/2014/main" id="{C32EB59C-F4BF-41C5-AECD-4BF8CD08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6" y="1659118"/>
            <a:ext cx="2717473" cy="27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54E67-C768-4384-B4C4-7557B5EB60A7}"/>
              </a:ext>
            </a:extLst>
          </p:cNvPr>
          <p:cNvSpPr txBox="1"/>
          <p:nvPr/>
        </p:nvSpPr>
        <p:spPr>
          <a:xfrm>
            <a:off x="3486252" y="1721971"/>
            <a:ext cx="58211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to also rank our language (</a:t>
            </a:r>
            <a:r>
              <a:rPr lang="en-US" sz="2800" dirty="0" err="1"/>
              <a:t>livescript</a:t>
            </a:r>
            <a:r>
              <a:rPr lang="en-US" sz="2800" dirty="0"/>
              <a:t>)</a:t>
            </a:r>
          </a:p>
          <a:p>
            <a:r>
              <a:rPr lang="en-US" sz="2800" dirty="0"/>
              <a:t>We renamed it as </a:t>
            </a:r>
            <a:r>
              <a:rPr lang="en-US" sz="2800" dirty="0" err="1"/>
              <a:t>javascript</a:t>
            </a:r>
            <a:endParaRPr lang="en-US" sz="2800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0727E-BFA4-4D1E-AB0E-7634B6216FEE}"/>
              </a:ext>
            </a:extLst>
          </p:cNvPr>
          <p:cNvSpPr txBox="1"/>
          <p:nvPr/>
        </p:nvSpPr>
        <p:spPr>
          <a:xfrm>
            <a:off x="3354373" y="3273318"/>
            <a:ext cx="63458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Java and </a:t>
            </a:r>
            <a:r>
              <a:rPr lang="en-US" sz="2800" dirty="0" err="1"/>
              <a:t>javascript</a:t>
            </a:r>
            <a:r>
              <a:rPr lang="en-US" sz="2800" dirty="0"/>
              <a:t> has noth</a:t>
            </a:r>
            <a:r>
              <a:rPr lang="en-US" sz="2800" b="1" dirty="0"/>
              <a:t>i</a:t>
            </a:r>
            <a:r>
              <a:rPr lang="en-US" sz="2800" dirty="0"/>
              <a:t>ng in common so don’t be confuse 😪</a:t>
            </a:r>
            <a:endParaRPr lang="en-IN" sz="2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87A05C-6CF6-458C-B9A0-D846B8E6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549" y="1754908"/>
            <a:ext cx="2472517" cy="24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93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4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4DA5A5-3ECF-425B-93DB-B84840B6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18" y="5288464"/>
            <a:ext cx="10572000" cy="434974"/>
          </a:xfrm>
        </p:spPr>
        <p:txBody>
          <a:bodyPr>
            <a:noAutofit/>
          </a:bodyPr>
          <a:lstStyle/>
          <a:p>
            <a:r>
              <a:rPr lang="en-US" sz="6000" dirty="0" err="1"/>
              <a:t>ArrayOfSilicon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2EFDD-FD99-479F-8349-50CD52832EC9}"/>
              </a:ext>
            </a:extLst>
          </p:cNvPr>
          <p:cNvSpPr txBox="1"/>
          <p:nvPr/>
        </p:nvSpPr>
        <p:spPr>
          <a:xfrm>
            <a:off x="103695" y="635510"/>
            <a:ext cx="11990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So, we learned that to save time and increase </a:t>
            </a:r>
          </a:p>
          <a:p>
            <a:r>
              <a:rPr lang="en-US" sz="4000" dirty="0"/>
              <a:t>Performance </a:t>
            </a:r>
            <a:r>
              <a:rPr lang="en-US" sz="4000" dirty="0" err="1"/>
              <a:t>js</a:t>
            </a:r>
            <a:r>
              <a:rPr lang="en-US" sz="4000" dirty="0"/>
              <a:t> was invented.</a:t>
            </a:r>
            <a:endParaRPr lang="en-IN" sz="4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87A05C-6CF6-458C-B9A0-D846B8E6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549" y="1754908"/>
            <a:ext cx="2472517" cy="24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3ED687-72B4-46D0-B1E0-A6D2ED0BE072}"/>
              </a:ext>
            </a:extLst>
          </p:cNvPr>
          <p:cNvSpPr txBox="1"/>
          <p:nvPr/>
        </p:nvSpPr>
        <p:spPr>
          <a:xfrm>
            <a:off x="103695" y="2105561"/>
            <a:ext cx="922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Js is also used to manipulate Html and </a:t>
            </a:r>
            <a:r>
              <a:rPr lang="en-US" sz="4000" dirty="0" err="1"/>
              <a:t>css</a:t>
            </a:r>
            <a:r>
              <a:rPr lang="en-US" sz="4000" dirty="0"/>
              <a:t> on browsers.</a:t>
            </a:r>
            <a:endParaRPr lang="en-IN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94609-F69E-48A3-B080-A68528D5B327}"/>
              </a:ext>
            </a:extLst>
          </p:cNvPr>
          <p:cNvSpPr txBox="1"/>
          <p:nvPr/>
        </p:nvSpPr>
        <p:spPr>
          <a:xfrm>
            <a:off x="103694" y="3429000"/>
            <a:ext cx="922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 let’s see in Practice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11247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4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173</TotalTime>
  <Words>193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In This Course We are going to learn js(knows as javascript)</vt:lpstr>
      <vt:lpstr>But what is javascript? 🤔</vt:lpstr>
      <vt:lpstr>In 1990s Website Work something like this:</vt:lpstr>
      <vt:lpstr>So What is Problem with this thing</vt:lpstr>
      <vt:lpstr>But everytime if I send some request to server it will become time consuming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Course We are going to learn js(knows as javascript)</dc:title>
  <dc:creator>dharmik gohil</dc:creator>
  <cp:lastModifiedBy>dharmik gohil</cp:lastModifiedBy>
  <cp:revision>6</cp:revision>
  <dcterms:created xsi:type="dcterms:W3CDTF">2022-02-16T03:27:31Z</dcterms:created>
  <dcterms:modified xsi:type="dcterms:W3CDTF">2022-02-16T16:48:59Z</dcterms:modified>
</cp:coreProperties>
</file>