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6576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219" d="100"/>
          <a:sy n="219" d="100"/>
        </p:scale>
        <p:origin x="2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598593"/>
            <a:ext cx="3108960" cy="1273387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21087"/>
            <a:ext cx="2743200" cy="883073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0BC6-3D74-5F4F-9B3F-329BDBACC7BE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822E-81F7-6B45-9038-68A9AB818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3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0BC6-3D74-5F4F-9B3F-329BDBACC7BE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822E-81F7-6B45-9038-68A9AB818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2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94733"/>
            <a:ext cx="78867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94733"/>
            <a:ext cx="232029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0BC6-3D74-5F4F-9B3F-329BDBACC7BE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822E-81F7-6B45-9038-68A9AB818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1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0BC6-3D74-5F4F-9B3F-329BDBACC7BE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822E-81F7-6B45-9038-68A9AB818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4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911861"/>
            <a:ext cx="3154680" cy="15214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2447714"/>
            <a:ext cx="3154680" cy="800100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0BC6-3D74-5F4F-9B3F-329BDBACC7BE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822E-81F7-6B45-9038-68A9AB818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1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973666"/>
            <a:ext cx="155448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973666"/>
            <a:ext cx="155448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0BC6-3D74-5F4F-9B3F-329BDBACC7BE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822E-81F7-6B45-9038-68A9AB818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9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94734"/>
            <a:ext cx="315468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896620"/>
            <a:ext cx="154733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336040"/>
            <a:ext cx="1547336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896620"/>
            <a:ext cx="155495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336040"/>
            <a:ext cx="1554956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0BC6-3D74-5F4F-9B3F-329BDBACC7BE}" type="datetimeFigureOut">
              <a:rPr lang="en-US" smtClean="0"/>
              <a:t>2/6/20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822E-81F7-6B45-9038-68A9AB818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1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0BC6-3D74-5F4F-9B3F-329BDBACC7BE}" type="datetimeFigureOut">
              <a:rPr lang="en-US" smtClean="0"/>
              <a:t>2/6/20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822E-81F7-6B45-9038-68A9AB818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4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0BC6-3D74-5F4F-9B3F-329BDBACC7BE}" type="datetimeFigureOut">
              <a:rPr lang="en-US" smtClean="0"/>
              <a:t>2/6/20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822E-81F7-6B45-9038-68A9AB818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6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526627"/>
            <a:ext cx="1851660" cy="2599267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0BC6-3D74-5F4F-9B3F-329BDBACC7BE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822E-81F7-6B45-9038-68A9AB818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526627"/>
            <a:ext cx="1851660" cy="2599267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0BC6-3D74-5F4F-9B3F-329BDBACC7BE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822E-81F7-6B45-9038-68A9AB818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2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94734"/>
            <a:ext cx="315468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973666"/>
            <a:ext cx="315468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70BC6-3D74-5F4F-9B3F-329BDBACC7BE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D822E-81F7-6B45-9038-68A9AB818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E9C2A00-3F43-A344-AA18-86F8D4004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005" y="186885"/>
            <a:ext cx="1144284" cy="1144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90DEAF-BFE1-7A4D-94F7-B1ECF7731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73" y="79455"/>
            <a:ext cx="1345974" cy="13459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EB2C07-E01B-B744-9623-D6BC0942D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44" y="2266195"/>
            <a:ext cx="2640512" cy="3570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701101-3F7A-5344-9884-47F7A1094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703" y="2961747"/>
            <a:ext cx="1480218" cy="357050"/>
          </a:xfrm>
          <a:prstGeom prst="rect">
            <a:avLst/>
          </a:prstGeom>
        </p:spPr>
      </p:pic>
      <p:pic>
        <p:nvPicPr>
          <p:cNvPr id="16" name="image4.png" descr="ANL_4C_P_H.eps">
            <a:extLst>
              <a:ext uri="{FF2B5EF4-FFF2-40B4-BE49-F238E27FC236}">
                <a16:creationId xmlns:a16="http://schemas.microsoft.com/office/drawing/2014/main" id="{E6F248AF-FC42-8F44-943C-35E4F6CD6D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7269" y="1513327"/>
            <a:ext cx="1642373" cy="6209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image3.png" descr="image.png">
            <a:extLst>
              <a:ext uri="{FF2B5EF4-FFF2-40B4-BE49-F238E27FC236}">
                <a16:creationId xmlns:a16="http://schemas.microsoft.com/office/drawing/2014/main" id="{AB5F7EB4-5EC3-2946-A7BA-CF663EF4CD5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173" y="1699001"/>
            <a:ext cx="1212500" cy="4655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2ED6CA3-F457-434F-996A-3F4EF9454F9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47226"/>
          <a:stretch/>
        </p:blipFill>
        <p:spPr>
          <a:xfrm>
            <a:off x="2379443" y="2724917"/>
            <a:ext cx="684395" cy="83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4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Catlett, Charles Edward</dc:creator>
  <cp:lastModifiedBy>Catlett, Charles Edward</cp:lastModifiedBy>
  <cp:revision>2</cp:revision>
  <dcterms:created xsi:type="dcterms:W3CDTF">2020-02-06T20:05:14Z</dcterms:created>
  <dcterms:modified xsi:type="dcterms:W3CDTF">2020-02-06T20:22:07Z</dcterms:modified>
</cp:coreProperties>
</file>