
<file path=[Content_Types].xml><?xml version="1.0" encoding="utf-8"?>
<Types xmlns="http://schemas.openxmlformats.org/package/2006/content-types">
  <Override PartName="/docProps/app.xml" ContentType="application/vnd.openxmlformats-officedocument.extended-properties+xml"/>
  <Override PartName="/docProps/core.xml" ContentType="application/vnd.openxmlformats-package.core-properties+xml"/>
  <Override PartName="/_rels/.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_rels/slide2.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6.png" ContentType="image/png"/>
  <Override PartName="/ppt/media/image2.png" ContentType="image/png"/>
  <Override PartName="/ppt/media/image3.jpeg" ContentType="image/jpeg"/>
  <Override PartName="/ppt/media/image1.png" ContentType="image/png"/>
  <Override PartName="/ppt/media/image4.png" ContentType="image/png"/>
  <Override PartName="/ppt/media/image5.png" ContentType="image/png"/>
  <Override PartName="/ppt/slideLayouts/slideLayout24.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
        <p:nvSpPr>
          <p:cNvPr id="25" name="PlaceHolder 2"/>
          <p:cNvSpPr>
            <a:spLocks noGrp="1"/>
          </p:cNvSpPr>
          <p:nvPr>
            <p:ph type="body"/>
          </p:nvPr>
        </p:nvSpPr>
        <p:spPr>
          <a:xfrm>
            <a:off x="504000" y="1326600"/>
            <a:ext cx="9072000" cy="156852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504000" y="3044520"/>
            <a:ext cx="907200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
        <p:nvSpPr>
          <p:cNvPr id="28"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2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30" name="PlaceHolder 4"/>
          <p:cNvSpPr>
            <a:spLocks noGrp="1"/>
          </p:cNvSpPr>
          <p:nvPr>
            <p:ph type="body"/>
          </p:nvPr>
        </p:nvSpPr>
        <p:spPr>
          <a:xfrm>
            <a:off x="504000" y="3044520"/>
            <a:ext cx="4426920" cy="1568520"/>
          </a:xfrm>
          <a:prstGeom prst="rect">
            <a:avLst/>
          </a:prstGeom>
        </p:spPr>
        <p:txBody>
          <a:bodyPr lIns="0" rIns="0" tIns="0" bIns="0">
            <a:normAutofit/>
          </a:bodyPr>
          <a:p>
            <a:endParaRPr b="0" lang="en-IN" sz="3200" spc="-1" strike="noStrike">
              <a:latin typeface="Arial"/>
            </a:endParaRPr>
          </a:p>
        </p:txBody>
      </p:sp>
      <p:sp>
        <p:nvSpPr>
          <p:cNvPr id="31" name="PlaceHolder 5"/>
          <p:cNvSpPr>
            <a:spLocks noGrp="1"/>
          </p:cNvSpPr>
          <p:nvPr>
            <p:ph type="body"/>
          </p:nvPr>
        </p:nvSpPr>
        <p:spPr>
          <a:xfrm>
            <a:off x="515268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
        <p:nvSpPr>
          <p:cNvPr id="33" name="PlaceHolder 2"/>
          <p:cNvSpPr>
            <a:spLocks noGrp="1"/>
          </p:cNvSpPr>
          <p:nvPr>
            <p:ph type="body"/>
          </p:nvPr>
        </p:nvSpPr>
        <p:spPr>
          <a:xfrm>
            <a:off x="504000" y="1326600"/>
            <a:ext cx="2921040" cy="1568520"/>
          </a:xfrm>
          <a:prstGeom prst="rect">
            <a:avLst/>
          </a:prstGeom>
        </p:spPr>
        <p:txBody>
          <a:bodyPr lIns="0" rIns="0" tIns="0" bIns="0">
            <a:normAutofit/>
          </a:bodyPr>
          <a:p>
            <a:endParaRPr b="0" lang="en-IN" sz="3200" spc="-1" strike="noStrike">
              <a:latin typeface="Arial"/>
            </a:endParaRPr>
          </a:p>
        </p:txBody>
      </p:sp>
      <p:sp>
        <p:nvSpPr>
          <p:cNvPr id="34" name="PlaceHolder 3"/>
          <p:cNvSpPr>
            <a:spLocks noGrp="1"/>
          </p:cNvSpPr>
          <p:nvPr>
            <p:ph type="body"/>
          </p:nvPr>
        </p:nvSpPr>
        <p:spPr>
          <a:xfrm>
            <a:off x="3571560" y="1326600"/>
            <a:ext cx="2921040" cy="1568520"/>
          </a:xfrm>
          <a:prstGeom prst="rect">
            <a:avLst/>
          </a:prstGeom>
        </p:spPr>
        <p:txBody>
          <a:bodyPr lIns="0" rIns="0" tIns="0" bIns="0">
            <a:normAutofit/>
          </a:bodyPr>
          <a:p>
            <a:endParaRPr b="0" lang="en-IN" sz="3200" spc="-1" strike="noStrike">
              <a:latin typeface="Arial"/>
            </a:endParaRPr>
          </a:p>
        </p:txBody>
      </p:sp>
      <p:sp>
        <p:nvSpPr>
          <p:cNvPr id="35" name="PlaceHolder 4"/>
          <p:cNvSpPr>
            <a:spLocks noGrp="1"/>
          </p:cNvSpPr>
          <p:nvPr>
            <p:ph type="body"/>
          </p:nvPr>
        </p:nvSpPr>
        <p:spPr>
          <a:xfrm>
            <a:off x="6639120" y="1326600"/>
            <a:ext cx="2921040" cy="1568520"/>
          </a:xfrm>
          <a:prstGeom prst="rect">
            <a:avLst/>
          </a:prstGeom>
        </p:spPr>
        <p:txBody>
          <a:bodyPr lIns="0" rIns="0" tIns="0" bIns="0">
            <a:normAutofit/>
          </a:bodyPr>
          <a:p>
            <a:endParaRPr b="0" lang="en-IN" sz="3200" spc="-1" strike="noStrike">
              <a:latin typeface="Arial"/>
            </a:endParaRPr>
          </a:p>
        </p:txBody>
      </p:sp>
      <p:sp>
        <p:nvSpPr>
          <p:cNvPr id="36" name="PlaceHolder 5"/>
          <p:cNvSpPr>
            <a:spLocks noGrp="1"/>
          </p:cNvSpPr>
          <p:nvPr>
            <p:ph type="body"/>
          </p:nvPr>
        </p:nvSpPr>
        <p:spPr>
          <a:xfrm>
            <a:off x="504000" y="3044520"/>
            <a:ext cx="2921040" cy="1568520"/>
          </a:xfrm>
          <a:prstGeom prst="rect">
            <a:avLst/>
          </a:prstGeom>
        </p:spPr>
        <p:txBody>
          <a:bodyPr lIns="0" rIns="0" tIns="0" bIns="0">
            <a:normAutofit/>
          </a:bodyPr>
          <a:p>
            <a:endParaRPr b="0" lang="en-IN" sz="3200" spc="-1" strike="noStrike">
              <a:latin typeface="Arial"/>
            </a:endParaRPr>
          </a:p>
        </p:txBody>
      </p:sp>
      <p:sp>
        <p:nvSpPr>
          <p:cNvPr id="37" name="PlaceHolder 6"/>
          <p:cNvSpPr>
            <a:spLocks noGrp="1"/>
          </p:cNvSpPr>
          <p:nvPr>
            <p:ph type="body"/>
          </p:nvPr>
        </p:nvSpPr>
        <p:spPr>
          <a:xfrm>
            <a:off x="3571560" y="3044520"/>
            <a:ext cx="2921040" cy="1568520"/>
          </a:xfrm>
          <a:prstGeom prst="rect">
            <a:avLst/>
          </a:prstGeom>
        </p:spPr>
        <p:txBody>
          <a:bodyPr lIns="0" rIns="0" tIns="0" bIns="0">
            <a:normAutofit/>
          </a:bodyPr>
          <a:p>
            <a:endParaRPr b="0" lang="en-IN" sz="3200" spc="-1" strike="noStrike">
              <a:latin typeface="Arial"/>
            </a:endParaRPr>
          </a:p>
        </p:txBody>
      </p:sp>
      <p:sp>
        <p:nvSpPr>
          <p:cNvPr id="38" name="PlaceHolder 7"/>
          <p:cNvSpPr>
            <a:spLocks noGrp="1"/>
          </p:cNvSpPr>
          <p:nvPr>
            <p:ph type="body"/>
          </p:nvPr>
        </p:nvSpPr>
        <p:spPr>
          <a:xfrm>
            <a:off x="6639120" y="3044520"/>
            <a:ext cx="292104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
        <p:nvSpPr>
          <p:cNvPr id="43" name="PlaceHolder 2"/>
          <p:cNvSpPr>
            <a:spLocks noGrp="1"/>
          </p:cNvSpPr>
          <p:nvPr>
            <p:ph type="subTitle"/>
          </p:nvPr>
        </p:nvSpPr>
        <p:spPr>
          <a:xfrm>
            <a:off x="504000" y="1326600"/>
            <a:ext cx="9072000" cy="32886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
        <p:nvSpPr>
          <p:cNvPr id="45" name="PlaceHolder 2"/>
          <p:cNvSpPr>
            <a:spLocks noGrp="1"/>
          </p:cNvSpPr>
          <p:nvPr>
            <p:ph type="body"/>
          </p:nvPr>
        </p:nvSpPr>
        <p:spPr>
          <a:xfrm>
            <a:off x="504000" y="1326600"/>
            <a:ext cx="9072000" cy="3288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
        <p:nvSpPr>
          <p:cNvPr id="47" name="PlaceHolder 2"/>
          <p:cNvSpPr>
            <a:spLocks noGrp="1"/>
          </p:cNvSpPr>
          <p:nvPr>
            <p:ph type="body"/>
          </p:nvPr>
        </p:nvSpPr>
        <p:spPr>
          <a:xfrm>
            <a:off x="504000" y="1326600"/>
            <a:ext cx="4426920" cy="3288600"/>
          </a:xfrm>
          <a:prstGeom prst="rect">
            <a:avLst/>
          </a:prstGeom>
        </p:spPr>
        <p:txBody>
          <a:bodyPr lIns="0" rIns="0" tIns="0" bIns="0">
            <a:normAutofit/>
          </a:bodyPr>
          <a:p>
            <a:endParaRPr b="0" lang="en-IN" sz="3200" spc="-1" strike="noStrike">
              <a:latin typeface="Arial"/>
            </a:endParaRPr>
          </a:p>
        </p:txBody>
      </p:sp>
      <p:sp>
        <p:nvSpPr>
          <p:cNvPr id="4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226080"/>
            <a:ext cx="9072000" cy="43884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
        <p:nvSpPr>
          <p:cNvPr id="52"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5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IN" sz="3200" spc="-1" strike="noStrike">
              <a:latin typeface="Arial"/>
            </a:endParaRPr>
          </a:p>
        </p:txBody>
      </p:sp>
      <p:sp>
        <p:nvSpPr>
          <p:cNvPr id="54" name="PlaceHolder 4"/>
          <p:cNvSpPr>
            <a:spLocks noGrp="1"/>
          </p:cNvSpPr>
          <p:nvPr>
            <p:ph type="body"/>
          </p:nvPr>
        </p:nvSpPr>
        <p:spPr>
          <a:xfrm>
            <a:off x="50400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
        <p:nvSpPr>
          <p:cNvPr id="4" name="PlaceHolder 2"/>
          <p:cNvSpPr>
            <a:spLocks noGrp="1"/>
          </p:cNvSpPr>
          <p:nvPr>
            <p:ph type="subTitle"/>
          </p:nvPr>
        </p:nvSpPr>
        <p:spPr>
          <a:xfrm>
            <a:off x="504000" y="1326600"/>
            <a:ext cx="9072000" cy="32886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
        <p:nvSpPr>
          <p:cNvPr id="56" name="PlaceHolder 2"/>
          <p:cNvSpPr>
            <a:spLocks noGrp="1"/>
          </p:cNvSpPr>
          <p:nvPr>
            <p:ph type="body"/>
          </p:nvPr>
        </p:nvSpPr>
        <p:spPr>
          <a:xfrm>
            <a:off x="504000" y="1326600"/>
            <a:ext cx="4426920" cy="3288600"/>
          </a:xfrm>
          <a:prstGeom prst="rect">
            <a:avLst/>
          </a:prstGeom>
        </p:spPr>
        <p:txBody>
          <a:bodyPr lIns="0" rIns="0" tIns="0" bIns="0">
            <a:normAutofit/>
          </a:bodyPr>
          <a:p>
            <a:endParaRPr b="0" lang="en-IN" sz="3200" spc="-1" strike="noStrike">
              <a:latin typeface="Arial"/>
            </a:endParaRPr>
          </a:p>
        </p:txBody>
      </p:sp>
      <p:sp>
        <p:nvSpPr>
          <p:cNvPr id="5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5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
        <p:nvSpPr>
          <p:cNvPr id="60"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6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62" name="PlaceHolder 4"/>
          <p:cNvSpPr>
            <a:spLocks noGrp="1"/>
          </p:cNvSpPr>
          <p:nvPr>
            <p:ph type="body"/>
          </p:nvPr>
        </p:nvSpPr>
        <p:spPr>
          <a:xfrm>
            <a:off x="504000" y="3044520"/>
            <a:ext cx="907200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
        <p:nvSpPr>
          <p:cNvPr id="64" name="PlaceHolder 2"/>
          <p:cNvSpPr>
            <a:spLocks noGrp="1"/>
          </p:cNvSpPr>
          <p:nvPr>
            <p:ph type="body"/>
          </p:nvPr>
        </p:nvSpPr>
        <p:spPr>
          <a:xfrm>
            <a:off x="504000" y="1326600"/>
            <a:ext cx="9072000" cy="1568520"/>
          </a:xfrm>
          <a:prstGeom prst="rect">
            <a:avLst/>
          </a:prstGeom>
        </p:spPr>
        <p:txBody>
          <a:bodyPr lIns="0" rIns="0" tIns="0" bIns="0">
            <a:normAutofit/>
          </a:bodyPr>
          <a:p>
            <a:endParaRPr b="0" lang="en-IN" sz="3200" spc="-1" strike="noStrike">
              <a:latin typeface="Arial"/>
            </a:endParaRPr>
          </a:p>
        </p:txBody>
      </p:sp>
      <p:sp>
        <p:nvSpPr>
          <p:cNvPr id="65" name="PlaceHolder 3"/>
          <p:cNvSpPr>
            <a:spLocks noGrp="1"/>
          </p:cNvSpPr>
          <p:nvPr>
            <p:ph type="body"/>
          </p:nvPr>
        </p:nvSpPr>
        <p:spPr>
          <a:xfrm>
            <a:off x="504000" y="3044520"/>
            <a:ext cx="907200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
        <p:nvSpPr>
          <p:cNvPr id="67"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6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69" name="PlaceHolder 4"/>
          <p:cNvSpPr>
            <a:spLocks noGrp="1"/>
          </p:cNvSpPr>
          <p:nvPr>
            <p:ph type="body"/>
          </p:nvPr>
        </p:nvSpPr>
        <p:spPr>
          <a:xfrm>
            <a:off x="504000" y="3044520"/>
            <a:ext cx="4426920" cy="1568520"/>
          </a:xfrm>
          <a:prstGeom prst="rect">
            <a:avLst/>
          </a:prstGeom>
        </p:spPr>
        <p:txBody>
          <a:bodyPr lIns="0" rIns="0" tIns="0" bIns="0">
            <a:normAutofit/>
          </a:bodyPr>
          <a:p>
            <a:endParaRPr b="0" lang="en-IN" sz="3200" spc="-1" strike="noStrike">
              <a:latin typeface="Arial"/>
            </a:endParaRPr>
          </a:p>
        </p:txBody>
      </p:sp>
      <p:sp>
        <p:nvSpPr>
          <p:cNvPr id="70" name="PlaceHolder 5"/>
          <p:cNvSpPr>
            <a:spLocks noGrp="1"/>
          </p:cNvSpPr>
          <p:nvPr>
            <p:ph type="body"/>
          </p:nvPr>
        </p:nvSpPr>
        <p:spPr>
          <a:xfrm>
            <a:off x="515268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
        <p:nvSpPr>
          <p:cNvPr id="72" name="PlaceHolder 2"/>
          <p:cNvSpPr>
            <a:spLocks noGrp="1"/>
          </p:cNvSpPr>
          <p:nvPr>
            <p:ph type="body"/>
          </p:nvPr>
        </p:nvSpPr>
        <p:spPr>
          <a:xfrm>
            <a:off x="504000" y="1326600"/>
            <a:ext cx="2921040" cy="1568520"/>
          </a:xfrm>
          <a:prstGeom prst="rect">
            <a:avLst/>
          </a:prstGeom>
        </p:spPr>
        <p:txBody>
          <a:bodyPr lIns="0" rIns="0" tIns="0" bIns="0">
            <a:normAutofit/>
          </a:bodyPr>
          <a:p>
            <a:endParaRPr b="0" lang="en-IN" sz="3200" spc="-1" strike="noStrike">
              <a:latin typeface="Arial"/>
            </a:endParaRPr>
          </a:p>
        </p:txBody>
      </p:sp>
      <p:sp>
        <p:nvSpPr>
          <p:cNvPr id="7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IN" sz="3200" spc="-1" strike="noStrike">
              <a:latin typeface="Arial"/>
            </a:endParaRPr>
          </a:p>
        </p:txBody>
      </p:sp>
      <p:sp>
        <p:nvSpPr>
          <p:cNvPr id="7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IN" sz="3200" spc="-1" strike="noStrike">
              <a:latin typeface="Arial"/>
            </a:endParaRPr>
          </a:p>
        </p:txBody>
      </p:sp>
      <p:sp>
        <p:nvSpPr>
          <p:cNvPr id="75" name="PlaceHolder 5"/>
          <p:cNvSpPr>
            <a:spLocks noGrp="1"/>
          </p:cNvSpPr>
          <p:nvPr>
            <p:ph type="body"/>
          </p:nvPr>
        </p:nvSpPr>
        <p:spPr>
          <a:xfrm>
            <a:off x="504000" y="3044520"/>
            <a:ext cx="2921040" cy="1568520"/>
          </a:xfrm>
          <a:prstGeom prst="rect">
            <a:avLst/>
          </a:prstGeom>
        </p:spPr>
        <p:txBody>
          <a:bodyPr lIns="0" rIns="0" tIns="0" bIns="0">
            <a:normAutofit/>
          </a:bodyPr>
          <a:p>
            <a:endParaRPr b="0" lang="en-IN" sz="3200" spc="-1" strike="noStrike">
              <a:latin typeface="Arial"/>
            </a:endParaRPr>
          </a:p>
        </p:txBody>
      </p:sp>
      <p:sp>
        <p:nvSpPr>
          <p:cNvPr id="7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IN" sz="3200" spc="-1" strike="noStrike">
              <a:latin typeface="Arial"/>
            </a:endParaRPr>
          </a:p>
        </p:txBody>
      </p:sp>
      <p:sp>
        <p:nvSpPr>
          <p:cNvPr id="77" name="PlaceHolder 7"/>
          <p:cNvSpPr>
            <a:spLocks noGrp="1"/>
          </p:cNvSpPr>
          <p:nvPr>
            <p:ph type="body"/>
          </p:nvPr>
        </p:nvSpPr>
        <p:spPr>
          <a:xfrm>
            <a:off x="6639120" y="3044520"/>
            <a:ext cx="292104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
        <p:nvSpPr>
          <p:cNvPr id="6" name="PlaceHolder 2"/>
          <p:cNvSpPr>
            <a:spLocks noGrp="1"/>
          </p:cNvSpPr>
          <p:nvPr>
            <p:ph type="body"/>
          </p:nvPr>
        </p:nvSpPr>
        <p:spPr>
          <a:xfrm>
            <a:off x="504000" y="1326600"/>
            <a:ext cx="9072000" cy="3288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
        <p:nvSpPr>
          <p:cNvPr id="8" name="PlaceHolder 2"/>
          <p:cNvSpPr>
            <a:spLocks noGrp="1"/>
          </p:cNvSpPr>
          <p:nvPr>
            <p:ph type="body"/>
          </p:nvPr>
        </p:nvSpPr>
        <p:spPr>
          <a:xfrm>
            <a:off x="504000" y="1326600"/>
            <a:ext cx="4426920" cy="3288600"/>
          </a:xfrm>
          <a:prstGeom prst="rect">
            <a:avLst/>
          </a:prstGeom>
        </p:spPr>
        <p:txBody>
          <a:bodyPr lIns="0" rIns="0" tIns="0" bIns="0">
            <a:normAutofit/>
          </a:bodyPr>
          <a:p>
            <a:endParaRPr b="0" lang="en-IN" sz="3200" spc="-1" strike="noStrike">
              <a:latin typeface="Arial"/>
            </a:endParaRPr>
          </a:p>
        </p:txBody>
      </p:sp>
      <p:sp>
        <p:nvSpPr>
          <p:cNvPr id="9" name="PlaceHolder 3"/>
          <p:cNvSpPr>
            <a:spLocks noGrp="1"/>
          </p:cNvSpPr>
          <p:nvPr>
            <p:ph type="body"/>
          </p:nvPr>
        </p:nvSpPr>
        <p:spPr>
          <a:xfrm>
            <a:off x="5152680" y="1326600"/>
            <a:ext cx="4426920" cy="3288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26080"/>
            <a:ext cx="9072000" cy="43884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
        <p:nvSpPr>
          <p:cNvPr id="13"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14" name="PlaceHolder 3"/>
          <p:cNvSpPr>
            <a:spLocks noGrp="1"/>
          </p:cNvSpPr>
          <p:nvPr>
            <p:ph type="body"/>
          </p:nvPr>
        </p:nvSpPr>
        <p:spPr>
          <a:xfrm>
            <a:off x="5152680" y="1326600"/>
            <a:ext cx="4426920" cy="3288600"/>
          </a:xfrm>
          <a:prstGeom prst="rect">
            <a:avLst/>
          </a:prstGeom>
        </p:spPr>
        <p:txBody>
          <a:bodyPr lIns="0" rIns="0" tIns="0" bIns="0">
            <a:normAutofit/>
          </a:bodyPr>
          <a:p>
            <a:endParaRPr b="0" lang="en-IN" sz="3200" spc="-1" strike="noStrike">
              <a:latin typeface="Arial"/>
            </a:endParaRPr>
          </a:p>
        </p:txBody>
      </p:sp>
      <p:sp>
        <p:nvSpPr>
          <p:cNvPr id="15" name="PlaceHolder 4"/>
          <p:cNvSpPr>
            <a:spLocks noGrp="1"/>
          </p:cNvSpPr>
          <p:nvPr>
            <p:ph type="body"/>
          </p:nvPr>
        </p:nvSpPr>
        <p:spPr>
          <a:xfrm>
            <a:off x="50400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
        <p:nvSpPr>
          <p:cNvPr id="17" name="PlaceHolder 2"/>
          <p:cNvSpPr>
            <a:spLocks noGrp="1"/>
          </p:cNvSpPr>
          <p:nvPr>
            <p:ph type="body"/>
          </p:nvPr>
        </p:nvSpPr>
        <p:spPr>
          <a:xfrm>
            <a:off x="504000" y="1326600"/>
            <a:ext cx="4426920" cy="328860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515268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
        <p:nvSpPr>
          <p:cNvPr id="21"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504000" y="3044520"/>
            <a:ext cx="9072000" cy="156852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0"/>
            <a:ext cx="10081800" cy="5666400"/>
          </a:xfrm>
          <a:prstGeom prst="rect">
            <a:avLst/>
          </a:prstGeom>
          <a:ln>
            <a:noFill/>
          </a:ln>
        </p:spPr>
      </p:pic>
      <p:sp>
        <p:nvSpPr>
          <p:cNvPr id="1" name="PlaceHolder 1"/>
          <p:cNvSpPr>
            <a:spLocks noGrp="1"/>
          </p:cNvSpPr>
          <p:nvPr>
            <p:ph type="title"/>
          </p:nvPr>
        </p:nvSpPr>
        <p:spPr>
          <a:xfrm>
            <a:off x="504000" y="226080"/>
            <a:ext cx="9072000" cy="94644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2"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 name="" descr=""/>
          <p:cNvPicPr/>
          <p:nvPr/>
        </p:nvPicPr>
        <p:blipFill>
          <a:blip r:embed="rId2"/>
          <a:stretch/>
        </p:blipFill>
        <p:spPr>
          <a:xfrm>
            <a:off x="0" y="0"/>
            <a:ext cx="10081800" cy="5666400"/>
          </a:xfrm>
          <a:prstGeom prst="rect">
            <a:avLst/>
          </a:prstGeom>
          <a:ln>
            <a:noFill/>
          </a:ln>
        </p:spPr>
      </p:pic>
      <p:sp>
        <p:nvSpPr>
          <p:cNvPr id="40" name="PlaceHolder 1"/>
          <p:cNvSpPr>
            <a:spLocks noGrp="1"/>
          </p:cNvSpPr>
          <p:nvPr>
            <p:ph type="title"/>
          </p:nvPr>
        </p:nvSpPr>
        <p:spPr>
          <a:xfrm>
            <a:off x="504000" y="226080"/>
            <a:ext cx="9072000" cy="94644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4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1618560" y="214560"/>
            <a:ext cx="8096040" cy="93276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IN" sz="3300" spc="-1" strike="noStrike">
                <a:solidFill>
                  <a:srgbClr val="050505"/>
                </a:solidFill>
                <a:latin typeface="Times New Roman"/>
                <a:ea typeface="DejaVu Sans"/>
              </a:rPr>
              <a:t>Artificial Intelligence</a:t>
            </a:r>
            <a:endParaRPr b="0" lang="en-IN" sz="3300" spc="-1" strike="noStrike">
              <a:latin typeface="Arial"/>
            </a:endParaRPr>
          </a:p>
        </p:txBody>
      </p:sp>
      <p:sp>
        <p:nvSpPr>
          <p:cNvPr id="79" name="CustomShape 2"/>
          <p:cNvSpPr/>
          <p:nvPr/>
        </p:nvSpPr>
        <p:spPr>
          <a:xfrm>
            <a:off x="1618560" y="1366560"/>
            <a:ext cx="8096040" cy="3285000"/>
          </a:xfrm>
          <a:prstGeom prst="rect">
            <a:avLst/>
          </a:prstGeom>
          <a:noFill/>
          <a:ln>
            <a:noFill/>
          </a:ln>
        </p:spPr>
        <p:style>
          <a:lnRef idx="0"/>
          <a:fillRef idx="0"/>
          <a:effectRef idx="0"/>
          <a:fontRef idx="minor"/>
        </p:style>
      </p:sp>
      <p:pic>
        <p:nvPicPr>
          <p:cNvPr id="80" name="" descr=""/>
          <p:cNvPicPr/>
          <p:nvPr/>
        </p:nvPicPr>
        <p:blipFill>
          <a:blip r:embed="rId1"/>
          <a:stretch/>
        </p:blipFill>
        <p:spPr>
          <a:xfrm>
            <a:off x="3155760" y="1248480"/>
            <a:ext cx="4675320" cy="2814840"/>
          </a:xfrm>
          <a:prstGeom prst="rect">
            <a:avLst/>
          </a:prstGeom>
          <a:ln>
            <a:noFill/>
          </a:ln>
        </p:spPr>
      </p:pic>
      <p:sp>
        <p:nvSpPr>
          <p:cNvPr id="81" name="CustomShape 3"/>
          <p:cNvSpPr/>
          <p:nvPr/>
        </p:nvSpPr>
        <p:spPr>
          <a:xfrm>
            <a:off x="5616000" y="5184000"/>
            <a:ext cx="180360" cy="345960"/>
          </a:xfrm>
          <a:prstGeom prst="rect">
            <a:avLst/>
          </a:prstGeom>
          <a:noFill/>
          <a:ln>
            <a:noFill/>
          </a:ln>
        </p:spPr>
        <p:style>
          <a:lnRef idx="0"/>
          <a:fillRef idx="0"/>
          <a:effectRef idx="0"/>
          <a:fontRef idx="minor"/>
        </p:style>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1618560" y="214560"/>
            <a:ext cx="8096040" cy="93276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IN" sz="3300" spc="-1" strike="noStrike">
                <a:solidFill>
                  <a:srgbClr val="050505"/>
                </a:solidFill>
                <a:latin typeface="Times New Roman"/>
                <a:ea typeface="DejaVu Sans"/>
              </a:rPr>
              <a:t>What is AI ?</a:t>
            </a:r>
            <a:endParaRPr b="0" lang="en-IN" sz="3300" spc="-1" strike="noStrike">
              <a:latin typeface="Arial"/>
            </a:endParaRPr>
          </a:p>
        </p:txBody>
      </p:sp>
      <p:sp>
        <p:nvSpPr>
          <p:cNvPr id="83" name="CustomShape 2"/>
          <p:cNvSpPr/>
          <p:nvPr/>
        </p:nvSpPr>
        <p:spPr>
          <a:xfrm>
            <a:off x="1654920" y="1222920"/>
            <a:ext cx="8096040" cy="3959640"/>
          </a:xfrm>
          <a:prstGeom prst="rect">
            <a:avLst/>
          </a:prstGeom>
          <a:noFill/>
          <a:ln>
            <a:noFill/>
          </a:ln>
        </p:spPr>
        <p:style>
          <a:lnRef idx="0"/>
          <a:fillRef idx="0"/>
          <a:effectRef idx="0"/>
          <a:fontRef idx="minor"/>
        </p:style>
        <p:txBody>
          <a:bodyPr lIns="0" rIns="0" tIns="0" bIns="0">
            <a:normAutofit/>
          </a:bodyPr>
          <a:p>
            <a:pPr marL="432000" indent="-320760">
              <a:lnSpc>
                <a:spcPct val="100000"/>
              </a:lnSpc>
              <a:spcAft>
                <a:spcPts val="1060"/>
              </a:spcAft>
              <a:buClr>
                <a:srgbClr val="0066ff"/>
              </a:buClr>
              <a:buSzPct val="40000"/>
              <a:buFont typeface="Wingdings" charset="2"/>
              <a:buChar char=""/>
            </a:pPr>
            <a:r>
              <a:rPr b="0" lang="en-IN" sz="2400" spc="-1" strike="noStrike">
                <a:solidFill>
                  <a:srgbClr val="050505"/>
                </a:solidFill>
                <a:latin typeface="Arial"/>
                <a:ea typeface="DejaVu Sans"/>
              </a:rPr>
              <a:t>AI is nothing but building smart machines that are capable of performing tasks that typically require human intelligence, such as </a:t>
            </a:r>
            <a:endParaRPr b="0" lang="en-IN" sz="2400" spc="-1" strike="noStrike">
              <a:latin typeface="Arial"/>
            </a:endParaRPr>
          </a:p>
          <a:p>
            <a:pPr lvl="1" marL="864000" indent="-320760">
              <a:lnSpc>
                <a:spcPct val="100000"/>
              </a:lnSpc>
              <a:spcAft>
                <a:spcPts val="848"/>
              </a:spcAft>
              <a:buClr>
                <a:srgbClr val="0066ff"/>
              </a:buClr>
              <a:buSzPct val="40000"/>
              <a:buFont typeface="Symbol"/>
              <a:buChar char=""/>
            </a:pPr>
            <a:r>
              <a:rPr b="0" lang="en-IN" sz="2400" spc="-1" strike="noStrike">
                <a:solidFill>
                  <a:srgbClr val="050505"/>
                </a:solidFill>
                <a:latin typeface="Arial"/>
                <a:ea typeface="DejaVu Sans"/>
              </a:rPr>
              <a:t>visual perception, </a:t>
            </a:r>
            <a:endParaRPr b="0" lang="en-IN" sz="2400" spc="-1" strike="noStrike">
              <a:latin typeface="Arial"/>
            </a:endParaRPr>
          </a:p>
          <a:p>
            <a:pPr lvl="1" marL="864000" indent="-320760">
              <a:lnSpc>
                <a:spcPct val="100000"/>
              </a:lnSpc>
              <a:spcAft>
                <a:spcPts val="848"/>
              </a:spcAft>
              <a:buClr>
                <a:srgbClr val="0066ff"/>
              </a:buClr>
              <a:buSzPct val="40000"/>
              <a:buFont typeface="Symbol"/>
              <a:buChar char=""/>
            </a:pPr>
            <a:r>
              <a:rPr b="0" lang="en-IN" sz="2400" spc="-1" strike="noStrike">
                <a:solidFill>
                  <a:srgbClr val="050505"/>
                </a:solidFill>
                <a:latin typeface="Arial"/>
                <a:ea typeface="DejaVu Sans"/>
              </a:rPr>
              <a:t>speech recognition, </a:t>
            </a:r>
            <a:endParaRPr b="0" lang="en-IN" sz="2400" spc="-1" strike="noStrike">
              <a:latin typeface="Arial"/>
            </a:endParaRPr>
          </a:p>
          <a:p>
            <a:pPr lvl="1" marL="864000" indent="-320760">
              <a:lnSpc>
                <a:spcPct val="100000"/>
              </a:lnSpc>
              <a:spcAft>
                <a:spcPts val="848"/>
              </a:spcAft>
              <a:buClr>
                <a:srgbClr val="0066ff"/>
              </a:buClr>
              <a:buSzPct val="40000"/>
              <a:buFont typeface="Symbol"/>
              <a:buChar char=""/>
            </a:pPr>
            <a:r>
              <a:rPr b="0" lang="en-IN" sz="2400" spc="-1" strike="noStrike">
                <a:solidFill>
                  <a:srgbClr val="050505"/>
                </a:solidFill>
                <a:latin typeface="Arial"/>
                <a:ea typeface="DejaVu Sans"/>
              </a:rPr>
              <a:t>decision making</a:t>
            </a:r>
            <a:endParaRPr b="0" lang="en-IN" sz="2400" spc="-1" strike="noStrike">
              <a:latin typeface="Arial"/>
            </a:endParaRPr>
          </a:p>
          <a:p>
            <a:pPr lvl="1" marL="864000" indent="-320760">
              <a:lnSpc>
                <a:spcPct val="100000"/>
              </a:lnSpc>
              <a:spcAft>
                <a:spcPts val="848"/>
              </a:spcAft>
              <a:buClr>
                <a:srgbClr val="0066ff"/>
              </a:buClr>
              <a:buSzPct val="40000"/>
              <a:buFont typeface="Symbol"/>
              <a:buChar char=""/>
            </a:pPr>
            <a:r>
              <a:rPr b="0" lang="en-IN" sz="2400" spc="-1" strike="noStrike">
                <a:solidFill>
                  <a:srgbClr val="050505"/>
                </a:solidFill>
                <a:latin typeface="Arial"/>
                <a:ea typeface="DejaVu Sans"/>
              </a:rPr>
              <a:t>translation between languages and so on. </a:t>
            </a:r>
            <a:endParaRPr b="0" lang="en-IN" sz="2400" spc="-1" strike="noStrike">
              <a:latin typeface="Arial"/>
            </a:endParaRPr>
          </a:p>
          <a:p>
            <a:pPr marL="432000" indent="-320760">
              <a:lnSpc>
                <a:spcPct val="100000"/>
              </a:lnSpc>
              <a:spcAft>
                <a:spcPts val="1060"/>
              </a:spcAft>
              <a:buClr>
                <a:srgbClr val="0066ff"/>
              </a:buClr>
              <a:buSzPct val="40000"/>
              <a:buFont typeface="Wingdings" charset="2"/>
              <a:buChar char=""/>
            </a:pPr>
            <a:r>
              <a:rPr b="0" lang="en-IN" sz="2400" spc="-1" strike="noStrike">
                <a:solidFill>
                  <a:srgbClr val="050505"/>
                </a:solidFill>
                <a:latin typeface="Arial"/>
                <a:ea typeface="DejaVu Sans"/>
              </a:rPr>
              <a:t>This is also called as machine intelligence.</a:t>
            </a:r>
            <a:endParaRPr b="0" lang="en-IN" sz="2400" spc="-1" strike="noStrike">
              <a:latin typeface="Arial"/>
            </a:endParaRPr>
          </a:p>
          <a:p>
            <a:pPr marL="432000" indent="-320760">
              <a:lnSpc>
                <a:spcPct val="100000"/>
              </a:lnSpc>
              <a:spcAft>
                <a:spcPts val="1060"/>
              </a:spcAft>
              <a:buClr>
                <a:srgbClr val="0066ff"/>
              </a:buClr>
              <a:buSzPct val="40000"/>
              <a:buFont typeface="Wingdings" charset="2"/>
              <a:buChar char=""/>
            </a:pPr>
            <a:r>
              <a:rPr b="0" lang="en-IN" sz="2400" spc="-1" strike="noStrike">
                <a:solidFill>
                  <a:srgbClr val="050505"/>
                </a:solidFill>
                <a:latin typeface="Arial"/>
                <a:ea typeface="DejaVu Sans"/>
              </a:rPr>
              <a:t>The term AI is first coined by John McCarthy in 1956.</a:t>
            </a:r>
            <a:endParaRPr b="0" lang="en-IN" sz="2400" spc="-1" strike="noStrike">
              <a:latin typeface="Arial"/>
            </a:endParaRPr>
          </a:p>
          <a:p>
            <a:pPr marL="432000" indent="-320760">
              <a:lnSpc>
                <a:spcPct val="100000"/>
              </a:lnSpc>
              <a:spcAft>
                <a:spcPts val="1060"/>
              </a:spcAft>
              <a:buClr>
                <a:srgbClr val="0066ff"/>
              </a:buClr>
              <a:buSzPct val="40000"/>
              <a:buFont typeface="Wingdings" charset="2"/>
              <a:buChar char=""/>
            </a:pPr>
            <a:r>
              <a:rPr b="0" lang="en-IN" sz="2400" spc="-1" strike="noStrike">
                <a:solidFill>
                  <a:srgbClr val="050505"/>
                </a:solidFill>
                <a:latin typeface="Arial"/>
                <a:ea typeface="DejaVu Sans"/>
              </a:rPr>
              <a:t>Ex: </a:t>
            </a:r>
            <a:endParaRPr b="0" lang="en-IN" sz="2400" spc="-1" strike="noStrike">
              <a:latin typeface="Arial"/>
            </a:endParaRPr>
          </a:p>
          <a:p>
            <a:pPr lvl="1" marL="864000" indent="-320760">
              <a:lnSpc>
                <a:spcPct val="100000"/>
              </a:lnSpc>
              <a:spcAft>
                <a:spcPts val="1060"/>
              </a:spcAft>
              <a:buClr>
                <a:srgbClr val="0066ff"/>
              </a:buClr>
              <a:buSzPct val="40000"/>
              <a:buFont typeface="Symbol"/>
              <a:buChar char=""/>
            </a:pPr>
            <a:r>
              <a:rPr b="0" lang="en-IN" sz="2400" spc="-1" strike="noStrike">
                <a:solidFill>
                  <a:srgbClr val="050505"/>
                </a:solidFill>
                <a:latin typeface="Arial"/>
                <a:ea typeface="DejaVu Sans"/>
              </a:rPr>
              <a:t>Google Predictive Search Engine</a:t>
            </a:r>
            <a:endParaRPr b="0" lang="en-IN" sz="2400" spc="-1" strike="noStrike">
              <a:latin typeface="Arial"/>
            </a:endParaRPr>
          </a:p>
          <a:p>
            <a:pPr lvl="1" marL="864000" indent="-320760">
              <a:lnSpc>
                <a:spcPct val="100000"/>
              </a:lnSpc>
              <a:spcAft>
                <a:spcPts val="1060"/>
              </a:spcAft>
              <a:buClr>
                <a:srgbClr val="0066ff"/>
              </a:buClr>
              <a:buSzPct val="40000"/>
              <a:buFont typeface="Symbol"/>
              <a:buChar char=""/>
            </a:pPr>
            <a:r>
              <a:rPr b="0" lang="en-IN" sz="2400" spc="-1" strike="noStrike">
                <a:solidFill>
                  <a:srgbClr val="050505"/>
                </a:solidFill>
                <a:latin typeface="Arial"/>
                <a:ea typeface="DejaVu Sans"/>
              </a:rPr>
              <a:t>Google SPAM or Non-SPAM Email Filter</a:t>
            </a:r>
            <a:endParaRPr b="0" lang="en-IN" sz="2400" spc="-1" strike="noStrike">
              <a:latin typeface="Arial"/>
            </a:endParaRPr>
          </a:p>
          <a:p>
            <a:pPr lvl="1" marL="864000" indent="-320760">
              <a:lnSpc>
                <a:spcPct val="100000"/>
              </a:lnSpc>
              <a:spcAft>
                <a:spcPts val="1060"/>
              </a:spcAft>
              <a:buClr>
                <a:srgbClr val="0066ff"/>
              </a:buClr>
              <a:buSzPct val="40000"/>
              <a:buFont typeface="Symbol"/>
              <a:buChar char=""/>
            </a:pPr>
            <a:r>
              <a:rPr b="0" lang="en-IN" sz="2400" spc="-1" strike="noStrike">
                <a:solidFill>
                  <a:srgbClr val="050505"/>
                </a:solidFill>
                <a:latin typeface="Arial"/>
                <a:ea typeface="DejaVu Sans"/>
              </a:rPr>
              <a:t>Virtual Asistance Siri or Alexa etc.</a:t>
            </a:r>
            <a:endParaRPr b="0" lang="en-IN" sz="24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1618560" y="214560"/>
            <a:ext cx="8096040" cy="93276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IN" sz="3300" spc="-1" strike="noStrike">
                <a:solidFill>
                  <a:srgbClr val="050505"/>
                </a:solidFill>
                <a:latin typeface="Times New Roman"/>
                <a:ea typeface="DejaVu Sans"/>
              </a:rPr>
              <a:t>Why it has gain popularity now ?</a:t>
            </a:r>
            <a:endParaRPr b="0" lang="en-IN" sz="3300" spc="-1" strike="noStrike">
              <a:latin typeface="Arial"/>
            </a:endParaRPr>
          </a:p>
        </p:txBody>
      </p:sp>
      <p:sp>
        <p:nvSpPr>
          <p:cNvPr id="85" name="CustomShape 2"/>
          <p:cNvSpPr/>
          <p:nvPr/>
        </p:nvSpPr>
        <p:spPr>
          <a:xfrm>
            <a:off x="1942560" y="4174560"/>
            <a:ext cx="7124400" cy="426600"/>
          </a:xfrm>
          <a:prstGeom prst="rect">
            <a:avLst/>
          </a:prstGeom>
          <a:noFill/>
          <a:ln>
            <a:noFill/>
          </a:ln>
        </p:spPr>
        <p:style>
          <a:lnRef idx="0"/>
          <a:fillRef idx="0"/>
          <a:effectRef idx="0"/>
          <a:fontRef idx="minor"/>
        </p:style>
      </p:sp>
      <p:sp>
        <p:nvSpPr>
          <p:cNvPr id="86" name="CustomShape 3"/>
          <p:cNvSpPr/>
          <p:nvPr/>
        </p:nvSpPr>
        <p:spPr>
          <a:xfrm>
            <a:off x="1798920" y="4604040"/>
            <a:ext cx="7917120" cy="648360"/>
          </a:xfrm>
          <a:prstGeom prst="rect">
            <a:avLst/>
          </a:prstGeom>
          <a:noFill/>
          <a:ln>
            <a:noFill/>
          </a:ln>
        </p:spPr>
        <p:style>
          <a:lnRef idx="0"/>
          <a:fillRef idx="0"/>
          <a:effectRef idx="0"/>
          <a:fontRef idx="minor"/>
        </p:style>
        <p:txBody>
          <a:bodyPr lIns="0" rIns="0" tIns="0" bIns="0">
            <a:normAutofit/>
          </a:bodyPr>
          <a:p>
            <a:pPr marL="432000" indent="-320760">
              <a:lnSpc>
                <a:spcPct val="100000"/>
              </a:lnSpc>
              <a:spcAft>
                <a:spcPts val="1060"/>
              </a:spcAft>
              <a:buClr>
                <a:srgbClr val="0066ff"/>
              </a:buClr>
              <a:buSzPct val="40000"/>
              <a:buFont typeface="Wingdings" charset="2"/>
              <a:buChar char=""/>
            </a:pPr>
            <a:r>
              <a:rPr b="0" lang="en-IN" sz="2400" spc="-1" strike="noStrike">
                <a:solidFill>
                  <a:srgbClr val="050505"/>
                </a:solidFill>
                <a:latin typeface="Arial"/>
                <a:ea typeface="DejaVu Sans"/>
              </a:rPr>
              <a:t>Now a days we have more computational power with big data and better algorithm to implement correct model for AI</a:t>
            </a:r>
            <a:endParaRPr b="0" lang="en-IN" sz="2400" spc="-1" strike="noStrike">
              <a:latin typeface="Arial"/>
            </a:endParaRPr>
          </a:p>
          <a:p>
            <a:pPr>
              <a:lnSpc>
                <a:spcPct val="100000"/>
              </a:lnSpc>
              <a:spcAft>
                <a:spcPts val="848"/>
              </a:spcAft>
            </a:pPr>
            <a:endParaRPr b="0" lang="en-IN" sz="2400" spc="-1" strike="noStrike">
              <a:latin typeface="Arial"/>
            </a:endParaRPr>
          </a:p>
        </p:txBody>
      </p:sp>
      <p:pic>
        <p:nvPicPr>
          <p:cNvPr id="87" name="" descr=""/>
          <p:cNvPicPr/>
          <p:nvPr/>
        </p:nvPicPr>
        <p:blipFill>
          <a:blip r:embed="rId1"/>
          <a:stretch/>
        </p:blipFill>
        <p:spPr>
          <a:xfrm>
            <a:off x="1838160" y="1096200"/>
            <a:ext cx="7491960" cy="3141360"/>
          </a:xfrm>
          <a:prstGeom prst="rect">
            <a:avLst/>
          </a:prstGeom>
          <a:ln>
            <a:noFill/>
          </a:ln>
        </p:spPr>
      </p:pic>
    </p:spTree>
  </p:cSld>
  <p:transition spd="med">
    <p:wipe dir="u"/>
  </p:transition>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1618560" y="214560"/>
            <a:ext cx="8096040" cy="93276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IN" sz="3300" spc="-1" strike="noStrike">
                <a:solidFill>
                  <a:srgbClr val="050505"/>
                </a:solidFill>
                <a:latin typeface="Times New Roman"/>
                <a:ea typeface="DejaVu Sans"/>
              </a:rPr>
              <a:t>What AI contains ?</a:t>
            </a:r>
            <a:endParaRPr b="0" lang="en-IN" sz="3300" spc="-1" strike="noStrike">
              <a:latin typeface="Arial"/>
            </a:endParaRPr>
          </a:p>
        </p:txBody>
      </p:sp>
      <p:pic>
        <p:nvPicPr>
          <p:cNvPr id="89" name="" descr=""/>
          <p:cNvPicPr/>
          <p:nvPr/>
        </p:nvPicPr>
        <p:blipFill>
          <a:blip r:embed="rId1"/>
          <a:stretch/>
        </p:blipFill>
        <p:spPr>
          <a:xfrm>
            <a:off x="2153160" y="1035720"/>
            <a:ext cx="7203960" cy="3293640"/>
          </a:xfrm>
          <a:prstGeom prst="rect">
            <a:avLst/>
          </a:prstGeom>
          <a:ln>
            <a:noFill/>
          </a:ln>
        </p:spPr>
      </p:pic>
      <p:sp>
        <p:nvSpPr>
          <p:cNvPr id="90" name="CustomShape 2"/>
          <p:cNvSpPr/>
          <p:nvPr/>
        </p:nvSpPr>
        <p:spPr>
          <a:xfrm>
            <a:off x="1942560" y="4174560"/>
            <a:ext cx="7124400" cy="426600"/>
          </a:xfrm>
          <a:prstGeom prst="rect">
            <a:avLst/>
          </a:prstGeom>
          <a:noFill/>
          <a:ln>
            <a:noFill/>
          </a:ln>
        </p:spPr>
        <p:style>
          <a:lnRef idx="0"/>
          <a:fillRef idx="0"/>
          <a:effectRef idx="0"/>
          <a:fontRef idx="minor"/>
        </p:style>
      </p:sp>
      <p:sp>
        <p:nvSpPr>
          <p:cNvPr id="91" name="CustomShape 3"/>
          <p:cNvSpPr/>
          <p:nvPr/>
        </p:nvSpPr>
        <p:spPr>
          <a:xfrm>
            <a:off x="1798920" y="4604040"/>
            <a:ext cx="7917120" cy="648360"/>
          </a:xfrm>
          <a:prstGeom prst="rect">
            <a:avLst/>
          </a:prstGeom>
          <a:noFill/>
          <a:ln>
            <a:noFill/>
          </a:ln>
        </p:spPr>
        <p:style>
          <a:lnRef idx="0"/>
          <a:fillRef idx="0"/>
          <a:effectRef idx="0"/>
          <a:fontRef idx="minor"/>
        </p:style>
        <p:txBody>
          <a:bodyPr lIns="0" rIns="0" tIns="0" bIns="0">
            <a:normAutofit/>
          </a:bodyPr>
          <a:p>
            <a:pPr marL="432000" indent="-320760">
              <a:lnSpc>
                <a:spcPct val="100000"/>
              </a:lnSpc>
              <a:spcAft>
                <a:spcPts val="1060"/>
              </a:spcAft>
              <a:buClr>
                <a:srgbClr val="0066ff"/>
              </a:buClr>
              <a:buSzPct val="40000"/>
              <a:buFont typeface="Wingdings" charset="2"/>
              <a:buChar char=""/>
            </a:pPr>
            <a:r>
              <a:rPr b="0" lang="en-IN" sz="2400" spc="-1" strike="noStrike">
                <a:solidFill>
                  <a:srgbClr val="050505"/>
                </a:solidFill>
                <a:latin typeface="Arial"/>
                <a:ea typeface="DejaVu Sans"/>
              </a:rPr>
              <a:t>In AI most popular techniques are Machine Learning , Natural Langauge Processing and Deep Learning.</a:t>
            </a:r>
            <a:endParaRPr b="0" lang="en-IN" sz="2400" spc="-1" strike="noStrike">
              <a:latin typeface="Arial"/>
            </a:endParaRPr>
          </a:p>
          <a:p>
            <a:pPr>
              <a:lnSpc>
                <a:spcPct val="100000"/>
              </a:lnSpc>
              <a:spcAft>
                <a:spcPts val="848"/>
              </a:spcAft>
            </a:pPr>
            <a:endParaRPr b="0" lang="en-IN" sz="2400" spc="-1" strike="noStrike">
              <a:latin typeface="Arial"/>
            </a:endParaRPr>
          </a:p>
        </p:txBody>
      </p:sp>
    </p:spTree>
  </p:cSld>
  <p:transition spd="med">
    <p:wipe dir="u"/>
  </p:transition>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1618560" y="72000"/>
            <a:ext cx="8096040" cy="93276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IN" sz="3300" spc="-1" strike="noStrike">
                <a:solidFill>
                  <a:srgbClr val="050505"/>
                </a:solidFill>
                <a:latin typeface="Times New Roman"/>
                <a:ea typeface="DejaVu Sans"/>
              </a:rPr>
              <a:t>Which Programming Languages Used ?</a:t>
            </a:r>
            <a:endParaRPr b="0" lang="en-IN" sz="3300" spc="-1" strike="noStrike">
              <a:latin typeface="Arial"/>
            </a:endParaRPr>
          </a:p>
        </p:txBody>
      </p:sp>
      <p:sp>
        <p:nvSpPr>
          <p:cNvPr id="93" name="CustomShape 2"/>
          <p:cNvSpPr/>
          <p:nvPr/>
        </p:nvSpPr>
        <p:spPr>
          <a:xfrm>
            <a:off x="1800000" y="4392000"/>
            <a:ext cx="7989120" cy="933120"/>
          </a:xfrm>
          <a:prstGeom prst="rect">
            <a:avLst/>
          </a:prstGeom>
          <a:noFill/>
          <a:ln>
            <a:noFill/>
          </a:ln>
        </p:spPr>
        <p:style>
          <a:lnRef idx="0"/>
          <a:fillRef idx="0"/>
          <a:effectRef idx="0"/>
          <a:fontRef idx="minor"/>
        </p:style>
        <p:txBody>
          <a:bodyPr lIns="0" rIns="0" tIns="0" bIns="0">
            <a:normAutofit/>
          </a:bodyPr>
          <a:p>
            <a:pPr marL="432000" indent="-320760">
              <a:lnSpc>
                <a:spcPct val="100000"/>
              </a:lnSpc>
              <a:spcAft>
                <a:spcPts val="1060"/>
              </a:spcAft>
              <a:buClr>
                <a:srgbClr val="0066ff"/>
              </a:buClr>
              <a:buSzPct val="40000"/>
              <a:buFont typeface="Wingdings" charset="2"/>
              <a:buChar char=""/>
            </a:pPr>
            <a:r>
              <a:rPr b="0" lang="en-IN" sz="2400" spc="-1" strike="noStrike">
                <a:solidFill>
                  <a:srgbClr val="050505"/>
                </a:solidFill>
                <a:latin typeface="Arial"/>
                <a:ea typeface="DejaVu Sans"/>
              </a:rPr>
              <a:t>Most preferable programming languages are Python and R due to its built-in packages and libraries.</a:t>
            </a:r>
            <a:endParaRPr b="0" lang="en-IN" sz="2400" spc="-1" strike="noStrike">
              <a:latin typeface="Arial"/>
            </a:endParaRPr>
          </a:p>
          <a:p>
            <a:pPr marL="432000" indent="-320760">
              <a:lnSpc>
                <a:spcPct val="100000"/>
              </a:lnSpc>
              <a:spcAft>
                <a:spcPts val="1060"/>
              </a:spcAft>
              <a:buClr>
                <a:srgbClr val="0066ff"/>
              </a:buClr>
              <a:buSzPct val="40000"/>
              <a:buFont typeface="Wingdings" charset="2"/>
              <a:buChar char=""/>
            </a:pPr>
            <a:r>
              <a:rPr b="0" lang="en-IN" sz="2400" spc="-1" strike="noStrike">
                <a:solidFill>
                  <a:srgbClr val="050505"/>
                </a:solidFill>
                <a:latin typeface="Arial"/>
                <a:ea typeface="DejaVu Sans"/>
              </a:rPr>
              <a:t>We have other languages also like Lisp but mostly used one is Python.</a:t>
            </a:r>
            <a:endParaRPr b="0" lang="en-IN" sz="2400" spc="-1" strike="noStrike">
              <a:latin typeface="Arial"/>
            </a:endParaRPr>
          </a:p>
        </p:txBody>
      </p:sp>
      <p:pic>
        <p:nvPicPr>
          <p:cNvPr id="94" name="" descr=""/>
          <p:cNvPicPr/>
          <p:nvPr/>
        </p:nvPicPr>
        <p:blipFill>
          <a:blip r:embed="rId1"/>
          <a:stretch/>
        </p:blipFill>
        <p:spPr>
          <a:xfrm>
            <a:off x="3024000" y="936000"/>
            <a:ext cx="4822560" cy="325440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1618560" y="214560"/>
            <a:ext cx="8096040" cy="93276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IN" sz="3300" spc="-1" strike="noStrike">
                <a:solidFill>
                  <a:srgbClr val="050505"/>
                </a:solidFill>
                <a:latin typeface="Times New Roman"/>
                <a:ea typeface="DejaVu Sans"/>
              </a:rPr>
              <a:t>What is Machine Learning ?</a:t>
            </a:r>
            <a:endParaRPr b="0" lang="en-IN" sz="3300" spc="-1" strike="noStrike">
              <a:latin typeface="Arial"/>
            </a:endParaRPr>
          </a:p>
        </p:txBody>
      </p:sp>
      <p:sp>
        <p:nvSpPr>
          <p:cNvPr id="96" name="CustomShape 2"/>
          <p:cNvSpPr/>
          <p:nvPr/>
        </p:nvSpPr>
        <p:spPr>
          <a:xfrm>
            <a:off x="1654920" y="1222920"/>
            <a:ext cx="8096040" cy="1295280"/>
          </a:xfrm>
          <a:prstGeom prst="rect">
            <a:avLst/>
          </a:prstGeom>
          <a:noFill/>
          <a:ln>
            <a:noFill/>
          </a:ln>
        </p:spPr>
        <p:style>
          <a:lnRef idx="0"/>
          <a:fillRef idx="0"/>
          <a:effectRef idx="0"/>
          <a:fontRef idx="minor"/>
        </p:style>
        <p:txBody>
          <a:bodyPr lIns="0" rIns="0" tIns="0" bIns="0">
            <a:normAutofit/>
          </a:bodyPr>
          <a:p>
            <a:pPr marL="432000" indent="-320760">
              <a:lnSpc>
                <a:spcPct val="100000"/>
              </a:lnSpc>
              <a:spcAft>
                <a:spcPts val="1060"/>
              </a:spcAft>
              <a:buClr>
                <a:srgbClr val="0066ff"/>
              </a:buClr>
              <a:buSzPct val="40000"/>
              <a:buFont typeface="Wingdings" charset="2"/>
              <a:buChar char=""/>
            </a:pPr>
            <a:r>
              <a:rPr b="0" lang="en-IN" sz="2400" spc="-1" strike="noStrike">
                <a:solidFill>
                  <a:srgbClr val="050505"/>
                </a:solidFill>
                <a:latin typeface="Arial"/>
                <a:ea typeface="DejaVu Sans"/>
              </a:rPr>
              <a:t>P</a:t>
            </a:r>
            <a:r>
              <a:rPr b="0" lang="en-IN" sz="2400" spc="-1" strike="noStrike">
                <a:solidFill>
                  <a:srgbClr val="050505"/>
                </a:solidFill>
                <a:latin typeface="Arial"/>
                <a:ea typeface="Noto Sans CJK SC"/>
              </a:rPr>
              <a:t>rovding ability to machine, to learn from experiences and making decisions without being explicitly programmed.</a:t>
            </a:r>
            <a:endParaRPr b="0" lang="en-IN" sz="2400" spc="-1" strike="noStrike">
              <a:latin typeface="Arial"/>
            </a:endParaRPr>
          </a:p>
          <a:p>
            <a:pPr marL="432000" indent="-320760">
              <a:lnSpc>
                <a:spcPct val="100000"/>
              </a:lnSpc>
              <a:spcAft>
                <a:spcPts val="1060"/>
              </a:spcAft>
              <a:buClr>
                <a:srgbClr val="0066ff"/>
              </a:buClr>
              <a:buSzPct val="40000"/>
              <a:buFont typeface="Wingdings" charset="2"/>
              <a:buChar char=""/>
            </a:pPr>
            <a:r>
              <a:rPr b="0" lang="en-IN" sz="2400" spc="-1" strike="noStrike">
                <a:solidFill>
                  <a:srgbClr val="050505"/>
                </a:solidFill>
                <a:latin typeface="Arial"/>
                <a:ea typeface="Noto Sans CJK SC"/>
              </a:rPr>
              <a:t>Machine Learning allows system to take decisions autonomously without any external support</a:t>
            </a:r>
            <a:endParaRPr b="0" lang="en-IN" sz="2400" spc="-1" strike="noStrike">
              <a:latin typeface="Arial"/>
            </a:endParaRPr>
          </a:p>
        </p:txBody>
      </p:sp>
      <p:pic>
        <p:nvPicPr>
          <p:cNvPr id="97" name="" descr=""/>
          <p:cNvPicPr/>
          <p:nvPr/>
        </p:nvPicPr>
        <p:blipFill>
          <a:blip r:embed="rId1"/>
          <a:stretch/>
        </p:blipFill>
        <p:spPr>
          <a:xfrm>
            <a:off x="1562760" y="2769840"/>
            <a:ext cx="8422560" cy="275364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1618560" y="214560"/>
            <a:ext cx="8096040" cy="93276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IN" sz="3300" spc="-1" strike="noStrike">
                <a:solidFill>
                  <a:srgbClr val="050505"/>
                </a:solidFill>
                <a:latin typeface="Times New Roman"/>
                <a:ea typeface="DejaVu Sans"/>
              </a:rPr>
              <a:t>Machine Learning Vs Aritificial Intelligence</a:t>
            </a:r>
            <a:endParaRPr b="0" lang="en-IN" sz="3300" spc="-1" strike="noStrike">
              <a:latin typeface="Arial"/>
            </a:endParaRPr>
          </a:p>
        </p:txBody>
      </p:sp>
      <p:sp>
        <p:nvSpPr>
          <p:cNvPr id="99" name="CustomShape 2"/>
          <p:cNvSpPr/>
          <p:nvPr/>
        </p:nvSpPr>
        <p:spPr>
          <a:xfrm>
            <a:off x="1708560" y="1387800"/>
            <a:ext cx="3844440" cy="3645360"/>
          </a:xfrm>
          <a:prstGeom prst="rect">
            <a:avLst/>
          </a:prstGeom>
          <a:noFill/>
          <a:ln>
            <a:noFill/>
          </a:ln>
        </p:spPr>
        <p:style>
          <a:lnRef idx="0"/>
          <a:fillRef idx="0"/>
          <a:effectRef idx="0"/>
          <a:fontRef idx="minor"/>
        </p:style>
        <p:txBody>
          <a:bodyPr lIns="0" rIns="0" tIns="0" bIns="0">
            <a:normAutofit/>
          </a:bodyPr>
          <a:p>
            <a:pPr marL="432000" indent="-320760">
              <a:lnSpc>
                <a:spcPct val="100000"/>
              </a:lnSpc>
              <a:spcAft>
                <a:spcPts val="1060"/>
              </a:spcAft>
              <a:buClr>
                <a:srgbClr val="0066ff"/>
              </a:buClr>
              <a:buSzPct val="40000"/>
              <a:buFont typeface="Wingdings" charset="2"/>
              <a:buChar char=""/>
            </a:pPr>
            <a:r>
              <a:rPr b="0" lang="en-IN" sz="2400" spc="-1" strike="noStrike">
                <a:solidFill>
                  <a:srgbClr val="050505"/>
                </a:solidFill>
                <a:latin typeface="Arial"/>
                <a:ea typeface="DejaVu Sans"/>
              </a:rPr>
              <a:t>Machine Learning is subset of Artificial Intelligence</a:t>
            </a:r>
            <a:endParaRPr b="0" lang="en-IN" sz="2400" spc="-1" strike="noStrike">
              <a:latin typeface="Arial"/>
            </a:endParaRPr>
          </a:p>
          <a:p>
            <a:pPr marL="432000" indent="-320760">
              <a:lnSpc>
                <a:spcPct val="100000"/>
              </a:lnSpc>
              <a:spcAft>
                <a:spcPts val="1060"/>
              </a:spcAft>
              <a:buClr>
                <a:srgbClr val="0066ff"/>
              </a:buClr>
              <a:buSzPct val="40000"/>
              <a:buFont typeface="Wingdings" charset="2"/>
              <a:buChar char=""/>
            </a:pPr>
            <a:r>
              <a:rPr b="0" lang="en-IN" sz="2400" spc="-1" strike="noStrike">
                <a:solidFill>
                  <a:srgbClr val="050505"/>
                </a:solidFill>
                <a:latin typeface="Arial"/>
                <a:ea typeface="DejaVu Sans"/>
              </a:rPr>
              <a:t>Machine learning throgh which you can feed data to machine and make it learn, so that it can make its own decisions.</a:t>
            </a:r>
            <a:endParaRPr b="0" lang="en-IN" sz="2400" spc="-1" strike="noStrike">
              <a:latin typeface="Arial"/>
            </a:endParaRPr>
          </a:p>
          <a:p>
            <a:pPr marL="432000" indent="-320760">
              <a:lnSpc>
                <a:spcPct val="100000"/>
              </a:lnSpc>
              <a:spcAft>
                <a:spcPts val="1060"/>
              </a:spcAft>
              <a:buClr>
                <a:srgbClr val="0066ff"/>
              </a:buClr>
              <a:buSzPct val="40000"/>
              <a:buFont typeface="Wingdings" charset="2"/>
              <a:buChar char=""/>
            </a:pPr>
            <a:r>
              <a:rPr b="0" lang="en-IN" sz="2400" spc="-1" strike="noStrike">
                <a:solidFill>
                  <a:srgbClr val="050505"/>
                </a:solidFill>
                <a:latin typeface="Arial"/>
                <a:ea typeface="DejaVu Sans"/>
              </a:rPr>
              <a:t>It  makes use of stastical methods for developing alogorithm which we will use for building model.</a:t>
            </a:r>
            <a:endParaRPr b="0" lang="en-IN" sz="2400" spc="-1" strike="noStrike">
              <a:latin typeface="Arial"/>
            </a:endParaRPr>
          </a:p>
          <a:p>
            <a:pPr>
              <a:lnSpc>
                <a:spcPct val="100000"/>
              </a:lnSpc>
            </a:pPr>
            <a:endParaRPr b="0" lang="en-IN" sz="2400" spc="-1" strike="noStrike">
              <a:latin typeface="Arial"/>
            </a:endParaRPr>
          </a:p>
        </p:txBody>
      </p:sp>
      <p:pic>
        <p:nvPicPr>
          <p:cNvPr id="100" name="" descr=""/>
          <p:cNvPicPr/>
          <p:nvPr/>
        </p:nvPicPr>
        <p:blipFill>
          <a:blip r:embed="rId1"/>
          <a:stretch/>
        </p:blipFill>
        <p:spPr>
          <a:xfrm>
            <a:off x="5718240" y="1344240"/>
            <a:ext cx="4287240" cy="405324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1628640" y="24120"/>
            <a:ext cx="8096040" cy="93276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IN" sz="3300" spc="-1" strike="noStrike">
                <a:solidFill>
                  <a:srgbClr val="050505"/>
                </a:solidFill>
                <a:latin typeface="Times New Roman"/>
                <a:ea typeface="DejaVu Sans"/>
              </a:rPr>
              <a:t>Important Concepts of ML</a:t>
            </a:r>
            <a:endParaRPr b="0" lang="en-IN" sz="3300" spc="-1" strike="noStrike">
              <a:latin typeface="Arial"/>
            </a:endParaRPr>
          </a:p>
        </p:txBody>
      </p:sp>
      <p:sp>
        <p:nvSpPr>
          <p:cNvPr id="102" name="CustomShape 2"/>
          <p:cNvSpPr/>
          <p:nvPr/>
        </p:nvSpPr>
        <p:spPr>
          <a:xfrm>
            <a:off x="1654920" y="792000"/>
            <a:ext cx="8280360" cy="4823280"/>
          </a:xfrm>
          <a:prstGeom prst="rect">
            <a:avLst/>
          </a:prstGeom>
          <a:noFill/>
          <a:ln>
            <a:noFill/>
          </a:ln>
        </p:spPr>
        <p:style>
          <a:lnRef idx="0"/>
          <a:fillRef idx="0"/>
          <a:effectRef idx="0"/>
          <a:fontRef idx="minor"/>
        </p:style>
        <p:txBody>
          <a:bodyPr lIns="0" rIns="0" tIns="0" bIns="0">
            <a:normAutofit/>
          </a:bodyPr>
          <a:p>
            <a:pPr marL="432000" indent="-320760">
              <a:lnSpc>
                <a:spcPct val="100000"/>
              </a:lnSpc>
              <a:spcAft>
                <a:spcPts val="1060"/>
              </a:spcAft>
              <a:buClr>
                <a:srgbClr val="0066ff"/>
              </a:buClr>
              <a:buSzPct val="40000"/>
              <a:buFont typeface="Wingdings" charset="2"/>
              <a:buChar char=""/>
            </a:pPr>
            <a:r>
              <a:rPr b="0" lang="en-IN" sz="2400" spc="-1" strike="noStrike">
                <a:solidFill>
                  <a:srgbClr val="050505"/>
                </a:solidFill>
                <a:latin typeface="Arial"/>
                <a:ea typeface="DejaVu Sans"/>
              </a:rPr>
              <a:t>Algorithm</a:t>
            </a:r>
            <a:endParaRPr b="0" lang="en-IN" sz="2400" spc="-1" strike="noStrike">
              <a:latin typeface="Arial"/>
            </a:endParaRPr>
          </a:p>
          <a:p>
            <a:pPr lvl="1" marL="864000" indent="-320760">
              <a:lnSpc>
                <a:spcPct val="100000"/>
              </a:lnSpc>
              <a:spcAft>
                <a:spcPts val="1060"/>
              </a:spcAft>
              <a:buClr>
                <a:srgbClr val="0066ff"/>
              </a:buClr>
              <a:buSzPct val="40000"/>
              <a:buFont typeface="Symbol"/>
              <a:buChar char=""/>
            </a:pPr>
            <a:r>
              <a:rPr b="0" lang="en-IN" sz="2400" spc="-1" strike="noStrike">
                <a:solidFill>
                  <a:srgbClr val="050505"/>
                </a:solidFill>
                <a:latin typeface="Arial"/>
                <a:ea typeface="DejaVu Sans"/>
              </a:rPr>
              <a:t>A Machine Learning algorithm is a set of rules and statistical techniques used to learn patterns from data and draw significant information from it. It is the logic behind a Machine Learning model. An example of a Machine Learning algorithm is the Linear Regression algorithm.</a:t>
            </a:r>
            <a:endParaRPr b="0" lang="en-IN" sz="2400" spc="-1" strike="noStrike">
              <a:latin typeface="Arial"/>
            </a:endParaRPr>
          </a:p>
          <a:p>
            <a:pPr marL="432000" indent="-320760">
              <a:lnSpc>
                <a:spcPct val="100000"/>
              </a:lnSpc>
              <a:spcAft>
                <a:spcPts val="1060"/>
              </a:spcAft>
              <a:buClr>
                <a:srgbClr val="0066ff"/>
              </a:buClr>
              <a:buSzPct val="40000"/>
              <a:buFont typeface="Wingdings" charset="2"/>
              <a:buChar char=""/>
            </a:pPr>
            <a:r>
              <a:rPr b="0" lang="en-IN" sz="2400" spc="-1" strike="noStrike">
                <a:solidFill>
                  <a:srgbClr val="050505"/>
                </a:solidFill>
                <a:latin typeface="Arial"/>
                <a:ea typeface="DejaVu Sans"/>
              </a:rPr>
              <a:t>Model</a:t>
            </a:r>
            <a:endParaRPr b="0" lang="en-IN" sz="2400" spc="-1" strike="noStrike">
              <a:latin typeface="Arial"/>
            </a:endParaRPr>
          </a:p>
          <a:p>
            <a:pPr lvl="1" marL="864000" indent="-320760">
              <a:lnSpc>
                <a:spcPct val="100000"/>
              </a:lnSpc>
              <a:spcAft>
                <a:spcPts val="1060"/>
              </a:spcAft>
              <a:buClr>
                <a:srgbClr val="0066ff"/>
              </a:buClr>
              <a:buSzPct val="40000"/>
              <a:buFont typeface="Symbol"/>
              <a:buChar char=""/>
            </a:pPr>
            <a:r>
              <a:rPr b="0" lang="en-IN" sz="2400" spc="-1" strike="noStrike">
                <a:solidFill>
                  <a:srgbClr val="050505"/>
                </a:solidFill>
                <a:latin typeface="Arial"/>
                <a:ea typeface="DejaVu Sans"/>
              </a:rPr>
              <a:t>A model is trained by using a Machine Learning Algorithm. An algorithm maps all the decisions that a model is supposed to take based on the given input, in order to get the correct output.</a:t>
            </a:r>
            <a:endParaRPr b="0" lang="en-IN" sz="2400" spc="-1" strike="noStrike">
              <a:latin typeface="Arial"/>
            </a:endParaRPr>
          </a:p>
          <a:p>
            <a:pPr marL="432000" indent="-320760">
              <a:lnSpc>
                <a:spcPct val="100000"/>
              </a:lnSpc>
              <a:spcAft>
                <a:spcPts val="1060"/>
              </a:spcAft>
              <a:buClr>
                <a:srgbClr val="0066ff"/>
              </a:buClr>
              <a:buSzPct val="40000"/>
              <a:buFont typeface="Wingdings" charset="2"/>
              <a:buChar char=""/>
            </a:pPr>
            <a:r>
              <a:rPr b="0" lang="en-IN" sz="2400" spc="-1" strike="noStrike">
                <a:solidFill>
                  <a:srgbClr val="050505"/>
                </a:solidFill>
                <a:latin typeface="Arial"/>
                <a:ea typeface="DejaVu Sans"/>
              </a:rPr>
              <a:t>Predictor Variable</a:t>
            </a:r>
            <a:endParaRPr b="0" lang="en-IN" sz="2400" spc="-1" strike="noStrike">
              <a:latin typeface="Arial"/>
            </a:endParaRPr>
          </a:p>
          <a:p>
            <a:pPr lvl="1" marL="864000" indent="-320760">
              <a:lnSpc>
                <a:spcPct val="100000"/>
              </a:lnSpc>
              <a:spcAft>
                <a:spcPts val="1060"/>
              </a:spcAft>
              <a:buClr>
                <a:srgbClr val="0066ff"/>
              </a:buClr>
              <a:buSzPct val="40000"/>
              <a:buFont typeface="Symbol"/>
              <a:buChar char=""/>
            </a:pPr>
            <a:r>
              <a:rPr b="0" lang="en-IN" sz="2400" spc="-1" strike="noStrike">
                <a:solidFill>
                  <a:srgbClr val="050505"/>
                </a:solidFill>
                <a:latin typeface="Arial"/>
                <a:ea typeface="DejaVu Sans"/>
              </a:rPr>
              <a:t>It is a feature of the data that can be used to predict the output.</a:t>
            </a:r>
            <a:endParaRPr b="0" lang="en-IN" sz="2400" spc="-1" strike="noStrike">
              <a:latin typeface="Arial"/>
            </a:endParaRPr>
          </a:p>
          <a:p>
            <a:pPr marL="432000" indent="-320760">
              <a:lnSpc>
                <a:spcPct val="100000"/>
              </a:lnSpc>
              <a:spcAft>
                <a:spcPts val="1060"/>
              </a:spcAft>
              <a:buClr>
                <a:srgbClr val="0066ff"/>
              </a:buClr>
              <a:buSzPct val="40000"/>
              <a:buFont typeface="Wingdings" charset="2"/>
              <a:buChar char=""/>
            </a:pPr>
            <a:r>
              <a:rPr b="0" lang="en-IN" sz="2400" spc="-1" strike="noStrike">
                <a:solidFill>
                  <a:srgbClr val="050505"/>
                </a:solidFill>
                <a:latin typeface="Arial"/>
                <a:ea typeface="DejaVu Sans"/>
              </a:rPr>
              <a:t>Response Variable</a:t>
            </a:r>
            <a:endParaRPr b="0" lang="en-IN" sz="2400" spc="-1" strike="noStrike">
              <a:latin typeface="Arial"/>
            </a:endParaRPr>
          </a:p>
          <a:p>
            <a:pPr lvl="1" marL="864000" indent="-320760">
              <a:lnSpc>
                <a:spcPct val="100000"/>
              </a:lnSpc>
              <a:spcAft>
                <a:spcPts val="1060"/>
              </a:spcAft>
              <a:buClr>
                <a:srgbClr val="0066ff"/>
              </a:buClr>
              <a:buSzPct val="40000"/>
              <a:buFont typeface="Symbol"/>
              <a:buChar char=""/>
            </a:pPr>
            <a:r>
              <a:rPr b="0" lang="en-IN" sz="2400" spc="-1" strike="noStrike">
                <a:solidFill>
                  <a:srgbClr val="050505"/>
                </a:solidFill>
                <a:latin typeface="Arial"/>
                <a:ea typeface="DejaVu Sans"/>
              </a:rPr>
              <a:t>It is the feature or the output variable that needs to be predicted by using the predictor variable.</a:t>
            </a:r>
            <a:endParaRPr b="0" lang="en-IN" sz="2400" spc="-1" strike="noStrike">
              <a:latin typeface="Arial"/>
            </a:endParaRPr>
          </a:p>
          <a:p>
            <a:pPr marL="432000" indent="-320760">
              <a:lnSpc>
                <a:spcPct val="100000"/>
              </a:lnSpc>
              <a:spcAft>
                <a:spcPts val="1060"/>
              </a:spcAft>
              <a:buClr>
                <a:srgbClr val="0066ff"/>
              </a:buClr>
              <a:buSzPct val="40000"/>
              <a:buFont typeface="Wingdings" charset="2"/>
              <a:buChar char=""/>
            </a:pPr>
            <a:r>
              <a:rPr b="0" lang="en-IN" sz="2400" spc="-1" strike="noStrike">
                <a:solidFill>
                  <a:srgbClr val="050505"/>
                </a:solidFill>
                <a:latin typeface="Arial"/>
                <a:ea typeface="DejaVu Sans"/>
              </a:rPr>
              <a:t>Training Data</a:t>
            </a:r>
            <a:endParaRPr b="0" lang="en-IN" sz="2400" spc="-1" strike="noStrike">
              <a:latin typeface="Arial"/>
            </a:endParaRPr>
          </a:p>
          <a:p>
            <a:pPr lvl="1" marL="864000" indent="-320760">
              <a:lnSpc>
                <a:spcPct val="100000"/>
              </a:lnSpc>
              <a:spcAft>
                <a:spcPts val="1060"/>
              </a:spcAft>
              <a:buClr>
                <a:srgbClr val="0066ff"/>
              </a:buClr>
              <a:buSzPct val="40000"/>
              <a:buFont typeface="Symbol"/>
              <a:buChar char=""/>
            </a:pPr>
            <a:r>
              <a:rPr b="0" lang="en-IN" sz="2400" spc="-1" strike="noStrike">
                <a:solidFill>
                  <a:srgbClr val="050505"/>
                </a:solidFill>
                <a:latin typeface="Arial"/>
                <a:ea typeface="DejaVu Sans"/>
              </a:rPr>
              <a:t>The Machine Learning model is built using the training data. The training data helps the model to identify key trends and patterns essential to predict the output.</a:t>
            </a:r>
            <a:endParaRPr b="0" lang="en-IN" sz="2400" spc="-1" strike="noStrike">
              <a:latin typeface="Arial"/>
            </a:endParaRPr>
          </a:p>
          <a:p>
            <a:pPr marL="432000" indent="-320760">
              <a:lnSpc>
                <a:spcPct val="100000"/>
              </a:lnSpc>
              <a:spcAft>
                <a:spcPts val="1060"/>
              </a:spcAft>
              <a:buClr>
                <a:srgbClr val="0066ff"/>
              </a:buClr>
              <a:buSzPct val="40000"/>
              <a:buFont typeface="Wingdings" charset="2"/>
              <a:buChar char=""/>
            </a:pPr>
            <a:r>
              <a:rPr b="0" lang="en-IN" sz="2400" spc="-1" strike="noStrike">
                <a:solidFill>
                  <a:srgbClr val="050505"/>
                </a:solidFill>
                <a:latin typeface="Arial"/>
                <a:ea typeface="DejaVu Sans"/>
              </a:rPr>
              <a:t>Testing Data</a:t>
            </a:r>
            <a:endParaRPr b="0" lang="en-IN" sz="2400" spc="-1" strike="noStrike">
              <a:latin typeface="Arial"/>
            </a:endParaRPr>
          </a:p>
          <a:p>
            <a:pPr lvl="1" marL="864000" indent="-320760">
              <a:lnSpc>
                <a:spcPct val="100000"/>
              </a:lnSpc>
              <a:spcAft>
                <a:spcPts val="1060"/>
              </a:spcAft>
              <a:buClr>
                <a:srgbClr val="0066ff"/>
              </a:buClr>
              <a:buSzPct val="40000"/>
              <a:buFont typeface="Symbol"/>
              <a:buChar char=""/>
            </a:pPr>
            <a:r>
              <a:rPr b="0" lang="en-IN" sz="2400" spc="-1" strike="noStrike">
                <a:solidFill>
                  <a:srgbClr val="050505"/>
                </a:solidFill>
                <a:latin typeface="Arial"/>
                <a:ea typeface="DejaVu Sans"/>
              </a:rPr>
              <a:t> </a:t>
            </a:r>
            <a:r>
              <a:rPr b="0" lang="en-IN" sz="2400" spc="-1" strike="noStrike">
                <a:solidFill>
                  <a:srgbClr val="050505"/>
                </a:solidFill>
                <a:latin typeface="Arial"/>
                <a:ea typeface="DejaVu Sans"/>
              </a:rPr>
              <a:t>After the model is trained, it must be tested to evaluate how accurately it can predict an outcome. This is done by the testing data set.</a:t>
            </a:r>
            <a:endParaRPr b="0" lang="en-IN" sz="24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1618560" y="214560"/>
            <a:ext cx="8096040" cy="93276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IN" sz="3300" spc="-1" strike="noStrike">
                <a:solidFill>
                  <a:srgbClr val="050505"/>
                </a:solidFill>
                <a:latin typeface="Times New Roman"/>
                <a:ea typeface="DejaVu Sans"/>
              </a:rPr>
              <a:t>Machine Learning Process</a:t>
            </a:r>
            <a:endParaRPr b="0" lang="en-IN" sz="3300" spc="-1" strike="noStrike">
              <a:latin typeface="Arial"/>
            </a:endParaRPr>
          </a:p>
        </p:txBody>
      </p:sp>
      <p:pic>
        <p:nvPicPr>
          <p:cNvPr id="104" name="" descr=""/>
          <p:cNvPicPr/>
          <p:nvPr/>
        </p:nvPicPr>
        <p:blipFill>
          <a:blip r:embed="rId1"/>
          <a:stretch/>
        </p:blipFill>
        <p:spPr>
          <a:xfrm>
            <a:off x="2652120" y="1170360"/>
            <a:ext cx="5698440" cy="3215520"/>
          </a:xfrm>
          <a:prstGeom prst="rect">
            <a:avLst/>
          </a:prstGeom>
          <a:ln>
            <a:noFill/>
          </a:ln>
        </p:spPr>
      </p:pic>
      <p:sp>
        <p:nvSpPr>
          <p:cNvPr id="105" name="CustomShape 2"/>
          <p:cNvSpPr/>
          <p:nvPr/>
        </p:nvSpPr>
        <p:spPr>
          <a:xfrm>
            <a:off x="1800000" y="4608000"/>
            <a:ext cx="7989120" cy="717120"/>
          </a:xfrm>
          <a:prstGeom prst="rect">
            <a:avLst/>
          </a:prstGeom>
          <a:noFill/>
          <a:ln>
            <a:noFill/>
          </a:ln>
        </p:spPr>
        <p:style>
          <a:lnRef idx="0"/>
          <a:fillRef idx="0"/>
          <a:effectRef idx="0"/>
          <a:fontRef idx="minor"/>
        </p:style>
        <p:txBody>
          <a:bodyPr lIns="0" rIns="0" tIns="0" bIns="0">
            <a:normAutofit/>
          </a:bodyPr>
          <a:p>
            <a:pPr marL="432000" indent="-320760">
              <a:lnSpc>
                <a:spcPct val="100000"/>
              </a:lnSpc>
              <a:spcAft>
                <a:spcPts val="1060"/>
              </a:spcAft>
              <a:buClr>
                <a:srgbClr val="0066ff"/>
              </a:buClr>
              <a:buSzPct val="40000"/>
              <a:buFont typeface="Wingdings" charset="2"/>
              <a:buChar char=""/>
            </a:pPr>
            <a:r>
              <a:rPr b="0" lang="en-IN" sz="2400" spc="-1" strike="noStrike">
                <a:solidFill>
                  <a:srgbClr val="050505"/>
                </a:solidFill>
                <a:latin typeface="Arial"/>
                <a:ea typeface="DejaVu Sans"/>
              </a:rPr>
              <a:t>In above steps, most time consuming steps are preparing data and data explorartion where we have to clean data and we have to put it in structured form as well as we have to do feature engineering.</a:t>
            </a:r>
            <a:endParaRPr b="0" lang="en-IN" sz="24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229</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2020-03-16T16:44:34Z</dcterms:created>
  <dc:creator/>
  <dc:description/>
  <dc:language>en-IN</dc:language>
  <cp:lastModifiedBy/>
  <dcterms:modified xsi:type="dcterms:W3CDTF">2020-03-19T12:37:56Z</dcterms:modified>
  <cp:revision>62</cp:revision>
  <dc:subject/>
  <dc:title>DNA</dc:title>
</cp:coreProperties>
</file>