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49360" cy="186984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ea typeface="DejaVu Sans"/>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09880" cy="28404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3160" cy="665892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6000" cy="71460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2960" cy="60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1320" cy="253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101916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3160" cy="665892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6000" cy="71460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2960" cy="60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1320" cy="253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1080" cy="504000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50040" cy="2707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59080" cy="2707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7240" cy="27072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7240" cy="27432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7240" cy="27432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7240" cy="27432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7240" cy="27432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7240" cy="27432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2320" cy="28044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3680" cy="31464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4880" cy="15372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1400" cy="31464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2640" cy="27324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5840" cy="7898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Project Requirements</a:t>
            </a:r>
            <a:endParaRPr b="0" lang="en-IN" sz="2400" spc="-1" strike="noStrike">
              <a:latin typeface="Arial"/>
            </a:endParaRPr>
          </a:p>
        </p:txBody>
      </p:sp>
      <p:sp>
        <p:nvSpPr>
          <p:cNvPr id="79" name="CustomShape 2"/>
          <p:cNvSpPr/>
          <p:nvPr/>
        </p:nvSpPr>
        <p:spPr>
          <a:xfrm>
            <a:off x="609480" y="1604520"/>
            <a:ext cx="10970280" cy="45133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Patients, 23&amp;me, blood and allergy results will be provided by client in pdf/word/text/excel/API format and will be used as input to generate report.</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1480" cy="7898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Technical Requirements</a:t>
            </a:r>
            <a:endParaRPr b="0" lang="en-IN" sz="2400" spc="-1" strike="noStrike">
              <a:latin typeface="Arial"/>
            </a:endParaRPr>
          </a:p>
        </p:txBody>
      </p:sp>
      <p:sp>
        <p:nvSpPr>
          <p:cNvPr id="81" name="CustomShape 2"/>
          <p:cNvSpPr/>
          <p:nvPr/>
        </p:nvSpPr>
        <p:spPr>
          <a:xfrm>
            <a:off x="609480" y="1604520"/>
            <a:ext cx="10970280" cy="39751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GUI of project will be developed in html, css , bootstarp and javascript</a:t>
            </a:r>
            <a:endParaRPr b="0" lang="en-IN" sz="2000" spc="-1" strike="noStrike">
              <a:latin typeface="Arial"/>
            </a:endParaRPr>
          </a:p>
          <a:p>
            <a:pPr lvl="1" marL="864000" indent="-32184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HTML, CSS is used for basic Web Pages development.</a:t>
            </a:r>
            <a:endParaRPr b="0" lang="en-IN" sz="2000" spc="-1" strike="noStrike">
              <a:latin typeface="Arial"/>
            </a:endParaRPr>
          </a:p>
          <a:p>
            <a:pPr lvl="1" marL="864000" indent="-32184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Bootstarp is used for responsiveness of page  in any size of device.</a:t>
            </a:r>
            <a:endParaRPr b="0" lang="en-IN" sz="2000" spc="-1" strike="noStrike">
              <a:latin typeface="Arial"/>
            </a:endParaRPr>
          </a:p>
          <a:p>
            <a:pPr lvl="1" marL="864000" indent="-32184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Javascript is used for client side validation.</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For server side scripting as well as database connection python flask framework will be used.</a:t>
            </a:r>
            <a:endParaRPr b="0" lang="en-IN" sz="2000" spc="-1" strike="noStrike">
              <a:latin typeface="Arial"/>
            </a:endParaRPr>
          </a:p>
          <a:p>
            <a:pPr lvl="1" marL="864000" indent="-32184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Any server side scripting language will work as middle ware between GUI and database where all data is stored</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1480" cy="7898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Deployment</a:t>
            </a:r>
            <a:endParaRPr b="0" lang="en-IN" sz="2400" spc="-1" strike="noStrike">
              <a:latin typeface="Arial"/>
            </a:endParaRPr>
          </a:p>
        </p:txBody>
      </p:sp>
      <p:sp>
        <p:nvSpPr>
          <p:cNvPr id="83" name="CustomShape 2"/>
          <p:cNvSpPr/>
          <p:nvPr/>
        </p:nvSpPr>
        <p:spPr>
          <a:xfrm>
            <a:off x="609480" y="1604520"/>
            <a:ext cx="10970280" cy="39751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All deployment will be done on Amazon Cloud.</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Currently we will be using our Amazon account and local server for development phase of project.</a:t>
            </a:r>
            <a:endParaRPr b="0" lang="en-IN"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3160" cy="665892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3680" cy="31464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2760" cy="314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2760" cy="314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3680" cy="31464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4880" cy="15372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2760" cy="314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3680" cy="31464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6000" cy="714600"/>
          </a:xfrm>
          <a:prstGeom prst="rect">
            <a:avLst/>
          </a:prstGeom>
          <a:ln>
            <a:noFill/>
          </a:ln>
        </p:spPr>
      </p:pic>
      <p:sp>
        <p:nvSpPr>
          <p:cNvPr id="93" name="CustomShape 9"/>
          <p:cNvSpPr/>
          <p:nvPr/>
        </p:nvSpPr>
        <p:spPr>
          <a:xfrm>
            <a:off x="3271680" y="2194560"/>
            <a:ext cx="4863960" cy="231408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3680" cy="63612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58240" cy="316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58240" cy="316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1400" cy="31464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3160" cy="665892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6000" cy="71460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2960" cy="60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1080" cy="504000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7240" cy="45252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6720" cy="3668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6720" cy="3974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6720" cy="3974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6720" cy="36684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59080" cy="2707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50040" cy="2707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3920" cy="2707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7240" cy="27072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7240" cy="27432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7240" cy="27432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7240" cy="27432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7240" cy="27432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7240" cy="27432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7240" cy="27432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7240" cy="25308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7240" cy="27432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7240" cy="27432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7240" cy="253080"/>
          </a:xfrm>
          <a:prstGeom prst="rect">
            <a:avLst/>
          </a:prstGeom>
          <a:noFill/>
          <a:ln>
            <a:solidFill>
              <a:srgbClr val="00b0f0"/>
            </a:solidFill>
          </a:ln>
        </p:spPr>
        <p:style>
          <a:lnRef idx="0"/>
          <a:fillRef idx="0"/>
          <a:effectRef idx="0"/>
          <a:fontRef idx="minor"/>
        </p:style>
      </p:sp>
      <p:sp>
        <p:nvSpPr>
          <p:cNvPr id="130" name="Line 32"/>
          <p:cNvSpPr/>
          <p:nvPr/>
        </p:nvSpPr>
        <p:spPr>
          <a:xfrm>
            <a:off x="6479640" y="186984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1200" cy="288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1320" cy="253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50040" cy="2707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7240" cy="27072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7240" cy="27432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7240" cy="27432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7240" cy="27072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7240" cy="27432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7240" cy="27432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7240" cy="27432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7240" cy="27432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7240" cy="27432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50040" cy="2707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552000" y="5040720"/>
            <a:ext cx="1423440" cy="45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8064000" y="5031360"/>
            <a:ext cx="252720" cy="2232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479640" y="5307120"/>
            <a:ext cx="1423800" cy="45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8064000" y="5322240"/>
            <a:ext cx="252720" cy="2232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192000" y="5598720"/>
            <a:ext cx="1711440" cy="4525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8064000" y="5616000"/>
            <a:ext cx="252720" cy="2232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1200" cy="2887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2320" cy="28044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7240" cy="27072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7240" cy="27072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3160" cy="665892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6000" cy="71460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2960" cy="60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1320" cy="253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31035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10040" cy="929880"/>
          </a:xfrm>
          <a:prstGeom prst="rect">
            <a:avLst/>
          </a:prstGeom>
          <a:ln>
            <a:noFill/>
          </a:ln>
        </p:spPr>
      </p:pic>
      <p:sp>
        <p:nvSpPr>
          <p:cNvPr id="174" name="CustomShape 9"/>
          <p:cNvSpPr/>
          <p:nvPr/>
        </p:nvSpPr>
        <p:spPr>
          <a:xfrm>
            <a:off x="5265000" y="22024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4640" cy="134640"/>
          </a:xfrm>
          <a:prstGeom prst="rect">
            <a:avLst/>
          </a:prstGeom>
          <a:ln>
            <a:noFill/>
          </a:ln>
        </p:spPr>
      </p:pic>
      <p:pic>
        <p:nvPicPr>
          <p:cNvPr id="199" name="Picture 106" descr=""/>
          <p:cNvPicPr/>
          <p:nvPr/>
        </p:nvPicPr>
        <p:blipFill>
          <a:blip r:embed="rId4"/>
          <a:stretch/>
        </p:blipFill>
        <p:spPr>
          <a:xfrm>
            <a:off x="6825960" y="2221560"/>
            <a:ext cx="134640" cy="134640"/>
          </a:xfrm>
          <a:prstGeom prst="rect">
            <a:avLst/>
          </a:prstGeom>
          <a:ln>
            <a:noFill/>
          </a:ln>
        </p:spPr>
      </p:pic>
      <p:pic>
        <p:nvPicPr>
          <p:cNvPr id="200" name="Picture 107" descr=""/>
          <p:cNvPicPr/>
          <p:nvPr/>
        </p:nvPicPr>
        <p:blipFill>
          <a:blip r:embed="rId5"/>
          <a:stretch/>
        </p:blipFill>
        <p:spPr>
          <a:xfrm>
            <a:off x="6816960" y="2654280"/>
            <a:ext cx="134640" cy="134640"/>
          </a:xfrm>
          <a:prstGeom prst="rect">
            <a:avLst/>
          </a:prstGeom>
          <a:ln>
            <a:noFill/>
          </a:ln>
        </p:spPr>
      </p:pic>
      <p:pic>
        <p:nvPicPr>
          <p:cNvPr id="201" name="Picture 108" descr=""/>
          <p:cNvPicPr/>
          <p:nvPr/>
        </p:nvPicPr>
        <p:blipFill>
          <a:blip r:embed="rId6"/>
          <a:stretch/>
        </p:blipFill>
        <p:spPr>
          <a:xfrm>
            <a:off x="6818760" y="3053520"/>
            <a:ext cx="134640" cy="134640"/>
          </a:xfrm>
          <a:prstGeom prst="rect">
            <a:avLst/>
          </a:prstGeom>
          <a:ln>
            <a:noFill/>
          </a:ln>
        </p:spPr>
      </p:pic>
      <p:pic>
        <p:nvPicPr>
          <p:cNvPr id="202" name="Picture 109" descr=""/>
          <p:cNvPicPr/>
          <p:nvPr/>
        </p:nvPicPr>
        <p:blipFill>
          <a:blip r:embed="rId7"/>
          <a:stretch/>
        </p:blipFill>
        <p:spPr>
          <a:xfrm>
            <a:off x="6825960" y="3425040"/>
            <a:ext cx="134640" cy="134640"/>
          </a:xfrm>
          <a:prstGeom prst="rect">
            <a:avLst/>
          </a:prstGeom>
          <a:ln>
            <a:noFill/>
          </a:ln>
        </p:spPr>
      </p:pic>
      <p:pic>
        <p:nvPicPr>
          <p:cNvPr id="203" name="Picture 110" descr=""/>
          <p:cNvPicPr/>
          <p:nvPr/>
        </p:nvPicPr>
        <p:blipFill>
          <a:blip r:embed="rId8"/>
          <a:stretch/>
        </p:blipFill>
        <p:spPr>
          <a:xfrm>
            <a:off x="6825960" y="3851640"/>
            <a:ext cx="134640" cy="134640"/>
          </a:xfrm>
          <a:prstGeom prst="rect">
            <a:avLst/>
          </a:prstGeom>
          <a:ln>
            <a:noFill/>
          </a:ln>
        </p:spPr>
      </p:pic>
      <p:pic>
        <p:nvPicPr>
          <p:cNvPr id="204" name="Picture 111" descr=""/>
          <p:cNvPicPr/>
          <p:nvPr/>
        </p:nvPicPr>
        <p:blipFill>
          <a:blip r:embed="rId9"/>
          <a:stretch/>
        </p:blipFill>
        <p:spPr>
          <a:xfrm>
            <a:off x="8692200" y="4267800"/>
            <a:ext cx="134640" cy="134640"/>
          </a:xfrm>
          <a:prstGeom prst="rect">
            <a:avLst/>
          </a:prstGeom>
          <a:ln>
            <a:noFill/>
          </a:ln>
        </p:spPr>
      </p:pic>
      <p:pic>
        <p:nvPicPr>
          <p:cNvPr id="205" name="Picture 112" descr=""/>
          <p:cNvPicPr/>
          <p:nvPr/>
        </p:nvPicPr>
        <p:blipFill>
          <a:blip r:embed="rId10"/>
          <a:stretch/>
        </p:blipFill>
        <p:spPr>
          <a:xfrm>
            <a:off x="8692200" y="2221560"/>
            <a:ext cx="134640" cy="134640"/>
          </a:xfrm>
          <a:prstGeom prst="rect">
            <a:avLst/>
          </a:prstGeom>
          <a:ln>
            <a:noFill/>
          </a:ln>
        </p:spPr>
      </p:pic>
      <p:pic>
        <p:nvPicPr>
          <p:cNvPr id="206" name="Picture 113" descr=""/>
          <p:cNvPicPr/>
          <p:nvPr/>
        </p:nvPicPr>
        <p:blipFill>
          <a:blip r:embed="rId11"/>
          <a:stretch/>
        </p:blipFill>
        <p:spPr>
          <a:xfrm>
            <a:off x="8683200" y="2654280"/>
            <a:ext cx="134640" cy="134640"/>
          </a:xfrm>
          <a:prstGeom prst="rect">
            <a:avLst/>
          </a:prstGeom>
          <a:ln>
            <a:noFill/>
          </a:ln>
        </p:spPr>
      </p:pic>
      <p:pic>
        <p:nvPicPr>
          <p:cNvPr id="207" name="Picture 114" descr=""/>
          <p:cNvPicPr/>
          <p:nvPr/>
        </p:nvPicPr>
        <p:blipFill>
          <a:blip r:embed="rId12"/>
          <a:stretch/>
        </p:blipFill>
        <p:spPr>
          <a:xfrm>
            <a:off x="8685000" y="3053520"/>
            <a:ext cx="134640" cy="134640"/>
          </a:xfrm>
          <a:prstGeom prst="rect">
            <a:avLst/>
          </a:prstGeom>
          <a:ln>
            <a:noFill/>
          </a:ln>
        </p:spPr>
      </p:pic>
      <p:pic>
        <p:nvPicPr>
          <p:cNvPr id="208" name="Picture 115" descr=""/>
          <p:cNvPicPr/>
          <p:nvPr/>
        </p:nvPicPr>
        <p:blipFill>
          <a:blip r:embed="rId13"/>
          <a:stretch/>
        </p:blipFill>
        <p:spPr>
          <a:xfrm>
            <a:off x="8692200" y="3425040"/>
            <a:ext cx="134640" cy="134640"/>
          </a:xfrm>
          <a:prstGeom prst="rect">
            <a:avLst/>
          </a:prstGeom>
          <a:ln>
            <a:noFill/>
          </a:ln>
        </p:spPr>
      </p:pic>
      <p:pic>
        <p:nvPicPr>
          <p:cNvPr id="209" name="Picture 116" descr=""/>
          <p:cNvPicPr/>
          <p:nvPr/>
        </p:nvPicPr>
        <p:blipFill>
          <a:blip r:embed="rId14"/>
          <a:stretch/>
        </p:blipFill>
        <p:spPr>
          <a:xfrm>
            <a:off x="8692200" y="3851640"/>
            <a:ext cx="134640" cy="134640"/>
          </a:xfrm>
          <a:prstGeom prst="rect">
            <a:avLst/>
          </a:prstGeom>
          <a:ln>
            <a:noFill/>
          </a:ln>
        </p:spPr>
      </p:pic>
      <p:pic>
        <p:nvPicPr>
          <p:cNvPr id="210" name="Picture 117" descr=""/>
          <p:cNvPicPr/>
          <p:nvPr/>
        </p:nvPicPr>
        <p:blipFill>
          <a:blip r:embed="rId15"/>
          <a:stretch/>
        </p:blipFill>
        <p:spPr>
          <a:xfrm>
            <a:off x="10581480" y="4267800"/>
            <a:ext cx="134640" cy="134640"/>
          </a:xfrm>
          <a:prstGeom prst="rect">
            <a:avLst/>
          </a:prstGeom>
          <a:ln>
            <a:noFill/>
          </a:ln>
        </p:spPr>
      </p:pic>
      <p:pic>
        <p:nvPicPr>
          <p:cNvPr id="211" name="Picture 118" descr=""/>
          <p:cNvPicPr/>
          <p:nvPr/>
        </p:nvPicPr>
        <p:blipFill>
          <a:blip r:embed="rId16"/>
          <a:stretch/>
        </p:blipFill>
        <p:spPr>
          <a:xfrm>
            <a:off x="10581480" y="2221560"/>
            <a:ext cx="134640" cy="134640"/>
          </a:xfrm>
          <a:prstGeom prst="rect">
            <a:avLst/>
          </a:prstGeom>
          <a:ln>
            <a:noFill/>
          </a:ln>
        </p:spPr>
      </p:pic>
      <p:pic>
        <p:nvPicPr>
          <p:cNvPr id="212" name="Picture 119" descr=""/>
          <p:cNvPicPr/>
          <p:nvPr/>
        </p:nvPicPr>
        <p:blipFill>
          <a:blip r:embed="rId17"/>
          <a:stretch/>
        </p:blipFill>
        <p:spPr>
          <a:xfrm>
            <a:off x="10572480" y="2654280"/>
            <a:ext cx="134640" cy="134640"/>
          </a:xfrm>
          <a:prstGeom prst="rect">
            <a:avLst/>
          </a:prstGeom>
          <a:ln>
            <a:noFill/>
          </a:ln>
        </p:spPr>
      </p:pic>
      <p:pic>
        <p:nvPicPr>
          <p:cNvPr id="213" name="Picture 120" descr=""/>
          <p:cNvPicPr/>
          <p:nvPr/>
        </p:nvPicPr>
        <p:blipFill>
          <a:blip r:embed="rId18"/>
          <a:stretch/>
        </p:blipFill>
        <p:spPr>
          <a:xfrm>
            <a:off x="10574280" y="3053520"/>
            <a:ext cx="134640" cy="134640"/>
          </a:xfrm>
          <a:prstGeom prst="rect">
            <a:avLst/>
          </a:prstGeom>
          <a:ln>
            <a:noFill/>
          </a:ln>
        </p:spPr>
      </p:pic>
      <p:pic>
        <p:nvPicPr>
          <p:cNvPr id="214" name="Picture 121" descr=""/>
          <p:cNvPicPr/>
          <p:nvPr/>
        </p:nvPicPr>
        <p:blipFill>
          <a:blip r:embed="rId19"/>
          <a:stretch/>
        </p:blipFill>
        <p:spPr>
          <a:xfrm>
            <a:off x="10581480" y="3425040"/>
            <a:ext cx="134640" cy="134640"/>
          </a:xfrm>
          <a:prstGeom prst="rect">
            <a:avLst/>
          </a:prstGeom>
          <a:ln>
            <a:noFill/>
          </a:ln>
        </p:spPr>
      </p:pic>
      <p:pic>
        <p:nvPicPr>
          <p:cNvPr id="215" name="Picture 122" descr=""/>
          <p:cNvPicPr/>
          <p:nvPr/>
        </p:nvPicPr>
        <p:blipFill>
          <a:blip r:embed="rId20"/>
          <a:stretch/>
        </p:blipFill>
        <p:spPr>
          <a:xfrm>
            <a:off x="10581480" y="3851640"/>
            <a:ext cx="134640" cy="134640"/>
          </a:xfrm>
          <a:prstGeom prst="rect">
            <a:avLst/>
          </a:prstGeom>
          <a:ln>
            <a:noFill/>
          </a:ln>
        </p:spPr>
      </p:pic>
      <p:graphicFrame>
        <p:nvGraphicFramePr>
          <p:cNvPr id="216" name="Table 33"/>
          <p:cNvGraphicFramePr/>
          <p:nvPr/>
        </p:nvGraphicFramePr>
        <p:xfrm>
          <a:off x="2697480" y="5358960"/>
          <a:ext cx="8678520" cy="77724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5760" cy="2707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80400" cy="2707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7120" cy="17964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50360" cy="17964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4640" cy="134640"/>
          </a:xfrm>
          <a:prstGeom prst="rect">
            <a:avLst/>
          </a:prstGeom>
          <a:ln>
            <a:noFill/>
          </a:ln>
        </p:spPr>
      </p:pic>
      <p:pic>
        <p:nvPicPr>
          <p:cNvPr id="224" name="Picture 78" descr=""/>
          <p:cNvPicPr/>
          <p:nvPr/>
        </p:nvPicPr>
        <p:blipFill>
          <a:blip r:embed="rId22"/>
          <a:stretch/>
        </p:blipFill>
        <p:spPr>
          <a:xfrm>
            <a:off x="8692200" y="5679000"/>
            <a:ext cx="134640" cy="134640"/>
          </a:xfrm>
          <a:prstGeom prst="rect">
            <a:avLst/>
          </a:prstGeom>
          <a:ln>
            <a:noFill/>
          </a:ln>
        </p:spPr>
      </p:pic>
      <p:pic>
        <p:nvPicPr>
          <p:cNvPr id="225" name="Picture 79" descr=""/>
          <p:cNvPicPr/>
          <p:nvPr/>
        </p:nvPicPr>
        <p:blipFill>
          <a:blip r:embed="rId23"/>
          <a:stretch/>
        </p:blipFill>
        <p:spPr>
          <a:xfrm>
            <a:off x="10581480" y="5679000"/>
            <a:ext cx="134640" cy="134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3160" cy="665892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6000" cy="71460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2960" cy="60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1320" cy="253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252216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38480" cy="24120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700200" cy="2707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6800" cy="278280"/>
          </a:xfrm>
          <a:prstGeom prst="rect">
            <a:avLst/>
          </a:prstGeom>
          <a:ln>
            <a:noFill/>
          </a:ln>
        </p:spPr>
      </p:pic>
      <p:pic>
        <p:nvPicPr>
          <p:cNvPr id="239" name="Picture 31" descr=""/>
          <p:cNvPicPr/>
          <p:nvPr/>
        </p:nvPicPr>
        <p:blipFill>
          <a:blip r:embed="rId3"/>
          <a:stretch/>
        </p:blipFill>
        <p:spPr>
          <a:xfrm>
            <a:off x="2850840" y="4261680"/>
            <a:ext cx="1020600" cy="256680"/>
          </a:xfrm>
          <a:prstGeom prst="rect">
            <a:avLst/>
          </a:prstGeom>
          <a:ln>
            <a:noFill/>
          </a:ln>
        </p:spPr>
      </p:pic>
      <p:pic>
        <p:nvPicPr>
          <p:cNvPr id="240" name="Picture 32" descr=""/>
          <p:cNvPicPr/>
          <p:nvPr/>
        </p:nvPicPr>
        <p:blipFill>
          <a:blip r:embed="rId4"/>
          <a:stretch/>
        </p:blipFill>
        <p:spPr>
          <a:xfrm>
            <a:off x="5991120" y="4896000"/>
            <a:ext cx="5959440" cy="310680"/>
          </a:xfrm>
          <a:prstGeom prst="rect">
            <a:avLst/>
          </a:prstGeom>
          <a:ln>
            <a:noFill/>
          </a:ln>
        </p:spPr>
      </p:pic>
      <p:pic>
        <p:nvPicPr>
          <p:cNvPr id="241" name="Picture 33" descr=""/>
          <p:cNvPicPr/>
          <p:nvPr/>
        </p:nvPicPr>
        <p:blipFill>
          <a:blip r:embed="rId5"/>
          <a:stretch/>
        </p:blipFill>
        <p:spPr>
          <a:xfrm>
            <a:off x="3479040" y="4672800"/>
            <a:ext cx="2250720" cy="19987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3160" cy="665892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6000" cy="71460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2960" cy="6015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1320" cy="253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6480" cy="40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38480" cy="24120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700200" cy="2707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20600" cy="256680"/>
          </a:xfrm>
          <a:prstGeom prst="rect">
            <a:avLst/>
          </a:prstGeom>
          <a:ln>
            <a:noFill/>
          </a:ln>
        </p:spPr>
      </p:pic>
      <p:pic>
        <p:nvPicPr>
          <p:cNvPr id="252" name="Picture 9" descr=""/>
          <p:cNvPicPr/>
          <p:nvPr/>
        </p:nvPicPr>
        <p:blipFill>
          <a:blip r:embed="rId3"/>
          <a:stretch/>
        </p:blipFill>
        <p:spPr>
          <a:xfrm>
            <a:off x="6112080" y="4301640"/>
            <a:ext cx="5959440" cy="310680"/>
          </a:xfrm>
          <a:prstGeom prst="rect">
            <a:avLst/>
          </a:prstGeom>
          <a:ln>
            <a:noFill/>
          </a:ln>
        </p:spPr>
      </p:pic>
      <p:pic>
        <p:nvPicPr>
          <p:cNvPr id="253" name="Picture 13" descr=""/>
          <p:cNvPicPr/>
          <p:nvPr/>
        </p:nvPicPr>
        <p:blipFill>
          <a:blip r:embed="rId4"/>
          <a:stretch/>
        </p:blipFill>
        <p:spPr>
          <a:xfrm>
            <a:off x="3479040" y="4672800"/>
            <a:ext cx="2250720" cy="1998720"/>
          </a:xfrm>
          <a:prstGeom prst="rect">
            <a:avLst/>
          </a:prstGeom>
          <a:ln>
            <a:noFill/>
          </a:ln>
        </p:spPr>
      </p:pic>
      <p:pic>
        <p:nvPicPr>
          <p:cNvPr id="254" name="Picture 15" descr=""/>
          <p:cNvPicPr/>
          <p:nvPr/>
        </p:nvPicPr>
        <p:blipFill>
          <a:blip r:embed="rId5"/>
          <a:stretch/>
        </p:blipFill>
        <p:spPr>
          <a:xfrm>
            <a:off x="2834640" y="1567440"/>
            <a:ext cx="676800" cy="27828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540</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2020-12-31T12:31:35Z</dcterms:modified>
  <cp:revision>65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