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rIns="0" tIns="0" bIns="0" anchor="ctr"/>
          <a:p>
            <a:r>
              <a:rPr b="0" lang="en-IN" sz="1800" spc="-1" strike="noStrike">
                <a:latin typeface="Arial"/>
              </a:rPr>
              <a:t>Click to </a:t>
            </a:r>
            <a:r>
              <a:rPr b="0" lang="en-IN" sz="1800" spc="-1" strike="noStrike">
                <a:latin typeface="Arial"/>
              </a:rPr>
              <a:t>edit the </a:t>
            </a:r>
            <a:r>
              <a:rPr b="0" lang="en-IN" sz="1800" spc="-1" strike="noStrike">
                <a:latin typeface="Arial"/>
              </a:rPr>
              <a:t>title text </a:t>
            </a:r>
            <a:r>
              <a:rPr b="0" lang="en-IN" sz="1800" spc="-1" strike="noStrike">
                <a:latin typeface="Arial"/>
              </a:rPr>
              <a:t>format</a:t>
            </a:r>
            <a:endParaRPr b="0" lang="en-IN"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523880" y="1122480"/>
            <a:ext cx="9143280" cy="2386800"/>
          </a:xfrm>
          <a:prstGeom prst="rect">
            <a:avLst/>
          </a:prstGeom>
        </p:spPr>
        <p:txBody>
          <a:bodyPr lIns="0" rIns="0" tIns="0" bIns="0" anchor="ctr"/>
          <a:p>
            <a:r>
              <a:rPr b="0" lang="en-IN" sz="1800" spc="-1" strike="noStrike">
                <a:latin typeface="Arial"/>
              </a:rPr>
              <a:t>Click to </a:t>
            </a:r>
            <a:r>
              <a:rPr b="0" lang="en-IN" sz="1800" spc="-1" strike="noStrike">
                <a:latin typeface="Arial"/>
              </a:rPr>
              <a:t>edit the </a:t>
            </a:r>
            <a:r>
              <a:rPr b="0" lang="en-IN" sz="1800" spc="-1" strike="noStrike">
                <a:latin typeface="Arial"/>
              </a:rPr>
              <a:t>title text </a:t>
            </a:r>
            <a:r>
              <a:rPr b="0" lang="en-IN" sz="1800" spc="-1" strike="noStrike">
                <a:latin typeface="Arial"/>
              </a:rPr>
              <a:t>format</a:t>
            </a:r>
            <a:endParaRPr b="0" lang="en-IN" sz="18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016000" y="3816000"/>
            <a:ext cx="8651160" cy="1871640"/>
          </a:xfrm>
          <a:prstGeom prst="rect">
            <a:avLst/>
          </a:prstGeom>
          <a:noFill/>
          <a:ln>
            <a:noFill/>
          </a:ln>
        </p:spPr>
        <p:style>
          <a:lnRef idx="0"/>
          <a:fillRef idx="0"/>
          <a:effectRef idx="0"/>
          <a:fontRef idx="minor"/>
        </p:style>
        <p:txBody>
          <a:bodyPr lIns="0" rIns="0" tIns="0" bIns="0" anchor="ctr"/>
          <a:p>
            <a:pPr algn="ctr">
              <a:lnSpc>
                <a:spcPct val="100000"/>
              </a:lnSpc>
            </a:pPr>
            <a:r>
              <a:rPr b="1" lang="en-IN" sz="2800" spc="-1" strike="noStrike">
                <a:solidFill>
                  <a:srgbClr val="000000"/>
                </a:solidFill>
                <a:latin typeface="Calibri"/>
              </a:rPr>
              <a:t>Building GUI for Nutrigenomics Panel</a:t>
            </a:r>
            <a:endParaRPr b="0" lang="en-IN" sz="2800" spc="-1" strike="noStrike">
              <a:latin typeface="Arial"/>
            </a:endParaRPr>
          </a:p>
        </p:txBody>
      </p:sp>
      <p:pic>
        <p:nvPicPr>
          <p:cNvPr id="77" name="" descr=""/>
          <p:cNvPicPr/>
          <p:nvPr/>
        </p:nvPicPr>
        <p:blipFill>
          <a:blip r:embed="rId1"/>
          <a:stretch/>
        </p:blipFill>
        <p:spPr>
          <a:xfrm>
            <a:off x="3744000" y="624960"/>
            <a:ext cx="4711680" cy="28422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080" y="121680"/>
            <a:ext cx="11964960" cy="666072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57" name="Picture 2" descr=""/>
          <p:cNvPicPr/>
          <p:nvPr/>
        </p:nvPicPr>
        <p:blipFill>
          <a:blip r:embed="rId1"/>
          <a:stretch/>
        </p:blipFill>
        <p:spPr>
          <a:xfrm>
            <a:off x="629640" y="368640"/>
            <a:ext cx="1207800" cy="716400"/>
          </a:xfrm>
          <a:prstGeom prst="rect">
            <a:avLst/>
          </a:prstGeom>
          <a:ln>
            <a:noFill/>
          </a:ln>
        </p:spPr>
      </p:pic>
      <p:sp>
        <p:nvSpPr>
          <p:cNvPr id="258"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59" name="CustomShape 3"/>
          <p:cNvSpPr/>
          <p:nvPr/>
        </p:nvSpPr>
        <p:spPr>
          <a:xfrm>
            <a:off x="10180440" y="138600"/>
            <a:ext cx="1724760" cy="603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0" name="Line 4"/>
          <p:cNvSpPr/>
          <p:nvPr/>
        </p:nvSpPr>
        <p:spPr>
          <a:xfrm>
            <a:off x="2593800" y="1212840"/>
            <a:ext cx="360" cy="556992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1" name="CustomShape 5"/>
          <p:cNvSpPr/>
          <p:nvPr/>
        </p:nvSpPr>
        <p:spPr>
          <a:xfrm>
            <a:off x="11062080" y="793080"/>
            <a:ext cx="843120" cy="255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62" name="CustomShape 6"/>
          <p:cNvSpPr/>
          <p:nvPr/>
        </p:nvSpPr>
        <p:spPr>
          <a:xfrm>
            <a:off x="509400" y="155628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graphicFrame>
        <p:nvGraphicFramePr>
          <p:cNvPr id="263" name="Table 7"/>
          <p:cNvGraphicFramePr/>
          <p:nvPr/>
        </p:nvGraphicFramePr>
        <p:xfrm>
          <a:off x="2837520" y="1587600"/>
          <a:ext cx="9001800" cy="761400"/>
        </p:xfrm>
        <a:graphic>
          <a:graphicData uri="http://schemas.openxmlformats.org/drawingml/2006/table">
            <a:tbl>
              <a:tblPr/>
              <a:tblGrid>
                <a:gridCol w="1310040"/>
                <a:gridCol w="1310040"/>
                <a:gridCol w="1310040"/>
                <a:gridCol w="1310040"/>
                <a:gridCol w="1310040"/>
                <a:gridCol w="1310040"/>
                <a:gridCol w="570240"/>
                <a:gridCol w="571680"/>
              </a:tblGrid>
              <a:tr h="254880">
                <a:tc>
                  <a:txBody>
                    <a:bodyPr lIns="9360" rIns="9360"/>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254880">
                <a:tc>
                  <a:txBody>
                    <a:bodyPr lIns="9360" rIns="9360"/>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080" y="121680"/>
            <a:ext cx="11964960" cy="666072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65" name="Picture 2" descr=""/>
          <p:cNvPicPr/>
          <p:nvPr/>
        </p:nvPicPr>
        <p:blipFill>
          <a:blip r:embed="rId1"/>
          <a:stretch/>
        </p:blipFill>
        <p:spPr>
          <a:xfrm>
            <a:off x="629640" y="368640"/>
            <a:ext cx="1207800" cy="716400"/>
          </a:xfrm>
          <a:prstGeom prst="rect">
            <a:avLst/>
          </a:prstGeom>
          <a:ln>
            <a:noFill/>
          </a:ln>
        </p:spPr>
      </p:pic>
      <p:sp>
        <p:nvSpPr>
          <p:cNvPr id="266"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0180440" y="138600"/>
            <a:ext cx="1724760" cy="603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8" name="Line 4"/>
          <p:cNvSpPr/>
          <p:nvPr/>
        </p:nvSpPr>
        <p:spPr>
          <a:xfrm>
            <a:off x="2593800" y="1212840"/>
            <a:ext cx="360" cy="5569920"/>
          </a:xfrm>
          <a:prstGeom prst="line">
            <a:avLst/>
          </a:prstGeom>
          <a:ln w="7632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69" name="CustomShape 5"/>
          <p:cNvSpPr/>
          <p:nvPr/>
        </p:nvSpPr>
        <p:spPr>
          <a:xfrm>
            <a:off x="11062080" y="793080"/>
            <a:ext cx="843120" cy="255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70" name="CustomShape 6"/>
          <p:cNvSpPr/>
          <p:nvPr/>
        </p:nvSpPr>
        <p:spPr>
          <a:xfrm>
            <a:off x="509400" y="155628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sp>
        <p:nvSpPr>
          <p:cNvPr id="271" name="CustomShape 7"/>
          <p:cNvSpPr/>
          <p:nvPr/>
        </p:nvSpPr>
        <p:spPr>
          <a:xfrm>
            <a:off x="542520" y="209880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user</a:t>
            </a:r>
            <a:endParaRPr b="0" lang="en-IN" sz="1200" spc="-1" strike="noStrike">
              <a:latin typeface="Arial"/>
            </a:endParaRPr>
          </a:p>
        </p:txBody>
      </p:sp>
      <p:sp>
        <p:nvSpPr>
          <p:cNvPr id="272" name="CustomShape 8"/>
          <p:cNvSpPr/>
          <p:nvPr/>
        </p:nvSpPr>
        <p:spPr>
          <a:xfrm>
            <a:off x="2793240" y="1377000"/>
            <a:ext cx="8912880" cy="5041800"/>
          </a:xfrm>
          <a:prstGeom prst="roundRect">
            <a:avLst>
              <a:gd name="adj" fmla="val 0"/>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73" name="CustomShape 9"/>
          <p:cNvSpPr/>
          <p:nvPr/>
        </p:nvSpPr>
        <p:spPr>
          <a:xfrm>
            <a:off x="2926800" y="1446120"/>
            <a:ext cx="2751840" cy="2725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ea typeface="DejaVu Sans"/>
              </a:rPr>
              <a:t>PERSONAL DETAILS</a:t>
            </a:r>
            <a:endParaRPr b="0" lang="en-IN" sz="1200" spc="-1" strike="noStrike">
              <a:latin typeface="Arial"/>
            </a:endParaRPr>
          </a:p>
        </p:txBody>
      </p:sp>
      <p:sp>
        <p:nvSpPr>
          <p:cNvPr id="274" name="CustomShape 10"/>
          <p:cNvSpPr/>
          <p:nvPr/>
        </p:nvSpPr>
        <p:spPr>
          <a:xfrm>
            <a:off x="3004200" y="182844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Username :</a:t>
            </a:r>
            <a:endParaRPr b="0" lang="en-IN" sz="1200" spc="-1" strike="noStrike">
              <a:latin typeface="Arial"/>
            </a:endParaRPr>
          </a:p>
        </p:txBody>
      </p:sp>
      <p:sp>
        <p:nvSpPr>
          <p:cNvPr id="275" name="CustomShape 11"/>
          <p:cNvSpPr/>
          <p:nvPr/>
        </p:nvSpPr>
        <p:spPr>
          <a:xfrm>
            <a:off x="3004200" y="253584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276" name="CustomShape 12"/>
          <p:cNvSpPr/>
          <p:nvPr/>
        </p:nvSpPr>
        <p:spPr>
          <a:xfrm>
            <a:off x="3004200" y="21978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277" name="CustomShape 13"/>
          <p:cNvSpPr/>
          <p:nvPr/>
        </p:nvSpPr>
        <p:spPr>
          <a:xfrm>
            <a:off x="3424320" y="2902320"/>
            <a:ext cx="1460880" cy="2725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278" name="CustomShape 14"/>
          <p:cNvSpPr/>
          <p:nvPr/>
        </p:nvSpPr>
        <p:spPr>
          <a:xfrm>
            <a:off x="3004200" y="327456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279" name="CustomShape 15"/>
          <p:cNvSpPr/>
          <p:nvPr/>
        </p:nvSpPr>
        <p:spPr>
          <a:xfrm>
            <a:off x="3004200" y="365004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280" name="CustomShape 16"/>
          <p:cNvSpPr/>
          <p:nvPr/>
        </p:nvSpPr>
        <p:spPr>
          <a:xfrm>
            <a:off x="4935600" y="1828440"/>
            <a:ext cx="1769040" cy="27252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281" name="CustomShape 17"/>
          <p:cNvSpPr/>
          <p:nvPr/>
        </p:nvSpPr>
        <p:spPr>
          <a:xfrm>
            <a:off x="4935600" y="2535840"/>
            <a:ext cx="1769040" cy="276120"/>
          </a:xfrm>
          <a:prstGeom prst="rect">
            <a:avLst/>
          </a:prstGeom>
          <a:noFill/>
          <a:ln>
            <a:solidFill>
              <a:schemeClr val="accent2">
                <a:lumMod val="75000"/>
              </a:schemeClr>
            </a:solidFill>
          </a:ln>
        </p:spPr>
        <p:style>
          <a:lnRef idx="0"/>
          <a:fillRef idx="0"/>
          <a:effectRef idx="0"/>
          <a:fontRef idx="minor"/>
        </p:style>
      </p:sp>
      <p:sp>
        <p:nvSpPr>
          <p:cNvPr id="282" name="CustomShape 18"/>
          <p:cNvSpPr/>
          <p:nvPr/>
        </p:nvSpPr>
        <p:spPr>
          <a:xfrm>
            <a:off x="4935600" y="2197800"/>
            <a:ext cx="1769040" cy="276120"/>
          </a:xfrm>
          <a:prstGeom prst="rect">
            <a:avLst/>
          </a:prstGeom>
          <a:noFill/>
          <a:ln>
            <a:solidFill>
              <a:schemeClr val="accent2">
                <a:lumMod val="75000"/>
              </a:schemeClr>
            </a:solidFill>
          </a:ln>
        </p:spPr>
        <p:style>
          <a:lnRef idx="0"/>
          <a:fillRef idx="0"/>
          <a:effectRef idx="0"/>
          <a:fontRef idx="minor"/>
        </p:style>
      </p:sp>
      <p:sp>
        <p:nvSpPr>
          <p:cNvPr id="283" name="CustomShape 19"/>
          <p:cNvSpPr/>
          <p:nvPr/>
        </p:nvSpPr>
        <p:spPr>
          <a:xfrm>
            <a:off x="4935600" y="2902320"/>
            <a:ext cx="1769040" cy="276120"/>
          </a:xfrm>
          <a:prstGeom prst="rect">
            <a:avLst/>
          </a:prstGeom>
          <a:noFill/>
          <a:ln>
            <a:solidFill>
              <a:schemeClr val="accent2">
                <a:lumMod val="75000"/>
              </a:schemeClr>
            </a:solidFill>
          </a:ln>
        </p:spPr>
        <p:style>
          <a:lnRef idx="0"/>
          <a:fillRef idx="0"/>
          <a:effectRef idx="0"/>
          <a:fontRef idx="minor"/>
        </p:style>
      </p:sp>
      <p:sp>
        <p:nvSpPr>
          <p:cNvPr id="284" name="CustomShape 20"/>
          <p:cNvSpPr/>
          <p:nvPr/>
        </p:nvSpPr>
        <p:spPr>
          <a:xfrm>
            <a:off x="4935600" y="3274560"/>
            <a:ext cx="1769040" cy="276120"/>
          </a:xfrm>
          <a:prstGeom prst="rect">
            <a:avLst/>
          </a:prstGeom>
          <a:noFill/>
          <a:ln>
            <a:solidFill>
              <a:schemeClr val="accent2">
                <a:lumMod val="75000"/>
              </a:schemeClr>
            </a:solidFill>
          </a:ln>
        </p:spPr>
        <p:style>
          <a:lnRef idx="0"/>
          <a:fillRef idx="0"/>
          <a:effectRef idx="0"/>
          <a:fontRef idx="minor"/>
        </p:style>
      </p:sp>
      <p:sp>
        <p:nvSpPr>
          <p:cNvPr id="285" name="CustomShape 21"/>
          <p:cNvSpPr/>
          <p:nvPr/>
        </p:nvSpPr>
        <p:spPr>
          <a:xfrm>
            <a:off x="4935600" y="3650040"/>
            <a:ext cx="1769040" cy="276120"/>
          </a:xfrm>
          <a:prstGeom prst="rect">
            <a:avLst/>
          </a:prstGeom>
          <a:noFill/>
          <a:ln>
            <a:solidFill>
              <a:schemeClr val="accent2">
                <a:lumMod val="75000"/>
              </a:schemeClr>
            </a:solidFill>
          </a:ln>
        </p:spPr>
        <p:style>
          <a:lnRef idx="0"/>
          <a:fillRef idx="0"/>
          <a:effectRef idx="0"/>
          <a:fontRef idx="minor"/>
        </p:style>
      </p:sp>
      <p:sp>
        <p:nvSpPr>
          <p:cNvPr id="286" name="CustomShape 22"/>
          <p:cNvSpPr/>
          <p:nvPr/>
        </p:nvSpPr>
        <p:spPr>
          <a:xfrm>
            <a:off x="5778360" y="1828440"/>
            <a:ext cx="924120" cy="28224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287" name="CustomShape 23"/>
          <p:cNvSpPr/>
          <p:nvPr/>
        </p:nvSpPr>
        <p:spPr>
          <a:xfrm>
            <a:off x="3004200" y="40032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 role :</a:t>
            </a:r>
            <a:endParaRPr b="0" lang="en-IN" sz="1200" spc="-1" strike="noStrike">
              <a:latin typeface="Arial"/>
            </a:endParaRPr>
          </a:p>
        </p:txBody>
      </p:sp>
      <p:sp>
        <p:nvSpPr>
          <p:cNvPr id="288" name="CustomShape 24"/>
          <p:cNvSpPr/>
          <p:nvPr/>
        </p:nvSpPr>
        <p:spPr>
          <a:xfrm>
            <a:off x="4941360" y="4028400"/>
            <a:ext cx="1725480" cy="316440"/>
          </a:xfrm>
          <a:prstGeom prst="rect">
            <a:avLst/>
          </a:prstGeom>
          <a:solidFill>
            <a:schemeClr val="bg1"/>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289" name="CustomShape 25"/>
          <p:cNvSpPr/>
          <p:nvPr/>
        </p:nvSpPr>
        <p:spPr>
          <a:xfrm>
            <a:off x="6410520" y="4104360"/>
            <a:ext cx="166680" cy="155520"/>
          </a:xfrm>
          <a:prstGeom prst="flowChartMerge">
            <a:avLst/>
          </a:prstGeom>
          <a:ln>
            <a:solidFill>
              <a:schemeClr val="accent2">
                <a:lumMod val="75000"/>
              </a:schemeClr>
            </a:solidFill>
            <a:round/>
          </a:ln>
        </p:spPr>
        <p:style>
          <a:lnRef idx="2">
            <a:schemeClr val="accent3">
              <a:shade val="50000"/>
            </a:schemeClr>
          </a:lnRef>
          <a:fillRef idx="1">
            <a:schemeClr val="accent3"/>
          </a:fillRef>
          <a:effectRef idx="0">
            <a:schemeClr val="accent3"/>
          </a:effectRef>
          <a:fontRef idx="minor"/>
        </p:style>
      </p:sp>
      <p:sp>
        <p:nvSpPr>
          <p:cNvPr id="290" name="CustomShape 26"/>
          <p:cNvSpPr/>
          <p:nvPr/>
        </p:nvSpPr>
        <p:spPr>
          <a:xfrm>
            <a:off x="6353640" y="4023720"/>
            <a:ext cx="313200" cy="316440"/>
          </a:xfrm>
          <a:prstGeom prst="rect">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91" name="CustomShape 27"/>
          <p:cNvSpPr/>
          <p:nvPr/>
        </p:nvSpPr>
        <p:spPr>
          <a:xfrm>
            <a:off x="10180440" y="5645160"/>
            <a:ext cx="964440" cy="27504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72000" y="432000"/>
            <a:ext cx="4967640" cy="7916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rPr>
              <a:t>Project Requirements</a:t>
            </a:r>
            <a:endParaRPr b="0" lang="en-IN" sz="2400" spc="-1" strike="noStrike">
              <a:latin typeface="Arial"/>
            </a:endParaRPr>
          </a:p>
        </p:txBody>
      </p:sp>
      <p:sp>
        <p:nvSpPr>
          <p:cNvPr id="79" name="CustomShape 2"/>
          <p:cNvSpPr/>
          <p:nvPr/>
        </p:nvSpPr>
        <p:spPr>
          <a:xfrm>
            <a:off x="609480" y="1604520"/>
            <a:ext cx="10972080" cy="45151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Patients, 23&amp;me, blood and allergy results will be provided by client in pdf/word/text/excel/API format and will be used as input to generate report.</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The necessary data in csv format will be provided by the client for creating the database and necessary process of taking input file, analysis, and generating results will be done by contractor.</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The end deliverable of this service will be a tool/website where the client can input the genetic, blood test, and allergy test data and get the recommended diet and exercise plan report.</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The complete module will be delivered by end of Feb 2021 and we will try to submit  </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12000" y="360000"/>
            <a:ext cx="9143280" cy="7916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rPr>
              <a:t>Technical Requirements</a:t>
            </a:r>
            <a:endParaRPr b="0" lang="en-IN" sz="2400" spc="-1" strike="noStrike">
              <a:latin typeface="Arial"/>
            </a:endParaRPr>
          </a:p>
        </p:txBody>
      </p:sp>
      <p:sp>
        <p:nvSpPr>
          <p:cNvPr id="81"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GUI of project will be developed in html, css , bootstarp and javascript</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Calibri"/>
              </a:rPr>
              <a:t>HTML, CSS is used for basic Web Pages development.</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Calibri"/>
              </a:rPr>
              <a:t>Bootstarp is used for responsiveness of page  in any size of device.</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Calibri"/>
              </a:rPr>
              <a:t>Javascript is used for client side validation.</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For server side scripting as well as database connection python flask framework will be used.</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Calibri"/>
              </a:rPr>
              <a:t>Any server side scripting language will work as middle ware between GUI and database where all data is stored</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MySQL / PostgreSQL database will be used for storing all data which is coming from user side</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134"/>
              </a:spcBef>
            </a:pP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12000" y="360000"/>
            <a:ext cx="9143280" cy="7916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rPr>
              <a:t>Deployment</a:t>
            </a:r>
            <a:endParaRPr b="0" lang="en-IN" sz="2400" spc="-1" strike="noStrike">
              <a:latin typeface="Arial"/>
            </a:endParaRPr>
          </a:p>
        </p:txBody>
      </p:sp>
      <p:sp>
        <p:nvSpPr>
          <p:cNvPr id="83"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All deployment will be done on Amazon Cloud.</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Currently we will be using our Amazon account and local server for development phase of project.</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rPr>
              <a:t>Later after project completion, all deployment of project will be done on your provided Amazon cloud account.</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8080" y="121680"/>
            <a:ext cx="11964960" cy="6660720"/>
          </a:xfrm>
          <a:prstGeom prst="roundRect">
            <a:avLst>
              <a:gd name="adj" fmla="val 3640"/>
            </a:avLst>
          </a:prstGeom>
          <a:noFill/>
          <a:ln w="28440">
            <a:solidFill>
              <a:srgbClr val="7030a0"/>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5029200" y="2864520"/>
            <a:ext cx="1725480" cy="316440"/>
          </a:xfrm>
          <a:prstGeom prst="rect">
            <a:avLst/>
          </a:prstGeom>
          <a:solidFill>
            <a:schemeClr val="bg1"/>
          </a:solidFill>
          <a:ln>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4084200" y="2864520"/>
            <a:ext cx="844560" cy="31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Username</a:t>
            </a:r>
            <a:endParaRPr b="0" lang="en-IN" sz="1200" spc="-1" strike="noStrike">
              <a:latin typeface="Arial"/>
            </a:endParaRPr>
          </a:p>
        </p:txBody>
      </p:sp>
      <p:sp>
        <p:nvSpPr>
          <p:cNvPr id="87" name="CustomShape 4"/>
          <p:cNvSpPr/>
          <p:nvPr/>
        </p:nvSpPr>
        <p:spPr>
          <a:xfrm>
            <a:off x="4084200" y="3270240"/>
            <a:ext cx="844560" cy="31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 type</a:t>
            </a:r>
            <a:endParaRPr b="0" lang="en-IN" sz="1200" spc="-1" strike="noStrike">
              <a:latin typeface="Arial"/>
            </a:endParaRPr>
          </a:p>
        </p:txBody>
      </p:sp>
      <p:sp>
        <p:nvSpPr>
          <p:cNvPr id="88" name="CustomShape 5"/>
          <p:cNvSpPr/>
          <p:nvPr/>
        </p:nvSpPr>
        <p:spPr>
          <a:xfrm>
            <a:off x="5029200" y="3274920"/>
            <a:ext cx="1725480" cy="31644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89" name="CustomShape 6"/>
          <p:cNvSpPr/>
          <p:nvPr/>
        </p:nvSpPr>
        <p:spPr>
          <a:xfrm>
            <a:off x="6498360" y="3350880"/>
            <a:ext cx="166680" cy="155520"/>
          </a:xfrm>
          <a:prstGeom prst="flowChartMerge">
            <a:avLst/>
          </a:prstGeom>
          <a:ln>
            <a:round/>
          </a:ln>
        </p:spPr>
        <p:style>
          <a:lnRef idx="2">
            <a:schemeClr val="accent3">
              <a:shade val="50000"/>
            </a:schemeClr>
          </a:lnRef>
          <a:fillRef idx="1">
            <a:schemeClr val="accent3"/>
          </a:fillRef>
          <a:effectRef idx="0">
            <a:schemeClr val="accent3"/>
          </a:effectRef>
          <a:fontRef idx="minor"/>
        </p:style>
      </p:sp>
      <p:sp>
        <p:nvSpPr>
          <p:cNvPr id="90" name="CustomShape 7"/>
          <p:cNvSpPr/>
          <p:nvPr/>
        </p:nvSpPr>
        <p:spPr>
          <a:xfrm>
            <a:off x="4084200" y="3642120"/>
            <a:ext cx="844560" cy="31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Password</a:t>
            </a:r>
            <a:endParaRPr b="0" lang="en-IN" sz="1200" spc="-1" strike="noStrike">
              <a:latin typeface="Arial"/>
            </a:endParaRPr>
          </a:p>
        </p:txBody>
      </p:sp>
      <p:sp>
        <p:nvSpPr>
          <p:cNvPr id="91" name="CustomShape 8"/>
          <p:cNvSpPr/>
          <p:nvPr/>
        </p:nvSpPr>
        <p:spPr>
          <a:xfrm>
            <a:off x="5029200" y="3646800"/>
            <a:ext cx="1725480" cy="31644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pic>
        <p:nvPicPr>
          <p:cNvPr id="92" name="Picture 2" descr=""/>
          <p:cNvPicPr/>
          <p:nvPr/>
        </p:nvPicPr>
        <p:blipFill>
          <a:blip r:embed="rId1"/>
          <a:stretch/>
        </p:blipFill>
        <p:spPr>
          <a:xfrm>
            <a:off x="629640" y="368640"/>
            <a:ext cx="1207800" cy="716400"/>
          </a:xfrm>
          <a:prstGeom prst="rect">
            <a:avLst/>
          </a:prstGeom>
          <a:ln>
            <a:noFill/>
          </a:ln>
        </p:spPr>
      </p:pic>
      <p:sp>
        <p:nvSpPr>
          <p:cNvPr id="93" name="CustomShape 9"/>
          <p:cNvSpPr/>
          <p:nvPr/>
        </p:nvSpPr>
        <p:spPr>
          <a:xfrm>
            <a:off x="3271680" y="2194560"/>
            <a:ext cx="4865760" cy="2315880"/>
          </a:xfrm>
          <a:prstGeom prst="roundRect">
            <a:avLst>
              <a:gd name="adj" fmla="val 3640"/>
            </a:avLst>
          </a:prstGeom>
          <a:noFill/>
          <a:ln w="28440">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94" name="CustomShape 10"/>
          <p:cNvSpPr/>
          <p:nvPr/>
        </p:nvSpPr>
        <p:spPr>
          <a:xfrm>
            <a:off x="3454560" y="2009880"/>
            <a:ext cx="1725480" cy="63792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ea typeface="DejaVu Sans"/>
              </a:rPr>
              <a:t>User Login form</a:t>
            </a:r>
            <a:endParaRPr b="0" lang="en-IN" sz="1800" spc="-1" strike="noStrike">
              <a:latin typeface="Arial"/>
            </a:endParaRPr>
          </a:p>
        </p:txBody>
      </p:sp>
      <p:sp>
        <p:nvSpPr>
          <p:cNvPr id="95" name="CustomShape 11"/>
          <p:cNvSpPr/>
          <p:nvPr/>
        </p:nvSpPr>
        <p:spPr>
          <a:xfrm>
            <a:off x="6997320" y="4060080"/>
            <a:ext cx="860040" cy="31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Login</a:t>
            </a:r>
            <a:endParaRPr b="0" lang="en-IN" sz="1200" spc="-1" strike="noStrike">
              <a:latin typeface="Arial"/>
            </a:endParaRPr>
          </a:p>
        </p:txBody>
      </p:sp>
      <p:sp>
        <p:nvSpPr>
          <p:cNvPr id="96" name="CustomShape 12"/>
          <p:cNvSpPr/>
          <p:nvPr/>
        </p:nvSpPr>
        <p:spPr>
          <a:xfrm>
            <a:off x="3646440" y="4060080"/>
            <a:ext cx="860040" cy="31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Clear</a:t>
            </a:r>
            <a:endParaRPr b="0" lang="en-IN" sz="1200" spc="-1" strike="noStrike">
              <a:latin typeface="Arial"/>
            </a:endParaRPr>
          </a:p>
        </p:txBody>
      </p:sp>
      <p:sp>
        <p:nvSpPr>
          <p:cNvPr id="97" name="CustomShape 13"/>
          <p:cNvSpPr/>
          <p:nvPr/>
        </p:nvSpPr>
        <p:spPr>
          <a:xfrm>
            <a:off x="6441480" y="3270240"/>
            <a:ext cx="313200" cy="316440"/>
          </a:xfrm>
          <a:prstGeom prst="rect">
            <a:avLst/>
          </a:prstGeom>
          <a:no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8080" y="121680"/>
            <a:ext cx="11964960" cy="666072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629640" y="368640"/>
            <a:ext cx="1207800" cy="716400"/>
          </a:xfrm>
          <a:prstGeom prst="rect">
            <a:avLst/>
          </a:prstGeom>
          <a:ln>
            <a:noFill/>
          </a:ln>
        </p:spPr>
      </p:pic>
      <p:sp>
        <p:nvSpPr>
          <p:cNvPr id="100"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10180440" y="138600"/>
            <a:ext cx="1724760" cy="603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02"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3" name="CustomShape 5"/>
          <p:cNvSpPr/>
          <p:nvPr/>
        </p:nvSpPr>
        <p:spPr>
          <a:xfrm>
            <a:off x="2394720" y="20034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ID :</a:t>
            </a:r>
            <a:endParaRPr b="0" lang="en-IN" sz="1200" spc="-1" strike="noStrike">
              <a:latin typeface="Arial"/>
            </a:endParaRPr>
          </a:p>
        </p:txBody>
      </p:sp>
      <p:sp>
        <p:nvSpPr>
          <p:cNvPr id="104" name="CustomShape 6"/>
          <p:cNvSpPr/>
          <p:nvPr/>
        </p:nvSpPr>
        <p:spPr>
          <a:xfrm>
            <a:off x="2793240" y="1377000"/>
            <a:ext cx="8912880" cy="5041800"/>
          </a:xfrm>
          <a:prstGeom prst="roundRect">
            <a:avLst>
              <a:gd name="adj" fmla="val 0"/>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05" name="CustomShape 7"/>
          <p:cNvSpPr/>
          <p:nvPr/>
        </p:nvSpPr>
        <p:spPr>
          <a:xfrm>
            <a:off x="4326120" y="2003400"/>
            <a:ext cx="1769040" cy="45432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SWCA00005 (automatic)</a:t>
            </a:r>
            <a:endParaRPr b="0" lang="en-IN" sz="1200" spc="-1" strike="noStrike">
              <a:latin typeface="Arial"/>
            </a:endParaRPr>
          </a:p>
        </p:txBody>
      </p:sp>
      <p:sp>
        <p:nvSpPr>
          <p:cNvPr id="106" name="CustomShape 8"/>
          <p:cNvSpPr/>
          <p:nvPr/>
        </p:nvSpPr>
        <p:spPr>
          <a:xfrm>
            <a:off x="2394720" y="237564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Name :</a:t>
            </a:r>
            <a:endParaRPr b="0" lang="en-IN" sz="1200" spc="-1" strike="noStrike">
              <a:latin typeface="Arial"/>
            </a:endParaRPr>
          </a:p>
        </p:txBody>
      </p:sp>
      <p:sp>
        <p:nvSpPr>
          <p:cNvPr id="107" name="CustomShape 9"/>
          <p:cNvSpPr/>
          <p:nvPr/>
        </p:nvSpPr>
        <p:spPr>
          <a:xfrm>
            <a:off x="2394720" y="348336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108" name="CustomShape 10"/>
          <p:cNvSpPr/>
          <p:nvPr/>
        </p:nvSpPr>
        <p:spPr>
          <a:xfrm>
            <a:off x="2394720" y="27450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109" name="CustomShape 11"/>
          <p:cNvSpPr/>
          <p:nvPr/>
        </p:nvSpPr>
        <p:spPr>
          <a:xfrm>
            <a:off x="2369520" y="5485320"/>
            <a:ext cx="1928520" cy="3686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Collection Date:</a:t>
            </a:r>
            <a:endParaRPr b="0" lang="en-IN" sz="1200" spc="-1" strike="noStrike">
              <a:latin typeface="Arial"/>
            </a:endParaRPr>
          </a:p>
        </p:txBody>
      </p:sp>
      <p:sp>
        <p:nvSpPr>
          <p:cNvPr id="110" name="CustomShape 12"/>
          <p:cNvSpPr/>
          <p:nvPr/>
        </p:nvSpPr>
        <p:spPr>
          <a:xfrm>
            <a:off x="2369520" y="5739480"/>
            <a:ext cx="1928520" cy="3992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Received Date: </a:t>
            </a:r>
            <a:endParaRPr b="0" lang="en-IN" sz="1200" spc="-1" strike="noStrike">
              <a:latin typeface="Arial"/>
            </a:endParaRPr>
          </a:p>
        </p:txBody>
      </p:sp>
      <p:sp>
        <p:nvSpPr>
          <p:cNvPr id="111" name="CustomShape 13"/>
          <p:cNvSpPr/>
          <p:nvPr/>
        </p:nvSpPr>
        <p:spPr>
          <a:xfrm>
            <a:off x="2369520" y="5198760"/>
            <a:ext cx="1928520" cy="3992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Order By: </a:t>
            </a:r>
            <a:endParaRPr b="0" lang="en-IN" sz="1200" spc="-1" strike="noStrike">
              <a:latin typeface="Arial"/>
            </a:endParaRPr>
          </a:p>
        </p:txBody>
      </p:sp>
      <p:sp>
        <p:nvSpPr>
          <p:cNvPr id="112" name="CustomShape 14"/>
          <p:cNvSpPr/>
          <p:nvPr/>
        </p:nvSpPr>
        <p:spPr>
          <a:xfrm>
            <a:off x="2369520" y="6027840"/>
            <a:ext cx="1928520" cy="3686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Report Generated: </a:t>
            </a:r>
            <a:endParaRPr b="0" lang="en-IN" sz="1200" spc="-1" strike="noStrike">
              <a:latin typeface="Arial"/>
            </a:endParaRPr>
          </a:p>
        </p:txBody>
      </p:sp>
      <p:sp>
        <p:nvSpPr>
          <p:cNvPr id="113" name="CustomShape 15"/>
          <p:cNvSpPr/>
          <p:nvPr/>
        </p:nvSpPr>
        <p:spPr>
          <a:xfrm>
            <a:off x="2394720" y="31140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Ethnicity:</a:t>
            </a:r>
            <a:endParaRPr b="0" lang="en-IN" sz="1200" spc="-1" strike="noStrike">
              <a:latin typeface="Arial"/>
            </a:endParaRPr>
          </a:p>
        </p:txBody>
      </p:sp>
      <p:sp>
        <p:nvSpPr>
          <p:cNvPr id="114" name="CustomShape 16"/>
          <p:cNvSpPr/>
          <p:nvPr/>
        </p:nvSpPr>
        <p:spPr>
          <a:xfrm>
            <a:off x="2814840" y="3849840"/>
            <a:ext cx="1460880" cy="2725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115" name="CustomShape 17"/>
          <p:cNvSpPr/>
          <p:nvPr/>
        </p:nvSpPr>
        <p:spPr>
          <a:xfrm>
            <a:off x="2394720" y="422208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116" name="CustomShape 18"/>
          <p:cNvSpPr/>
          <p:nvPr/>
        </p:nvSpPr>
        <p:spPr>
          <a:xfrm>
            <a:off x="2394720" y="459756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117" name="CustomShape 19"/>
          <p:cNvSpPr/>
          <p:nvPr/>
        </p:nvSpPr>
        <p:spPr>
          <a:xfrm>
            <a:off x="2926800" y="1446120"/>
            <a:ext cx="2751840" cy="2725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PERSONAL DETAILS</a:t>
            </a:r>
            <a:endParaRPr b="0" lang="en-IN" sz="1200" spc="-1" strike="noStrike">
              <a:latin typeface="Arial"/>
            </a:endParaRPr>
          </a:p>
        </p:txBody>
      </p:sp>
      <p:sp>
        <p:nvSpPr>
          <p:cNvPr id="118" name="CustomShape 20"/>
          <p:cNvSpPr/>
          <p:nvPr/>
        </p:nvSpPr>
        <p:spPr>
          <a:xfrm>
            <a:off x="2926800" y="4880520"/>
            <a:ext cx="2205720" cy="2725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LABORATORY INFO</a:t>
            </a:r>
            <a:endParaRPr b="0" lang="en-IN" sz="1200" spc="-1" strike="noStrike">
              <a:latin typeface="Arial"/>
            </a:endParaRPr>
          </a:p>
        </p:txBody>
      </p:sp>
      <p:sp>
        <p:nvSpPr>
          <p:cNvPr id="119" name="CustomShape 21"/>
          <p:cNvSpPr/>
          <p:nvPr/>
        </p:nvSpPr>
        <p:spPr>
          <a:xfrm>
            <a:off x="4326120" y="2375640"/>
            <a:ext cx="1769040" cy="27252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120" name="CustomShape 22"/>
          <p:cNvSpPr/>
          <p:nvPr/>
        </p:nvSpPr>
        <p:spPr>
          <a:xfrm>
            <a:off x="4326120" y="3483360"/>
            <a:ext cx="1769040" cy="276120"/>
          </a:xfrm>
          <a:prstGeom prst="rect">
            <a:avLst/>
          </a:prstGeom>
          <a:noFill/>
          <a:ln>
            <a:solidFill>
              <a:srgbClr val="00b0f0"/>
            </a:solidFill>
          </a:ln>
        </p:spPr>
        <p:style>
          <a:lnRef idx="0"/>
          <a:fillRef idx="0"/>
          <a:effectRef idx="0"/>
          <a:fontRef idx="minor"/>
        </p:style>
      </p:sp>
      <p:sp>
        <p:nvSpPr>
          <p:cNvPr id="121" name="CustomShape 23"/>
          <p:cNvSpPr/>
          <p:nvPr/>
        </p:nvSpPr>
        <p:spPr>
          <a:xfrm>
            <a:off x="4326120" y="2745000"/>
            <a:ext cx="1769040" cy="276120"/>
          </a:xfrm>
          <a:prstGeom prst="rect">
            <a:avLst/>
          </a:prstGeom>
          <a:noFill/>
          <a:ln>
            <a:solidFill>
              <a:srgbClr val="00b0f0"/>
            </a:solidFill>
          </a:ln>
        </p:spPr>
        <p:style>
          <a:lnRef idx="0"/>
          <a:fillRef idx="0"/>
          <a:effectRef idx="0"/>
          <a:fontRef idx="minor"/>
        </p:style>
      </p:sp>
      <p:sp>
        <p:nvSpPr>
          <p:cNvPr id="122" name="CustomShape 24"/>
          <p:cNvSpPr/>
          <p:nvPr/>
        </p:nvSpPr>
        <p:spPr>
          <a:xfrm>
            <a:off x="4326120" y="3114000"/>
            <a:ext cx="1769040" cy="276120"/>
          </a:xfrm>
          <a:prstGeom prst="rect">
            <a:avLst/>
          </a:prstGeom>
          <a:noFill/>
          <a:ln>
            <a:solidFill>
              <a:srgbClr val="00b0f0"/>
            </a:solidFill>
          </a:ln>
        </p:spPr>
        <p:style>
          <a:lnRef idx="0"/>
          <a:fillRef idx="0"/>
          <a:effectRef idx="0"/>
          <a:fontRef idx="minor"/>
        </p:style>
      </p:sp>
      <p:sp>
        <p:nvSpPr>
          <p:cNvPr id="123" name="CustomShape 25"/>
          <p:cNvSpPr/>
          <p:nvPr/>
        </p:nvSpPr>
        <p:spPr>
          <a:xfrm>
            <a:off x="4326120" y="3849840"/>
            <a:ext cx="1769040" cy="276120"/>
          </a:xfrm>
          <a:prstGeom prst="rect">
            <a:avLst/>
          </a:prstGeom>
          <a:noFill/>
          <a:ln>
            <a:solidFill>
              <a:srgbClr val="00b0f0"/>
            </a:solidFill>
          </a:ln>
        </p:spPr>
        <p:style>
          <a:lnRef idx="0"/>
          <a:fillRef idx="0"/>
          <a:effectRef idx="0"/>
          <a:fontRef idx="minor"/>
        </p:style>
      </p:sp>
      <p:sp>
        <p:nvSpPr>
          <p:cNvPr id="124" name="CustomShape 26"/>
          <p:cNvSpPr/>
          <p:nvPr/>
        </p:nvSpPr>
        <p:spPr>
          <a:xfrm>
            <a:off x="4326120" y="4222080"/>
            <a:ext cx="1769040" cy="276120"/>
          </a:xfrm>
          <a:prstGeom prst="rect">
            <a:avLst/>
          </a:prstGeom>
          <a:noFill/>
          <a:ln>
            <a:solidFill>
              <a:srgbClr val="00b0f0"/>
            </a:solidFill>
          </a:ln>
        </p:spPr>
        <p:style>
          <a:lnRef idx="0"/>
          <a:fillRef idx="0"/>
          <a:effectRef idx="0"/>
          <a:fontRef idx="minor"/>
        </p:style>
      </p:sp>
      <p:sp>
        <p:nvSpPr>
          <p:cNvPr id="125" name="CustomShape 27"/>
          <p:cNvSpPr/>
          <p:nvPr/>
        </p:nvSpPr>
        <p:spPr>
          <a:xfrm>
            <a:off x="4326120" y="4597560"/>
            <a:ext cx="1769040" cy="276120"/>
          </a:xfrm>
          <a:prstGeom prst="rect">
            <a:avLst/>
          </a:prstGeom>
          <a:noFill/>
          <a:ln>
            <a:solidFill>
              <a:srgbClr val="00b0f0"/>
            </a:solidFill>
          </a:ln>
        </p:spPr>
        <p:style>
          <a:lnRef idx="0"/>
          <a:fillRef idx="0"/>
          <a:effectRef idx="0"/>
          <a:fontRef idx="minor"/>
        </p:style>
      </p:sp>
      <p:sp>
        <p:nvSpPr>
          <p:cNvPr id="126" name="CustomShape 28"/>
          <p:cNvSpPr/>
          <p:nvPr/>
        </p:nvSpPr>
        <p:spPr>
          <a:xfrm>
            <a:off x="4349520" y="5485320"/>
            <a:ext cx="1769040" cy="254880"/>
          </a:xfrm>
          <a:prstGeom prst="rect">
            <a:avLst/>
          </a:prstGeom>
          <a:noFill/>
          <a:ln>
            <a:solidFill>
              <a:srgbClr val="00b0f0"/>
            </a:solidFill>
          </a:ln>
        </p:spPr>
        <p:style>
          <a:lnRef idx="0"/>
          <a:fillRef idx="0"/>
          <a:effectRef idx="0"/>
          <a:fontRef idx="minor"/>
        </p:style>
      </p:sp>
      <p:sp>
        <p:nvSpPr>
          <p:cNvPr id="127" name="CustomShape 29"/>
          <p:cNvSpPr/>
          <p:nvPr/>
        </p:nvSpPr>
        <p:spPr>
          <a:xfrm>
            <a:off x="4349520" y="5739480"/>
            <a:ext cx="1769040" cy="276120"/>
          </a:xfrm>
          <a:prstGeom prst="rect">
            <a:avLst/>
          </a:prstGeom>
          <a:noFill/>
          <a:ln>
            <a:solidFill>
              <a:srgbClr val="00b0f0"/>
            </a:solidFill>
          </a:ln>
        </p:spPr>
        <p:style>
          <a:lnRef idx="0"/>
          <a:fillRef idx="0"/>
          <a:effectRef idx="0"/>
          <a:fontRef idx="minor"/>
        </p:style>
      </p:sp>
      <p:sp>
        <p:nvSpPr>
          <p:cNvPr id="128" name="CustomShape 30"/>
          <p:cNvSpPr/>
          <p:nvPr/>
        </p:nvSpPr>
        <p:spPr>
          <a:xfrm>
            <a:off x="4349520" y="5198760"/>
            <a:ext cx="1769040" cy="276120"/>
          </a:xfrm>
          <a:prstGeom prst="rect">
            <a:avLst/>
          </a:prstGeom>
          <a:noFill/>
          <a:ln>
            <a:solidFill>
              <a:srgbClr val="00b0f0"/>
            </a:solidFill>
          </a:ln>
        </p:spPr>
        <p:style>
          <a:lnRef idx="0"/>
          <a:fillRef idx="0"/>
          <a:effectRef idx="0"/>
          <a:fontRef idx="minor"/>
        </p:style>
      </p:sp>
      <p:sp>
        <p:nvSpPr>
          <p:cNvPr id="129" name="CustomShape 31"/>
          <p:cNvSpPr/>
          <p:nvPr/>
        </p:nvSpPr>
        <p:spPr>
          <a:xfrm>
            <a:off x="4349520" y="6027840"/>
            <a:ext cx="1769040" cy="254880"/>
          </a:xfrm>
          <a:prstGeom prst="rect">
            <a:avLst/>
          </a:prstGeom>
          <a:noFill/>
          <a:ln>
            <a:solidFill>
              <a:srgbClr val="00b0f0"/>
            </a:solidFill>
          </a:ln>
        </p:spPr>
        <p:style>
          <a:lnRef idx="0"/>
          <a:fillRef idx="0"/>
          <a:effectRef idx="0"/>
          <a:fontRef idx="minor"/>
        </p:style>
      </p:sp>
      <p:sp>
        <p:nvSpPr>
          <p:cNvPr id="130" name="Line 32"/>
          <p:cNvSpPr/>
          <p:nvPr/>
        </p:nvSpPr>
        <p:spPr>
          <a:xfrm>
            <a:off x="6640920" y="1888920"/>
            <a:ext cx="360" cy="4394160"/>
          </a:xfrm>
          <a:prstGeom prst="line">
            <a:avLst/>
          </a:prstGeom>
          <a:ln>
            <a:solidFill>
              <a:srgbClr val="3f6ec2"/>
            </a:solidFill>
            <a:round/>
          </a:ln>
        </p:spPr>
        <p:style>
          <a:lnRef idx="1">
            <a:schemeClr val="accent1"/>
          </a:lnRef>
          <a:fillRef idx="0">
            <a:schemeClr val="accent1"/>
          </a:fillRef>
          <a:effectRef idx="0">
            <a:schemeClr val="accent1"/>
          </a:effectRef>
          <a:fontRef idx="minor"/>
        </p:style>
      </p:sp>
      <p:sp>
        <p:nvSpPr>
          <p:cNvPr id="131" name="CustomShape 33"/>
          <p:cNvSpPr/>
          <p:nvPr/>
        </p:nvSpPr>
        <p:spPr>
          <a:xfrm>
            <a:off x="489600" y="149004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32" name="CustomShape 34"/>
          <p:cNvSpPr/>
          <p:nvPr/>
        </p:nvSpPr>
        <p:spPr>
          <a:xfrm>
            <a:off x="9379080" y="6017040"/>
            <a:ext cx="1053000" cy="290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Save</a:t>
            </a:r>
            <a:endParaRPr b="0" lang="en-IN" sz="1200" spc="-1" strike="noStrike">
              <a:latin typeface="Arial"/>
            </a:endParaRPr>
          </a:p>
        </p:txBody>
      </p:sp>
      <p:sp>
        <p:nvSpPr>
          <p:cNvPr id="133" name="CustomShape 35"/>
          <p:cNvSpPr/>
          <p:nvPr/>
        </p:nvSpPr>
        <p:spPr>
          <a:xfrm>
            <a:off x="11062080" y="793080"/>
            <a:ext cx="843120" cy="255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34" name="CustomShape 36"/>
          <p:cNvSpPr/>
          <p:nvPr/>
        </p:nvSpPr>
        <p:spPr>
          <a:xfrm>
            <a:off x="7153200" y="1655640"/>
            <a:ext cx="2751840" cy="2725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ADDITIONAL DETAILS</a:t>
            </a:r>
            <a:endParaRPr b="0" lang="en-IN" sz="1200" spc="-1" strike="noStrike">
              <a:latin typeface="Arial"/>
            </a:endParaRPr>
          </a:p>
        </p:txBody>
      </p:sp>
      <p:sp>
        <p:nvSpPr>
          <p:cNvPr id="135" name="CustomShape 37"/>
          <p:cNvSpPr/>
          <p:nvPr/>
        </p:nvSpPr>
        <p:spPr>
          <a:xfrm>
            <a:off x="6427800" y="200124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Age:</a:t>
            </a:r>
            <a:endParaRPr b="0" lang="en-IN" sz="1200" spc="-1" strike="noStrike">
              <a:latin typeface="Arial"/>
            </a:endParaRPr>
          </a:p>
        </p:txBody>
      </p:sp>
      <p:sp>
        <p:nvSpPr>
          <p:cNvPr id="136" name="CustomShape 38"/>
          <p:cNvSpPr/>
          <p:nvPr/>
        </p:nvSpPr>
        <p:spPr>
          <a:xfrm>
            <a:off x="8359200" y="2001240"/>
            <a:ext cx="1769040" cy="27252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--from DOB--</a:t>
            </a:r>
            <a:endParaRPr b="0" lang="en-IN" sz="1200" spc="-1" strike="noStrike">
              <a:latin typeface="Arial"/>
            </a:endParaRPr>
          </a:p>
        </p:txBody>
      </p:sp>
      <p:sp>
        <p:nvSpPr>
          <p:cNvPr id="137" name="CustomShape 39"/>
          <p:cNvSpPr/>
          <p:nvPr/>
        </p:nvSpPr>
        <p:spPr>
          <a:xfrm>
            <a:off x="6427800" y="228384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Weight:</a:t>
            </a:r>
            <a:endParaRPr b="0" lang="en-IN" sz="1200" spc="-1" strike="noStrike">
              <a:latin typeface="Arial"/>
            </a:endParaRPr>
          </a:p>
        </p:txBody>
      </p:sp>
      <p:sp>
        <p:nvSpPr>
          <p:cNvPr id="138" name="CustomShape 40"/>
          <p:cNvSpPr/>
          <p:nvPr/>
        </p:nvSpPr>
        <p:spPr>
          <a:xfrm>
            <a:off x="8359200" y="2283840"/>
            <a:ext cx="1769040" cy="276120"/>
          </a:xfrm>
          <a:prstGeom prst="rect">
            <a:avLst/>
          </a:prstGeom>
          <a:noFill/>
          <a:ln>
            <a:solidFill>
              <a:srgbClr val="00b0f0"/>
            </a:solidFill>
          </a:ln>
        </p:spPr>
        <p:style>
          <a:lnRef idx="0"/>
          <a:fillRef idx="0"/>
          <a:effectRef idx="0"/>
          <a:fontRef idx="minor"/>
        </p:style>
      </p:sp>
      <p:sp>
        <p:nvSpPr>
          <p:cNvPr id="139" name="CustomShape 41"/>
          <p:cNvSpPr/>
          <p:nvPr/>
        </p:nvSpPr>
        <p:spPr>
          <a:xfrm>
            <a:off x="6427800" y="256104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Height:</a:t>
            </a:r>
            <a:endParaRPr b="0" lang="en-IN" sz="1200" spc="-1" strike="noStrike">
              <a:latin typeface="Arial"/>
            </a:endParaRPr>
          </a:p>
        </p:txBody>
      </p:sp>
      <p:sp>
        <p:nvSpPr>
          <p:cNvPr id="140" name="CustomShape 42"/>
          <p:cNvSpPr/>
          <p:nvPr/>
        </p:nvSpPr>
        <p:spPr>
          <a:xfrm>
            <a:off x="8359200" y="2561040"/>
            <a:ext cx="1769040" cy="276120"/>
          </a:xfrm>
          <a:prstGeom prst="rect">
            <a:avLst/>
          </a:prstGeom>
          <a:noFill/>
          <a:ln>
            <a:solidFill>
              <a:srgbClr val="00b0f0"/>
            </a:solidFill>
          </a:ln>
        </p:spPr>
        <p:style>
          <a:lnRef idx="0"/>
          <a:fillRef idx="0"/>
          <a:effectRef idx="0"/>
          <a:fontRef idx="minor"/>
        </p:style>
      </p:sp>
      <p:sp>
        <p:nvSpPr>
          <p:cNvPr id="141" name="CustomShape 43"/>
          <p:cNvSpPr/>
          <p:nvPr/>
        </p:nvSpPr>
        <p:spPr>
          <a:xfrm>
            <a:off x="6427800" y="283176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BMI:</a:t>
            </a:r>
            <a:endParaRPr b="0" lang="en-IN" sz="1200" spc="-1" strike="noStrike">
              <a:latin typeface="Arial"/>
            </a:endParaRPr>
          </a:p>
        </p:txBody>
      </p:sp>
      <p:sp>
        <p:nvSpPr>
          <p:cNvPr id="142" name="CustomShape 44"/>
          <p:cNvSpPr/>
          <p:nvPr/>
        </p:nvSpPr>
        <p:spPr>
          <a:xfrm>
            <a:off x="8359200" y="2831760"/>
            <a:ext cx="1769040" cy="27252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---by formula--</a:t>
            </a:r>
            <a:endParaRPr b="0" lang="en-IN" sz="1200" spc="-1" strike="noStrike">
              <a:latin typeface="Arial"/>
            </a:endParaRPr>
          </a:p>
        </p:txBody>
      </p:sp>
      <p:sp>
        <p:nvSpPr>
          <p:cNvPr id="143" name="CustomShape 45"/>
          <p:cNvSpPr/>
          <p:nvPr/>
        </p:nvSpPr>
        <p:spPr>
          <a:xfrm>
            <a:off x="6433920" y="31140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Allergic to</a:t>
            </a:r>
            <a:endParaRPr b="0" lang="en-IN" sz="1200" spc="-1" strike="noStrike">
              <a:latin typeface="Arial"/>
            </a:endParaRPr>
          </a:p>
        </p:txBody>
      </p:sp>
      <p:sp>
        <p:nvSpPr>
          <p:cNvPr id="144" name="CustomShape 46"/>
          <p:cNvSpPr/>
          <p:nvPr/>
        </p:nvSpPr>
        <p:spPr>
          <a:xfrm>
            <a:off x="8365680" y="3114000"/>
            <a:ext cx="1769040" cy="276120"/>
          </a:xfrm>
          <a:prstGeom prst="rect">
            <a:avLst/>
          </a:prstGeom>
          <a:noFill/>
          <a:ln>
            <a:solidFill>
              <a:srgbClr val="00b0f0"/>
            </a:solidFill>
          </a:ln>
        </p:spPr>
        <p:style>
          <a:lnRef idx="0"/>
          <a:fillRef idx="0"/>
          <a:effectRef idx="0"/>
          <a:fontRef idx="minor"/>
        </p:style>
      </p:sp>
      <p:sp>
        <p:nvSpPr>
          <p:cNvPr id="145" name="CustomShape 47"/>
          <p:cNvSpPr/>
          <p:nvPr/>
        </p:nvSpPr>
        <p:spPr>
          <a:xfrm>
            <a:off x="6441120" y="339696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1:</a:t>
            </a:r>
            <a:endParaRPr b="0" lang="en-IN" sz="1200" spc="-1" strike="noStrike">
              <a:latin typeface="Arial"/>
            </a:endParaRPr>
          </a:p>
        </p:txBody>
      </p:sp>
      <p:sp>
        <p:nvSpPr>
          <p:cNvPr id="146" name="CustomShape 48"/>
          <p:cNvSpPr/>
          <p:nvPr/>
        </p:nvSpPr>
        <p:spPr>
          <a:xfrm>
            <a:off x="8372520" y="3396960"/>
            <a:ext cx="1769040" cy="276120"/>
          </a:xfrm>
          <a:prstGeom prst="rect">
            <a:avLst/>
          </a:prstGeom>
          <a:noFill/>
          <a:ln>
            <a:solidFill>
              <a:srgbClr val="00b0f0"/>
            </a:solidFill>
          </a:ln>
        </p:spPr>
        <p:style>
          <a:lnRef idx="0"/>
          <a:fillRef idx="0"/>
          <a:effectRef idx="0"/>
          <a:fontRef idx="minor"/>
        </p:style>
      </p:sp>
      <p:sp>
        <p:nvSpPr>
          <p:cNvPr id="147" name="CustomShape 49"/>
          <p:cNvSpPr/>
          <p:nvPr/>
        </p:nvSpPr>
        <p:spPr>
          <a:xfrm>
            <a:off x="6441840" y="36828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2:</a:t>
            </a:r>
            <a:endParaRPr b="0" lang="en-IN" sz="1200" spc="-1" strike="noStrike">
              <a:latin typeface="Arial"/>
            </a:endParaRPr>
          </a:p>
        </p:txBody>
      </p:sp>
      <p:sp>
        <p:nvSpPr>
          <p:cNvPr id="148" name="CustomShape 50"/>
          <p:cNvSpPr/>
          <p:nvPr/>
        </p:nvSpPr>
        <p:spPr>
          <a:xfrm>
            <a:off x="8373600" y="3682800"/>
            <a:ext cx="1769040" cy="276120"/>
          </a:xfrm>
          <a:prstGeom prst="rect">
            <a:avLst/>
          </a:prstGeom>
          <a:noFill/>
          <a:ln>
            <a:solidFill>
              <a:srgbClr val="00b0f0"/>
            </a:solidFill>
          </a:ln>
        </p:spPr>
        <p:style>
          <a:lnRef idx="0"/>
          <a:fillRef idx="0"/>
          <a:effectRef idx="0"/>
          <a:fontRef idx="minor"/>
        </p:style>
      </p:sp>
      <p:sp>
        <p:nvSpPr>
          <p:cNvPr id="149" name="CustomShape 51"/>
          <p:cNvSpPr/>
          <p:nvPr/>
        </p:nvSpPr>
        <p:spPr>
          <a:xfrm>
            <a:off x="6448680" y="39654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3:</a:t>
            </a:r>
            <a:endParaRPr b="0" lang="en-IN" sz="1200" spc="-1" strike="noStrike">
              <a:latin typeface="Arial"/>
            </a:endParaRPr>
          </a:p>
        </p:txBody>
      </p:sp>
      <p:sp>
        <p:nvSpPr>
          <p:cNvPr id="150" name="CustomShape 52"/>
          <p:cNvSpPr/>
          <p:nvPr/>
        </p:nvSpPr>
        <p:spPr>
          <a:xfrm>
            <a:off x="8380440" y="3965400"/>
            <a:ext cx="1769040" cy="276120"/>
          </a:xfrm>
          <a:prstGeom prst="rect">
            <a:avLst/>
          </a:prstGeom>
          <a:noFill/>
          <a:ln>
            <a:solidFill>
              <a:srgbClr val="00b0f0"/>
            </a:solidFill>
          </a:ln>
        </p:spPr>
        <p:style>
          <a:lnRef idx="0"/>
          <a:fillRef idx="0"/>
          <a:effectRef idx="0"/>
          <a:fontRef idx="minor"/>
        </p:style>
      </p:sp>
      <p:sp>
        <p:nvSpPr>
          <p:cNvPr id="151" name="CustomShape 53"/>
          <p:cNvSpPr/>
          <p:nvPr/>
        </p:nvSpPr>
        <p:spPr>
          <a:xfrm>
            <a:off x="6448680" y="42390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Remarks:</a:t>
            </a:r>
            <a:endParaRPr b="0" lang="en-IN" sz="1200" spc="-1" strike="noStrike">
              <a:latin typeface="Arial"/>
            </a:endParaRPr>
          </a:p>
        </p:txBody>
      </p:sp>
      <p:sp>
        <p:nvSpPr>
          <p:cNvPr id="152" name="CustomShape 54"/>
          <p:cNvSpPr/>
          <p:nvPr/>
        </p:nvSpPr>
        <p:spPr>
          <a:xfrm>
            <a:off x="8380440" y="4239000"/>
            <a:ext cx="1769040" cy="276120"/>
          </a:xfrm>
          <a:prstGeom prst="rect">
            <a:avLst/>
          </a:prstGeom>
          <a:noFill/>
          <a:ln>
            <a:solidFill>
              <a:srgbClr val="00b0f0"/>
            </a:solidFill>
          </a:ln>
        </p:spPr>
        <p:style>
          <a:lnRef idx="0"/>
          <a:fillRef idx="0"/>
          <a:effectRef idx="0"/>
          <a:fontRef idx="minor"/>
        </p:style>
      </p:sp>
      <p:sp>
        <p:nvSpPr>
          <p:cNvPr id="153" name="CustomShape 55"/>
          <p:cNvSpPr/>
          <p:nvPr/>
        </p:nvSpPr>
        <p:spPr>
          <a:xfrm>
            <a:off x="7289280" y="4603680"/>
            <a:ext cx="2751840" cy="2725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TEST REQUEST</a:t>
            </a:r>
            <a:endParaRPr b="0" lang="en-IN" sz="1200" spc="-1" strike="noStrike">
              <a:latin typeface="Arial"/>
            </a:endParaRPr>
          </a:p>
        </p:txBody>
      </p:sp>
      <p:sp>
        <p:nvSpPr>
          <p:cNvPr id="154" name="CustomShape 56"/>
          <p:cNvSpPr/>
          <p:nvPr/>
        </p:nvSpPr>
        <p:spPr>
          <a:xfrm>
            <a:off x="6774840" y="5040720"/>
            <a:ext cx="1130400" cy="4543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Genetic report:</a:t>
            </a:r>
            <a:endParaRPr b="0" lang="en-IN" sz="1200" spc="-1" strike="noStrike">
              <a:latin typeface="Arial"/>
            </a:endParaRPr>
          </a:p>
        </p:txBody>
      </p:sp>
      <p:sp>
        <p:nvSpPr>
          <p:cNvPr id="155" name="CustomShape 57"/>
          <p:cNvSpPr/>
          <p:nvPr/>
        </p:nvSpPr>
        <p:spPr>
          <a:xfrm>
            <a:off x="7891560" y="5055840"/>
            <a:ext cx="254520" cy="2250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6" name="CustomShape 58"/>
          <p:cNvSpPr/>
          <p:nvPr/>
        </p:nvSpPr>
        <p:spPr>
          <a:xfrm>
            <a:off x="6774840" y="5307120"/>
            <a:ext cx="1130400" cy="4543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Fitness report:</a:t>
            </a:r>
            <a:endParaRPr b="0" lang="en-IN" sz="1200" spc="-1" strike="noStrike">
              <a:latin typeface="Arial"/>
            </a:endParaRPr>
          </a:p>
        </p:txBody>
      </p:sp>
      <p:sp>
        <p:nvSpPr>
          <p:cNvPr id="157" name="CustomShape 59"/>
          <p:cNvSpPr/>
          <p:nvPr/>
        </p:nvSpPr>
        <p:spPr>
          <a:xfrm>
            <a:off x="7891560" y="5322240"/>
            <a:ext cx="254520" cy="2250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60"/>
          <p:cNvSpPr/>
          <p:nvPr/>
        </p:nvSpPr>
        <p:spPr>
          <a:xfrm>
            <a:off x="6614280" y="5598720"/>
            <a:ext cx="1290960" cy="4543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Exercise report:</a:t>
            </a:r>
            <a:endParaRPr b="0" lang="en-IN" sz="1200" spc="-1" strike="noStrike">
              <a:latin typeface="Arial"/>
            </a:endParaRPr>
          </a:p>
        </p:txBody>
      </p:sp>
      <p:sp>
        <p:nvSpPr>
          <p:cNvPr id="159" name="CustomShape 61"/>
          <p:cNvSpPr/>
          <p:nvPr/>
        </p:nvSpPr>
        <p:spPr>
          <a:xfrm>
            <a:off x="7891560" y="5613840"/>
            <a:ext cx="254520" cy="2250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62"/>
          <p:cNvSpPr/>
          <p:nvPr/>
        </p:nvSpPr>
        <p:spPr>
          <a:xfrm>
            <a:off x="10516320" y="6009840"/>
            <a:ext cx="1053000" cy="290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Exit</a:t>
            </a:r>
            <a:endParaRPr b="0" lang="en-IN" sz="1200" spc="-1" strike="noStrike">
              <a:latin typeface="Arial"/>
            </a:endParaRPr>
          </a:p>
        </p:txBody>
      </p:sp>
      <p:sp>
        <p:nvSpPr>
          <p:cNvPr id="161" name="CustomShape 63"/>
          <p:cNvSpPr/>
          <p:nvPr/>
        </p:nvSpPr>
        <p:spPr>
          <a:xfrm>
            <a:off x="5177160" y="2379240"/>
            <a:ext cx="924120" cy="28224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162" name="CustomShape 64"/>
          <p:cNvSpPr/>
          <p:nvPr/>
        </p:nvSpPr>
        <p:spPr>
          <a:xfrm>
            <a:off x="2394720" y="1692000"/>
            <a:ext cx="1769040" cy="27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Date:</a:t>
            </a:r>
            <a:endParaRPr b="0" lang="en-IN" sz="1200" spc="-1" strike="noStrike">
              <a:latin typeface="Arial"/>
            </a:endParaRPr>
          </a:p>
        </p:txBody>
      </p:sp>
      <p:sp>
        <p:nvSpPr>
          <p:cNvPr id="163" name="CustomShape 65"/>
          <p:cNvSpPr/>
          <p:nvPr/>
        </p:nvSpPr>
        <p:spPr>
          <a:xfrm>
            <a:off x="4326120" y="1692000"/>
            <a:ext cx="1769040" cy="27252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18080" y="121680"/>
            <a:ext cx="11964960" cy="666072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165" name="Picture 2" descr=""/>
          <p:cNvPicPr/>
          <p:nvPr/>
        </p:nvPicPr>
        <p:blipFill>
          <a:blip r:embed="rId1"/>
          <a:stretch/>
        </p:blipFill>
        <p:spPr>
          <a:xfrm>
            <a:off x="629640" y="368640"/>
            <a:ext cx="1207800" cy="716400"/>
          </a:xfrm>
          <a:prstGeom prst="rect">
            <a:avLst/>
          </a:prstGeom>
          <a:ln>
            <a:noFill/>
          </a:ln>
        </p:spPr>
      </p:pic>
      <p:sp>
        <p:nvSpPr>
          <p:cNvPr id="166"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10180440" y="138600"/>
            <a:ext cx="1724760" cy="603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68"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9" name="CustomShape 5"/>
          <p:cNvSpPr/>
          <p:nvPr/>
        </p:nvSpPr>
        <p:spPr>
          <a:xfrm>
            <a:off x="489600" y="149004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70" name="CustomShape 6"/>
          <p:cNvSpPr/>
          <p:nvPr/>
        </p:nvSpPr>
        <p:spPr>
          <a:xfrm>
            <a:off x="11062080" y="793080"/>
            <a:ext cx="843120" cy="255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71" name="CustomShape 7"/>
          <p:cNvSpPr/>
          <p:nvPr/>
        </p:nvSpPr>
        <p:spPr>
          <a:xfrm>
            <a:off x="489600" y="201564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graphicFrame>
        <p:nvGraphicFramePr>
          <p:cNvPr id="172" name="Table 8"/>
          <p:cNvGraphicFramePr/>
          <p:nvPr/>
        </p:nvGraphicFramePr>
        <p:xfrm>
          <a:off x="2697480" y="1695600"/>
          <a:ext cx="8678520" cy="290376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73" name="Picture 2" descr=""/>
          <p:cNvPicPr/>
          <p:nvPr/>
        </p:nvPicPr>
        <p:blipFill>
          <a:blip r:embed="rId2"/>
          <a:stretch/>
        </p:blipFill>
        <p:spPr>
          <a:xfrm>
            <a:off x="3780000" y="4034520"/>
            <a:ext cx="1311840" cy="931680"/>
          </a:xfrm>
          <a:prstGeom prst="rect">
            <a:avLst/>
          </a:prstGeom>
          <a:ln>
            <a:noFill/>
          </a:ln>
        </p:spPr>
      </p:pic>
      <p:sp>
        <p:nvSpPr>
          <p:cNvPr id="174" name="CustomShape 9"/>
          <p:cNvSpPr/>
          <p:nvPr/>
        </p:nvSpPr>
        <p:spPr>
          <a:xfrm>
            <a:off x="5265000" y="22024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5" name="CustomShape 10"/>
          <p:cNvSpPr/>
          <p:nvPr/>
        </p:nvSpPr>
        <p:spPr>
          <a:xfrm>
            <a:off x="5265000" y="259272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6" name="CustomShape 11"/>
          <p:cNvSpPr/>
          <p:nvPr/>
        </p:nvSpPr>
        <p:spPr>
          <a:xfrm>
            <a:off x="5265000" y="302112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7" name="CustomShape 12"/>
          <p:cNvSpPr/>
          <p:nvPr/>
        </p:nvSpPr>
        <p:spPr>
          <a:xfrm>
            <a:off x="5265000" y="34336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8" name="CustomShape 13"/>
          <p:cNvSpPr/>
          <p:nvPr/>
        </p:nvSpPr>
        <p:spPr>
          <a:xfrm>
            <a:off x="5265000" y="385632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9" name="CustomShape 14"/>
          <p:cNvSpPr/>
          <p:nvPr/>
        </p:nvSpPr>
        <p:spPr>
          <a:xfrm>
            <a:off x="5265000" y="42796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0" name="CustomShape 15"/>
          <p:cNvSpPr/>
          <p:nvPr/>
        </p:nvSpPr>
        <p:spPr>
          <a:xfrm>
            <a:off x="7062840" y="22078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1" name="CustomShape 16"/>
          <p:cNvSpPr/>
          <p:nvPr/>
        </p:nvSpPr>
        <p:spPr>
          <a:xfrm>
            <a:off x="7062840" y="25984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2" name="CustomShape 17"/>
          <p:cNvSpPr/>
          <p:nvPr/>
        </p:nvSpPr>
        <p:spPr>
          <a:xfrm>
            <a:off x="7062840" y="30268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3" name="CustomShape 18"/>
          <p:cNvSpPr/>
          <p:nvPr/>
        </p:nvSpPr>
        <p:spPr>
          <a:xfrm>
            <a:off x="7062840" y="34390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4" name="CustomShape 19"/>
          <p:cNvSpPr/>
          <p:nvPr/>
        </p:nvSpPr>
        <p:spPr>
          <a:xfrm>
            <a:off x="7062840" y="386172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5" name="CustomShape 20"/>
          <p:cNvSpPr/>
          <p:nvPr/>
        </p:nvSpPr>
        <p:spPr>
          <a:xfrm>
            <a:off x="7062840" y="42850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6" name="CustomShape 21"/>
          <p:cNvSpPr/>
          <p:nvPr/>
        </p:nvSpPr>
        <p:spPr>
          <a:xfrm>
            <a:off x="8895600" y="221760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7" name="CustomShape 22"/>
          <p:cNvSpPr/>
          <p:nvPr/>
        </p:nvSpPr>
        <p:spPr>
          <a:xfrm>
            <a:off x="8895600" y="260820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8" name="CustomShape 23"/>
          <p:cNvSpPr/>
          <p:nvPr/>
        </p:nvSpPr>
        <p:spPr>
          <a:xfrm>
            <a:off x="8895600" y="303660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9" name="CustomShape 24"/>
          <p:cNvSpPr/>
          <p:nvPr/>
        </p:nvSpPr>
        <p:spPr>
          <a:xfrm>
            <a:off x="8895600" y="344880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0" name="CustomShape 25"/>
          <p:cNvSpPr/>
          <p:nvPr/>
        </p:nvSpPr>
        <p:spPr>
          <a:xfrm>
            <a:off x="8895600" y="387144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1" name="CustomShape 26"/>
          <p:cNvSpPr/>
          <p:nvPr/>
        </p:nvSpPr>
        <p:spPr>
          <a:xfrm>
            <a:off x="8895600" y="429516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2" name="CustomShape 27"/>
          <p:cNvSpPr/>
          <p:nvPr/>
        </p:nvSpPr>
        <p:spPr>
          <a:xfrm>
            <a:off x="10839600" y="2179800"/>
            <a:ext cx="452160" cy="1814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3" name="CustomShape 28"/>
          <p:cNvSpPr/>
          <p:nvPr/>
        </p:nvSpPr>
        <p:spPr>
          <a:xfrm>
            <a:off x="10839600" y="2575440"/>
            <a:ext cx="452160" cy="1814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4" name="CustomShape 29"/>
          <p:cNvSpPr/>
          <p:nvPr/>
        </p:nvSpPr>
        <p:spPr>
          <a:xfrm>
            <a:off x="10839600" y="2998800"/>
            <a:ext cx="452160" cy="1814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5" name="CustomShape 30"/>
          <p:cNvSpPr/>
          <p:nvPr/>
        </p:nvSpPr>
        <p:spPr>
          <a:xfrm>
            <a:off x="10839600" y="3411000"/>
            <a:ext cx="452160" cy="1814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6" name="CustomShape 31"/>
          <p:cNvSpPr/>
          <p:nvPr/>
        </p:nvSpPr>
        <p:spPr>
          <a:xfrm>
            <a:off x="10839600" y="3834000"/>
            <a:ext cx="452160" cy="1814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7" name="CustomShape 32"/>
          <p:cNvSpPr/>
          <p:nvPr/>
        </p:nvSpPr>
        <p:spPr>
          <a:xfrm>
            <a:off x="10839600" y="4257360"/>
            <a:ext cx="452160" cy="1814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198" name="Picture 50" descr=""/>
          <p:cNvPicPr/>
          <p:nvPr/>
        </p:nvPicPr>
        <p:blipFill>
          <a:blip r:embed="rId3"/>
          <a:stretch/>
        </p:blipFill>
        <p:spPr>
          <a:xfrm>
            <a:off x="6825960" y="4267800"/>
            <a:ext cx="136440" cy="136440"/>
          </a:xfrm>
          <a:prstGeom prst="rect">
            <a:avLst/>
          </a:prstGeom>
          <a:ln>
            <a:noFill/>
          </a:ln>
        </p:spPr>
      </p:pic>
      <p:pic>
        <p:nvPicPr>
          <p:cNvPr id="199" name="Picture 106" descr=""/>
          <p:cNvPicPr/>
          <p:nvPr/>
        </p:nvPicPr>
        <p:blipFill>
          <a:blip r:embed="rId4"/>
          <a:stretch/>
        </p:blipFill>
        <p:spPr>
          <a:xfrm>
            <a:off x="6825960" y="2221560"/>
            <a:ext cx="136440" cy="136440"/>
          </a:xfrm>
          <a:prstGeom prst="rect">
            <a:avLst/>
          </a:prstGeom>
          <a:ln>
            <a:noFill/>
          </a:ln>
        </p:spPr>
      </p:pic>
      <p:pic>
        <p:nvPicPr>
          <p:cNvPr id="200" name="Picture 107" descr=""/>
          <p:cNvPicPr/>
          <p:nvPr/>
        </p:nvPicPr>
        <p:blipFill>
          <a:blip r:embed="rId5"/>
          <a:stretch/>
        </p:blipFill>
        <p:spPr>
          <a:xfrm>
            <a:off x="6816960" y="2654280"/>
            <a:ext cx="136440" cy="136440"/>
          </a:xfrm>
          <a:prstGeom prst="rect">
            <a:avLst/>
          </a:prstGeom>
          <a:ln>
            <a:noFill/>
          </a:ln>
        </p:spPr>
      </p:pic>
      <p:pic>
        <p:nvPicPr>
          <p:cNvPr id="201" name="Picture 108" descr=""/>
          <p:cNvPicPr/>
          <p:nvPr/>
        </p:nvPicPr>
        <p:blipFill>
          <a:blip r:embed="rId6"/>
          <a:stretch/>
        </p:blipFill>
        <p:spPr>
          <a:xfrm>
            <a:off x="6818760" y="3053520"/>
            <a:ext cx="136440" cy="136440"/>
          </a:xfrm>
          <a:prstGeom prst="rect">
            <a:avLst/>
          </a:prstGeom>
          <a:ln>
            <a:noFill/>
          </a:ln>
        </p:spPr>
      </p:pic>
      <p:pic>
        <p:nvPicPr>
          <p:cNvPr id="202" name="Picture 109" descr=""/>
          <p:cNvPicPr/>
          <p:nvPr/>
        </p:nvPicPr>
        <p:blipFill>
          <a:blip r:embed="rId7"/>
          <a:stretch/>
        </p:blipFill>
        <p:spPr>
          <a:xfrm>
            <a:off x="6825960" y="3425040"/>
            <a:ext cx="136440" cy="136440"/>
          </a:xfrm>
          <a:prstGeom prst="rect">
            <a:avLst/>
          </a:prstGeom>
          <a:ln>
            <a:noFill/>
          </a:ln>
        </p:spPr>
      </p:pic>
      <p:pic>
        <p:nvPicPr>
          <p:cNvPr id="203" name="Picture 110" descr=""/>
          <p:cNvPicPr/>
          <p:nvPr/>
        </p:nvPicPr>
        <p:blipFill>
          <a:blip r:embed="rId8"/>
          <a:stretch/>
        </p:blipFill>
        <p:spPr>
          <a:xfrm>
            <a:off x="6825960" y="3851640"/>
            <a:ext cx="136440" cy="136440"/>
          </a:xfrm>
          <a:prstGeom prst="rect">
            <a:avLst/>
          </a:prstGeom>
          <a:ln>
            <a:noFill/>
          </a:ln>
        </p:spPr>
      </p:pic>
      <p:pic>
        <p:nvPicPr>
          <p:cNvPr id="204" name="Picture 111" descr=""/>
          <p:cNvPicPr/>
          <p:nvPr/>
        </p:nvPicPr>
        <p:blipFill>
          <a:blip r:embed="rId9"/>
          <a:stretch/>
        </p:blipFill>
        <p:spPr>
          <a:xfrm>
            <a:off x="8692200" y="4267800"/>
            <a:ext cx="136440" cy="136440"/>
          </a:xfrm>
          <a:prstGeom prst="rect">
            <a:avLst/>
          </a:prstGeom>
          <a:ln>
            <a:noFill/>
          </a:ln>
        </p:spPr>
      </p:pic>
      <p:pic>
        <p:nvPicPr>
          <p:cNvPr id="205" name="Picture 112" descr=""/>
          <p:cNvPicPr/>
          <p:nvPr/>
        </p:nvPicPr>
        <p:blipFill>
          <a:blip r:embed="rId10"/>
          <a:stretch/>
        </p:blipFill>
        <p:spPr>
          <a:xfrm>
            <a:off x="8692200" y="2221560"/>
            <a:ext cx="136440" cy="136440"/>
          </a:xfrm>
          <a:prstGeom prst="rect">
            <a:avLst/>
          </a:prstGeom>
          <a:ln>
            <a:noFill/>
          </a:ln>
        </p:spPr>
      </p:pic>
      <p:pic>
        <p:nvPicPr>
          <p:cNvPr id="206" name="Picture 113" descr=""/>
          <p:cNvPicPr/>
          <p:nvPr/>
        </p:nvPicPr>
        <p:blipFill>
          <a:blip r:embed="rId11"/>
          <a:stretch/>
        </p:blipFill>
        <p:spPr>
          <a:xfrm>
            <a:off x="8683200" y="2654280"/>
            <a:ext cx="136440" cy="136440"/>
          </a:xfrm>
          <a:prstGeom prst="rect">
            <a:avLst/>
          </a:prstGeom>
          <a:ln>
            <a:noFill/>
          </a:ln>
        </p:spPr>
      </p:pic>
      <p:pic>
        <p:nvPicPr>
          <p:cNvPr id="207" name="Picture 114" descr=""/>
          <p:cNvPicPr/>
          <p:nvPr/>
        </p:nvPicPr>
        <p:blipFill>
          <a:blip r:embed="rId12"/>
          <a:stretch/>
        </p:blipFill>
        <p:spPr>
          <a:xfrm>
            <a:off x="8685000" y="3053520"/>
            <a:ext cx="136440" cy="136440"/>
          </a:xfrm>
          <a:prstGeom prst="rect">
            <a:avLst/>
          </a:prstGeom>
          <a:ln>
            <a:noFill/>
          </a:ln>
        </p:spPr>
      </p:pic>
      <p:pic>
        <p:nvPicPr>
          <p:cNvPr id="208" name="Picture 115" descr=""/>
          <p:cNvPicPr/>
          <p:nvPr/>
        </p:nvPicPr>
        <p:blipFill>
          <a:blip r:embed="rId13"/>
          <a:stretch/>
        </p:blipFill>
        <p:spPr>
          <a:xfrm>
            <a:off x="8692200" y="3425040"/>
            <a:ext cx="136440" cy="136440"/>
          </a:xfrm>
          <a:prstGeom prst="rect">
            <a:avLst/>
          </a:prstGeom>
          <a:ln>
            <a:noFill/>
          </a:ln>
        </p:spPr>
      </p:pic>
      <p:pic>
        <p:nvPicPr>
          <p:cNvPr id="209" name="Picture 116" descr=""/>
          <p:cNvPicPr/>
          <p:nvPr/>
        </p:nvPicPr>
        <p:blipFill>
          <a:blip r:embed="rId14"/>
          <a:stretch/>
        </p:blipFill>
        <p:spPr>
          <a:xfrm>
            <a:off x="8692200" y="3851640"/>
            <a:ext cx="136440" cy="136440"/>
          </a:xfrm>
          <a:prstGeom prst="rect">
            <a:avLst/>
          </a:prstGeom>
          <a:ln>
            <a:noFill/>
          </a:ln>
        </p:spPr>
      </p:pic>
      <p:pic>
        <p:nvPicPr>
          <p:cNvPr id="210" name="Picture 117" descr=""/>
          <p:cNvPicPr/>
          <p:nvPr/>
        </p:nvPicPr>
        <p:blipFill>
          <a:blip r:embed="rId15"/>
          <a:stretch/>
        </p:blipFill>
        <p:spPr>
          <a:xfrm>
            <a:off x="10581480" y="4267800"/>
            <a:ext cx="136440" cy="136440"/>
          </a:xfrm>
          <a:prstGeom prst="rect">
            <a:avLst/>
          </a:prstGeom>
          <a:ln>
            <a:noFill/>
          </a:ln>
        </p:spPr>
      </p:pic>
      <p:pic>
        <p:nvPicPr>
          <p:cNvPr id="211" name="Picture 118" descr=""/>
          <p:cNvPicPr/>
          <p:nvPr/>
        </p:nvPicPr>
        <p:blipFill>
          <a:blip r:embed="rId16"/>
          <a:stretch/>
        </p:blipFill>
        <p:spPr>
          <a:xfrm>
            <a:off x="10581480" y="2221560"/>
            <a:ext cx="136440" cy="136440"/>
          </a:xfrm>
          <a:prstGeom prst="rect">
            <a:avLst/>
          </a:prstGeom>
          <a:ln>
            <a:noFill/>
          </a:ln>
        </p:spPr>
      </p:pic>
      <p:pic>
        <p:nvPicPr>
          <p:cNvPr id="212" name="Picture 119" descr=""/>
          <p:cNvPicPr/>
          <p:nvPr/>
        </p:nvPicPr>
        <p:blipFill>
          <a:blip r:embed="rId17"/>
          <a:stretch/>
        </p:blipFill>
        <p:spPr>
          <a:xfrm>
            <a:off x="10572480" y="2654280"/>
            <a:ext cx="136440" cy="136440"/>
          </a:xfrm>
          <a:prstGeom prst="rect">
            <a:avLst/>
          </a:prstGeom>
          <a:ln>
            <a:noFill/>
          </a:ln>
        </p:spPr>
      </p:pic>
      <p:pic>
        <p:nvPicPr>
          <p:cNvPr id="213" name="Picture 120" descr=""/>
          <p:cNvPicPr/>
          <p:nvPr/>
        </p:nvPicPr>
        <p:blipFill>
          <a:blip r:embed="rId18"/>
          <a:stretch/>
        </p:blipFill>
        <p:spPr>
          <a:xfrm>
            <a:off x="10574280" y="3053520"/>
            <a:ext cx="136440" cy="136440"/>
          </a:xfrm>
          <a:prstGeom prst="rect">
            <a:avLst/>
          </a:prstGeom>
          <a:ln>
            <a:noFill/>
          </a:ln>
        </p:spPr>
      </p:pic>
      <p:pic>
        <p:nvPicPr>
          <p:cNvPr id="214" name="Picture 121" descr=""/>
          <p:cNvPicPr/>
          <p:nvPr/>
        </p:nvPicPr>
        <p:blipFill>
          <a:blip r:embed="rId19"/>
          <a:stretch/>
        </p:blipFill>
        <p:spPr>
          <a:xfrm>
            <a:off x="10581480" y="3425040"/>
            <a:ext cx="136440" cy="136440"/>
          </a:xfrm>
          <a:prstGeom prst="rect">
            <a:avLst/>
          </a:prstGeom>
          <a:ln>
            <a:noFill/>
          </a:ln>
        </p:spPr>
      </p:pic>
      <p:pic>
        <p:nvPicPr>
          <p:cNvPr id="215" name="Picture 122" descr=""/>
          <p:cNvPicPr/>
          <p:nvPr/>
        </p:nvPicPr>
        <p:blipFill>
          <a:blip r:embed="rId20"/>
          <a:stretch/>
        </p:blipFill>
        <p:spPr>
          <a:xfrm>
            <a:off x="10581480" y="3851640"/>
            <a:ext cx="136440" cy="136440"/>
          </a:xfrm>
          <a:prstGeom prst="rect">
            <a:avLst/>
          </a:prstGeom>
          <a:ln>
            <a:noFill/>
          </a:ln>
        </p:spPr>
      </p:pic>
      <p:graphicFrame>
        <p:nvGraphicFramePr>
          <p:cNvPr id="216" name="Table 33"/>
          <p:cNvGraphicFramePr/>
          <p:nvPr/>
        </p:nvGraphicFramePr>
        <p:xfrm>
          <a:off x="2697480" y="5358960"/>
          <a:ext cx="8678520" cy="62028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32940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44820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217" name="CustomShape 34"/>
          <p:cNvSpPr/>
          <p:nvPr/>
        </p:nvSpPr>
        <p:spPr>
          <a:xfrm>
            <a:off x="2605320" y="1314720"/>
            <a:ext cx="1177560" cy="2725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New analysis</a:t>
            </a:r>
            <a:endParaRPr b="0" lang="en-IN" sz="1200" spc="-1" strike="noStrike">
              <a:latin typeface="Arial"/>
            </a:endParaRPr>
          </a:p>
        </p:txBody>
      </p:sp>
      <p:sp>
        <p:nvSpPr>
          <p:cNvPr id="218" name="CustomShape 35"/>
          <p:cNvSpPr/>
          <p:nvPr/>
        </p:nvSpPr>
        <p:spPr>
          <a:xfrm>
            <a:off x="2649960" y="4806360"/>
            <a:ext cx="682200" cy="2725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Re-run</a:t>
            </a:r>
            <a:endParaRPr b="0" lang="en-IN" sz="1200" spc="-1" strike="noStrike">
              <a:latin typeface="Arial"/>
            </a:endParaRPr>
          </a:p>
        </p:txBody>
      </p:sp>
      <p:sp>
        <p:nvSpPr>
          <p:cNvPr id="219" name="CustomShape 36"/>
          <p:cNvSpPr/>
          <p:nvPr/>
        </p:nvSpPr>
        <p:spPr>
          <a:xfrm>
            <a:off x="5265000" y="56908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0" name="CustomShape 37"/>
          <p:cNvSpPr/>
          <p:nvPr/>
        </p:nvSpPr>
        <p:spPr>
          <a:xfrm>
            <a:off x="7062840" y="569628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1" name="CustomShape 38"/>
          <p:cNvSpPr/>
          <p:nvPr/>
        </p:nvSpPr>
        <p:spPr>
          <a:xfrm>
            <a:off x="8895600" y="5706000"/>
            <a:ext cx="448920" cy="1814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2" name="CustomShape 39"/>
          <p:cNvSpPr/>
          <p:nvPr/>
        </p:nvSpPr>
        <p:spPr>
          <a:xfrm>
            <a:off x="10839600" y="5668560"/>
            <a:ext cx="452160" cy="1814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223" name="Picture 77" descr=""/>
          <p:cNvPicPr/>
          <p:nvPr/>
        </p:nvPicPr>
        <p:blipFill>
          <a:blip r:embed="rId21"/>
          <a:stretch/>
        </p:blipFill>
        <p:spPr>
          <a:xfrm>
            <a:off x="6825960" y="5679000"/>
            <a:ext cx="136440" cy="136440"/>
          </a:xfrm>
          <a:prstGeom prst="rect">
            <a:avLst/>
          </a:prstGeom>
          <a:ln>
            <a:noFill/>
          </a:ln>
        </p:spPr>
      </p:pic>
      <p:pic>
        <p:nvPicPr>
          <p:cNvPr id="224" name="Picture 78" descr=""/>
          <p:cNvPicPr/>
          <p:nvPr/>
        </p:nvPicPr>
        <p:blipFill>
          <a:blip r:embed="rId22"/>
          <a:stretch/>
        </p:blipFill>
        <p:spPr>
          <a:xfrm>
            <a:off x="8692200" y="5679000"/>
            <a:ext cx="136440" cy="136440"/>
          </a:xfrm>
          <a:prstGeom prst="rect">
            <a:avLst/>
          </a:prstGeom>
          <a:ln>
            <a:noFill/>
          </a:ln>
        </p:spPr>
      </p:pic>
      <p:pic>
        <p:nvPicPr>
          <p:cNvPr id="225" name="Picture 79" descr=""/>
          <p:cNvPicPr/>
          <p:nvPr/>
        </p:nvPicPr>
        <p:blipFill>
          <a:blip r:embed="rId23"/>
          <a:stretch/>
        </p:blipFill>
        <p:spPr>
          <a:xfrm>
            <a:off x="10581480" y="5679000"/>
            <a:ext cx="136440" cy="1364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8080" y="121680"/>
            <a:ext cx="11964960" cy="666072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227" name="Picture 2" descr=""/>
          <p:cNvPicPr/>
          <p:nvPr/>
        </p:nvPicPr>
        <p:blipFill>
          <a:blip r:embed="rId1"/>
          <a:stretch/>
        </p:blipFill>
        <p:spPr>
          <a:xfrm>
            <a:off x="629640" y="368640"/>
            <a:ext cx="1207800" cy="716400"/>
          </a:xfrm>
          <a:prstGeom prst="rect">
            <a:avLst/>
          </a:prstGeom>
          <a:ln>
            <a:noFill/>
          </a:ln>
        </p:spPr>
      </p:pic>
      <p:sp>
        <p:nvSpPr>
          <p:cNvPr id="228"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10180440" y="138600"/>
            <a:ext cx="1724760" cy="603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230"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31" name="CustomShape 5"/>
          <p:cNvSpPr/>
          <p:nvPr/>
        </p:nvSpPr>
        <p:spPr>
          <a:xfrm>
            <a:off x="489600" y="149004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232" name="CustomShape 6"/>
          <p:cNvSpPr/>
          <p:nvPr/>
        </p:nvSpPr>
        <p:spPr>
          <a:xfrm>
            <a:off x="11062080" y="793080"/>
            <a:ext cx="843120" cy="255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33" name="CustomShape 7"/>
          <p:cNvSpPr/>
          <p:nvPr/>
        </p:nvSpPr>
        <p:spPr>
          <a:xfrm>
            <a:off x="489600" y="201564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sp>
        <p:nvSpPr>
          <p:cNvPr id="234" name="CustomShape 8"/>
          <p:cNvSpPr/>
          <p:nvPr/>
        </p:nvSpPr>
        <p:spPr>
          <a:xfrm>
            <a:off x="472320" y="251892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a:t>
            </a:r>
            <a:endParaRPr b="0" lang="en-IN" sz="1200" spc="-1" strike="noStrike">
              <a:latin typeface="Arial"/>
            </a:endParaRPr>
          </a:p>
        </p:txBody>
      </p:sp>
      <p:graphicFrame>
        <p:nvGraphicFramePr>
          <p:cNvPr id="235" name="Table 9"/>
          <p:cNvGraphicFramePr/>
          <p:nvPr/>
        </p:nvGraphicFramePr>
        <p:xfrm>
          <a:off x="2736360" y="2226240"/>
          <a:ext cx="9204120" cy="193752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360360">
                <a:tc>
                  <a:txBody>
                    <a:bodyPr lIns="7920" rIns="7920"/>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36" name="CustomShape 10"/>
          <p:cNvSpPr/>
          <p:nvPr/>
        </p:nvSpPr>
        <p:spPr>
          <a:xfrm>
            <a:off x="10485000" y="1573560"/>
            <a:ext cx="1340280" cy="243000"/>
          </a:xfrm>
          <a:prstGeom prst="rect">
            <a:avLst/>
          </a:prstGeom>
          <a:ln>
            <a:round/>
          </a:ln>
        </p:spPr>
        <p:style>
          <a:lnRef idx="2">
            <a:schemeClr val="accent3"/>
          </a:lnRef>
          <a:fillRef idx="1">
            <a:schemeClr val="lt1"/>
          </a:fillRef>
          <a:effectRef idx="0">
            <a:schemeClr val="accent3"/>
          </a:effectRef>
          <a:fontRef idx="minor"/>
        </p:style>
      </p:sp>
      <p:sp>
        <p:nvSpPr>
          <p:cNvPr id="237" name="CustomShape 11"/>
          <p:cNvSpPr/>
          <p:nvPr/>
        </p:nvSpPr>
        <p:spPr>
          <a:xfrm>
            <a:off x="9832680" y="1582200"/>
            <a:ext cx="7020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38" name="Picture 30" descr=""/>
          <p:cNvPicPr/>
          <p:nvPr/>
        </p:nvPicPr>
        <p:blipFill>
          <a:blip r:embed="rId2"/>
          <a:stretch/>
        </p:blipFill>
        <p:spPr>
          <a:xfrm>
            <a:off x="2834640" y="1567440"/>
            <a:ext cx="678600" cy="280080"/>
          </a:xfrm>
          <a:prstGeom prst="rect">
            <a:avLst/>
          </a:prstGeom>
          <a:ln>
            <a:noFill/>
          </a:ln>
        </p:spPr>
      </p:pic>
      <p:pic>
        <p:nvPicPr>
          <p:cNvPr id="239" name="Picture 31" descr=""/>
          <p:cNvPicPr/>
          <p:nvPr/>
        </p:nvPicPr>
        <p:blipFill>
          <a:blip r:embed="rId3"/>
          <a:stretch/>
        </p:blipFill>
        <p:spPr>
          <a:xfrm>
            <a:off x="2850840" y="4261680"/>
            <a:ext cx="1022400" cy="258480"/>
          </a:xfrm>
          <a:prstGeom prst="rect">
            <a:avLst/>
          </a:prstGeom>
          <a:ln>
            <a:noFill/>
          </a:ln>
        </p:spPr>
      </p:pic>
      <p:pic>
        <p:nvPicPr>
          <p:cNvPr id="240" name="Picture 32" descr=""/>
          <p:cNvPicPr/>
          <p:nvPr/>
        </p:nvPicPr>
        <p:blipFill>
          <a:blip r:embed="rId4"/>
          <a:stretch/>
        </p:blipFill>
        <p:spPr>
          <a:xfrm>
            <a:off x="6112080" y="4301640"/>
            <a:ext cx="5961240" cy="312480"/>
          </a:xfrm>
          <a:prstGeom prst="rect">
            <a:avLst/>
          </a:prstGeom>
          <a:ln>
            <a:noFill/>
          </a:ln>
        </p:spPr>
      </p:pic>
      <p:pic>
        <p:nvPicPr>
          <p:cNvPr id="241" name="Picture 33" descr=""/>
          <p:cNvPicPr/>
          <p:nvPr/>
        </p:nvPicPr>
        <p:blipFill>
          <a:blip r:embed="rId5"/>
          <a:stretch/>
        </p:blipFill>
        <p:spPr>
          <a:xfrm>
            <a:off x="3479040" y="4672800"/>
            <a:ext cx="2252520" cy="20005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18080" y="121680"/>
            <a:ext cx="11964960" cy="6660720"/>
          </a:xfrm>
          <a:prstGeom prst="roundRect">
            <a:avLst>
              <a:gd name="adj" fmla="val 3640"/>
            </a:avLst>
          </a:prstGeom>
          <a:noFill/>
          <a:ln w="28440">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243" name="Picture 2" descr=""/>
          <p:cNvPicPr/>
          <p:nvPr/>
        </p:nvPicPr>
        <p:blipFill>
          <a:blip r:embed="rId1"/>
          <a:stretch/>
        </p:blipFill>
        <p:spPr>
          <a:xfrm>
            <a:off x="629640" y="368640"/>
            <a:ext cx="1207800" cy="716400"/>
          </a:xfrm>
          <a:prstGeom prst="rect">
            <a:avLst/>
          </a:prstGeom>
          <a:ln>
            <a:noFill/>
          </a:ln>
        </p:spPr>
      </p:pic>
      <p:sp>
        <p:nvSpPr>
          <p:cNvPr id="244" name="Line 2"/>
          <p:cNvSpPr/>
          <p:nvPr/>
        </p:nvSpPr>
        <p:spPr>
          <a:xfrm>
            <a:off x="117720" y="1212840"/>
            <a:ext cx="11966040" cy="36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5" name="CustomShape 3"/>
          <p:cNvSpPr/>
          <p:nvPr/>
        </p:nvSpPr>
        <p:spPr>
          <a:xfrm>
            <a:off x="10180440" y="138600"/>
            <a:ext cx="1724760" cy="603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00b0f0"/>
                </a:solidFill>
                <a:latin typeface="Calibri"/>
                <a:ea typeface="DejaVu Sans"/>
              </a:rPr>
              <a:t>Type: Physician</a:t>
            </a:r>
            <a:endParaRPr b="0" lang="en-IN" sz="1400" spc="-1" strike="noStrike">
              <a:latin typeface="Arial"/>
            </a:endParaRPr>
          </a:p>
        </p:txBody>
      </p:sp>
      <p:sp>
        <p:nvSpPr>
          <p:cNvPr id="246" name="Line 4"/>
          <p:cNvSpPr/>
          <p:nvPr/>
        </p:nvSpPr>
        <p:spPr>
          <a:xfrm>
            <a:off x="2593800" y="1212840"/>
            <a:ext cx="360" cy="556992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11062080" y="793080"/>
            <a:ext cx="843120" cy="255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48" name="CustomShape 6"/>
          <p:cNvSpPr/>
          <p:nvPr/>
        </p:nvSpPr>
        <p:spPr>
          <a:xfrm>
            <a:off x="489600" y="1490040"/>
            <a:ext cx="1448280" cy="4100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 Results</a:t>
            </a:r>
            <a:endParaRPr b="0" lang="en-IN" sz="1200" spc="-1" strike="noStrike">
              <a:latin typeface="Arial"/>
            </a:endParaRPr>
          </a:p>
        </p:txBody>
      </p:sp>
      <p:sp>
        <p:nvSpPr>
          <p:cNvPr id="249" name="CustomShape 7"/>
          <p:cNvSpPr/>
          <p:nvPr/>
        </p:nvSpPr>
        <p:spPr>
          <a:xfrm>
            <a:off x="10485000" y="1573560"/>
            <a:ext cx="1340280" cy="243000"/>
          </a:xfrm>
          <a:prstGeom prst="rect">
            <a:avLst/>
          </a:prstGeom>
          <a:ln>
            <a:round/>
          </a:ln>
        </p:spPr>
        <p:style>
          <a:lnRef idx="2">
            <a:schemeClr val="accent3"/>
          </a:lnRef>
          <a:fillRef idx="1">
            <a:schemeClr val="lt1"/>
          </a:fillRef>
          <a:effectRef idx="0">
            <a:schemeClr val="accent3"/>
          </a:effectRef>
          <a:fontRef idx="minor"/>
        </p:style>
      </p:sp>
      <p:sp>
        <p:nvSpPr>
          <p:cNvPr id="250" name="CustomShape 8"/>
          <p:cNvSpPr/>
          <p:nvPr/>
        </p:nvSpPr>
        <p:spPr>
          <a:xfrm>
            <a:off x="9832680" y="1582200"/>
            <a:ext cx="7020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51" name="Picture 8" descr=""/>
          <p:cNvPicPr/>
          <p:nvPr/>
        </p:nvPicPr>
        <p:blipFill>
          <a:blip r:embed="rId2"/>
          <a:stretch/>
        </p:blipFill>
        <p:spPr>
          <a:xfrm>
            <a:off x="2850840" y="4261680"/>
            <a:ext cx="1022400" cy="258480"/>
          </a:xfrm>
          <a:prstGeom prst="rect">
            <a:avLst/>
          </a:prstGeom>
          <a:ln>
            <a:noFill/>
          </a:ln>
        </p:spPr>
      </p:pic>
      <p:pic>
        <p:nvPicPr>
          <p:cNvPr id="252" name="Picture 9" descr=""/>
          <p:cNvPicPr/>
          <p:nvPr/>
        </p:nvPicPr>
        <p:blipFill>
          <a:blip r:embed="rId3"/>
          <a:stretch/>
        </p:blipFill>
        <p:spPr>
          <a:xfrm>
            <a:off x="6112080" y="4301640"/>
            <a:ext cx="5961240" cy="312480"/>
          </a:xfrm>
          <a:prstGeom prst="rect">
            <a:avLst/>
          </a:prstGeom>
          <a:ln>
            <a:noFill/>
          </a:ln>
        </p:spPr>
      </p:pic>
      <p:pic>
        <p:nvPicPr>
          <p:cNvPr id="253" name="Picture 13" descr=""/>
          <p:cNvPicPr/>
          <p:nvPr/>
        </p:nvPicPr>
        <p:blipFill>
          <a:blip r:embed="rId4"/>
          <a:stretch/>
        </p:blipFill>
        <p:spPr>
          <a:xfrm>
            <a:off x="3479040" y="4672800"/>
            <a:ext cx="2252520" cy="2000520"/>
          </a:xfrm>
          <a:prstGeom prst="rect">
            <a:avLst/>
          </a:prstGeom>
          <a:ln>
            <a:noFill/>
          </a:ln>
        </p:spPr>
      </p:pic>
      <p:pic>
        <p:nvPicPr>
          <p:cNvPr id="254" name="Picture 15" descr=""/>
          <p:cNvPicPr/>
          <p:nvPr/>
        </p:nvPicPr>
        <p:blipFill>
          <a:blip r:embed="rId5"/>
          <a:stretch/>
        </p:blipFill>
        <p:spPr>
          <a:xfrm>
            <a:off x="2834640" y="1567440"/>
            <a:ext cx="678600" cy="280080"/>
          </a:xfrm>
          <a:prstGeom prst="rect">
            <a:avLst/>
          </a:prstGeom>
          <a:ln>
            <a:noFill/>
          </a:ln>
        </p:spPr>
      </p:pic>
      <p:graphicFrame>
        <p:nvGraphicFramePr>
          <p:cNvPr id="255" name="Table 9"/>
          <p:cNvGraphicFramePr/>
          <p:nvPr/>
        </p:nvGraphicFramePr>
        <p:xfrm>
          <a:off x="2850840" y="1924200"/>
          <a:ext cx="9036720" cy="226152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87720">
                <a:tc>
                  <a:txBody>
                    <a:bodyPr lIns="8640" rIns="8640"/>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45828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39760">
                <a:tc>
                  <a:txBody>
                    <a:bodyPr lIns="8640" rIns="8640"/>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08880">
                <a:tc>
                  <a:txBody>
                    <a:bodyPr lIns="8640" rIns="8640"/>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7720">
                <a:tc>
                  <a:txBody>
                    <a:bodyPr lIns="8640" rIns="8640"/>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367</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2020-12-10T15:29:59Z</dcterms:modified>
  <cp:revision>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