
<file path=[Content_Types].xml><?xml version="1.0" encoding="utf-8"?>
<Types xmlns="http://schemas.openxmlformats.org/package/2006/content-types"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37.jpeg" ContentType="image/jpeg"/>
  <Override PartName="/ppt/media/image36.jpeg" ContentType="image/jpe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jpeg" ContentType="image/jpeg"/>
  <Override PartName="/ppt/media/image30.png" ContentType="image/png"/>
  <Override PartName="/ppt/media/image29.png" ContentType="image/png"/>
  <Override PartName="/ppt/media/image27.png" ContentType="image/png"/>
  <Override PartName="/ppt/media/image26.jpeg" ContentType="image/jpe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.jpeg" ContentType="image/jpeg"/>
  <Override PartName="/ppt/media/image21.png" ContentType="image/png"/>
  <Override PartName="/ppt/media/image6.png" ContentType="image/png"/>
  <Override PartName="/ppt/media/image4.jpeg" ContentType="image/jpeg"/>
  <Override PartName="/ppt/media/image28.png" ContentType="image/png"/>
  <Override PartName="/ppt/media/image3.jpeg" ContentType="image/jpeg"/>
  <Override PartName="/ppt/media/image16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7.png" ContentType="image/png"/>
  <Override PartName="/ppt/media/image2.jpeg" ContentType="image/jpe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 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AD29252-D09C-477F-B571-DF827F49AB04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14/12/20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4F9EC09-1FE4-47E9-87A4-27ECFE6ECEA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hyperlink" Target="mailto:arul@gmail.com" TargetMode="External"/><Relationship Id="rId3" Type="http://schemas.openxmlformats.org/officeDocument/2006/relationships/hyperlink" Target="mailto:arul@gmail.com" TargetMode="External"/><Relationship Id="rId4" Type="http://schemas.openxmlformats.org/officeDocument/2006/relationships/hyperlink" Target="mailto:arul@gmail.com" TargetMode="External"/><Relationship Id="rId5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18080" y="121680"/>
            <a:ext cx="11965320" cy="6661080"/>
          </a:xfrm>
          <a:prstGeom prst="roundRect">
            <a:avLst>
              <a:gd name="adj" fmla="val 3640"/>
            </a:avLst>
          </a:prstGeom>
          <a:noFill/>
          <a:ln w="2844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5029200" y="2864520"/>
            <a:ext cx="1725840" cy="316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4084200" y="2864520"/>
            <a:ext cx="844920" cy="31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43c0b"/>
                </a:solidFill>
                <a:latin typeface="Calibri"/>
              </a:rPr>
              <a:t>Username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4084200" y="3270240"/>
            <a:ext cx="844920" cy="31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43c0b"/>
                </a:solidFill>
                <a:latin typeface="Calibri"/>
              </a:rPr>
              <a:t>User type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5029200" y="3274920"/>
            <a:ext cx="1725840" cy="316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Select User type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6498360" y="3350880"/>
            <a:ext cx="167040" cy="155880"/>
          </a:xfrm>
          <a:prstGeom prst="flowChartMerg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4084200" y="3642120"/>
            <a:ext cx="844920" cy="31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43c0b"/>
                </a:solidFill>
                <a:latin typeface="Calibri"/>
              </a:rPr>
              <a:t>Password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5029200" y="3646800"/>
            <a:ext cx="1725840" cy="316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Picture 2" descr=""/>
          <p:cNvPicPr/>
          <p:nvPr/>
        </p:nvPicPr>
        <p:blipFill>
          <a:blip r:embed="rId1"/>
          <a:stretch/>
        </p:blipFill>
        <p:spPr>
          <a:xfrm>
            <a:off x="629640" y="368640"/>
            <a:ext cx="1208160" cy="716760"/>
          </a:xfrm>
          <a:prstGeom prst="rect">
            <a:avLst/>
          </a:prstGeom>
          <a:ln>
            <a:noFill/>
          </a:ln>
        </p:spPr>
      </p:pic>
      <p:sp>
        <p:nvSpPr>
          <p:cNvPr id="50" name="CustomShape 9"/>
          <p:cNvSpPr/>
          <p:nvPr/>
        </p:nvSpPr>
        <p:spPr>
          <a:xfrm>
            <a:off x="3271680" y="2194560"/>
            <a:ext cx="4866120" cy="2316240"/>
          </a:xfrm>
          <a:prstGeom prst="roundRect">
            <a:avLst>
              <a:gd name="adj" fmla="val 3640"/>
            </a:avLst>
          </a:prstGeom>
          <a:noFill/>
          <a:ln w="2844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0"/>
          <p:cNvSpPr/>
          <p:nvPr/>
        </p:nvSpPr>
        <p:spPr>
          <a:xfrm>
            <a:off x="3454560" y="2009880"/>
            <a:ext cx="1725840" cy="63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User Login form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6997320" y="4060080"/>
            <a:ext cx="860400" cy="3182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Login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3646440" y="4060080"/>
            <a:ext cx="860400" cy="3182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Clear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4" name="CustomShape 13"/>
          <p:cNvSpPr/>
          <p:nvPr/>
        </p:nvSpPr>
        <p:spPr>
          <a:xfrm>
            <a:off x="6441480" y="3270240"/>
            <a:ext cx="313560" cy="316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18080" y="121680"/>
            <a:ext cx="11965320" cy="6661080"/>
          </a:xfrm>
          <a:prstGeom prst="roundRect">
            <a:avLst>
              <a:gd name="adj" fmla="val 3640"/>
            </a:avLst>
          </a:prstGeom>
          <a:noFill/>
          <a:ln w="2844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" name="Picture 2" descr=""/>
          <p:cNvPicPr/>
          <p:nvPr/>
        </p:nvPicPr>
        <p:blipFill>
          <a:blip r:embed="rId1"/>
          <a:stretch/>
        </p:blipFill>
        <p:spPr>
          <a:xfrm>
            <a:off x="629640" y="368640"/>
            <a:ext cx="1208160" cy="716760"/>
          </a:xfrm>
          <a:prstGeom prst="rect">
            <a:avLst/>
          </a:prstGeom>
          <a:ln>
            <a:noFill/>
          </a:ln>
        </p:spPr>
      </p:pic>
      <p:sp>
        <p:nvSpPr>
          <p:cNvPr id="57" name="Line 2"/>
          <p:cNvSpPr/>
          <p:nvPr/>
        </p:nvSpPr>
        <p:spPr>
          <a:xfrm>
            <a:off x="117720" y="1212840"/>
            <a:ext cx="11966040" cy="360"/>
          </a:xfrm>
          <a:prstGeom prst="line">
            <a:avLst/>
          </a:prstGeom>
          <a:ln w="7632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10180440" y="138600"/>
            <a:ext cx="1725120" cy="60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33cc33"/>
                </a:solidFill>
                <a:latin typeface="Calibri"/>
              </a:rPr>
              <a:t>User: Arul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33cc33"/>
                </a:solidFill>
                <a:latin typeface="Calibri"/>
              </a:rPr>
              <a:t>Type: Technician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9" name="Line 4"/>
          <p:cNvSpPr/>
          <p:nvPr/>
        </p:nvSpPr>
        <p:spPr>
          <a:xfrm>
            <a:off x="2593800" y="1212840"/>
            <a:ext cx="360" cy="5569920"/>
          </a:xfrm>
          <a:prstGeom prst="line">
            <a:avLst/>
          </a:prstGeom>
          <a:ln w="7632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5"/>
          <p:cNvSpPr/>
          <p:nvPr/>
        </p:nvSpPr>
        <p:spPr>
          <a:xfrm>
            <a:off x="2394720" y="2003400"/>
            <a:ext cx="1769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Patient ID 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1" name="CustomShape 6"/>
          <p:cNvSpPr/>
          <p:nvPr/>
        </p:nvSpPr>
        <p:spPr>
          <a:xfrm>
            <a:off x="2793240" y="1377000"/>
            <a:ext cx="8913240" cy="5042160"/>
          </a:xfrm>
          <a:prstGeom prst="roundRect">
            <a:avLst>
              <a:gd name="adj" fmla="val 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7"/>
          <p:cNvSpPr/>
          <p:nvPr/>
        </p:nvSpPr>
        <p:spPr>
          <a:xfrm>
            <a:off x="4326120" y="2003400"/>
            <a:ext cx="1769400" cy="4546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SWCA00005 (automatic)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3" name="CustomShape 8"/>
          <p:cNvSpPr/>
          <p:nvPr/>
        </p:nvSpPr>
        <p:spPr>
          <a:xfrm>
            <a:off x="2394720" y="2375640"/>
            <a:ext cx="1769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Patient Name 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4" name="CustomShape 9"/>
          <p:cNvSpPr/>
          <p:nvPr/>
        </p:nvSpPr>
        <p:spPr>
          <a:xfrm>
            <a:off x="2394720" y="3483360"/>
            <a:ext cx="1769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DOB: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5" name="CustomShape 10"/>
          <p:cNvSpPr/>
          <p:nvPr/>
        </p:nvSpPr>
        <p:spPr>
          <a:xfrm>
            <a:off x="2394720" y="2745000"/>
            <a:ext cx="1769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Gender: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6" name="CustomShape 11"/>
          <p:cNvSpPr/>
          <p:nvPr/>
        </p:nvSpPr>
        <p:spPr>
          <a:xfrm>
            <a:off x="2369520" y="5485320"/>
            <a:ext cx="192888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Collection Date: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7" name="CustomShape 12"/>
          <p:cNvSpPr/>
          <p:nvPr/>
        </p:nvSpPr>
        <p:spPr>
          <a:xfrm>
            <a:off x="2369520" y="5739480"/>
            <a:ext cx="192888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Received Date: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8" name="CustomShape 13"/>
          <p:cNvSpPr/>
          <p:nvPr/>
        </p:nvSpPr>
        <p:spPr>
          <a:xfrm>
            <a:off x="2369520" y="5198760"/>
            <a:ext cx="192888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Order By: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9" name="CustomShape 14"/>
          <p:cNvSpPr/>
          <p:nvPr/>
        </p:nvSpPr>
        <p:spPr>
          <a:xfrm>
            <a:off x="2369520" y="6027840"/>
            <a:ext cx="192888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Report Generated: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0" name="CustomShape 15"/>
          <p:cNvSpPr/>
          <p:nvPr/>
        </p:nvSpPr>
        <p:spPr>
          <a:xfrm>
            <a:off x="2394720" y="3114000"/>
            <a:ext cx="1769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Ethnicity: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1" name="CustomShape 16"/>
          <p:cNvSpPr/>
          <p:nvPr/>
        </p:nvSpPr>
        <p:spPr>
          <a:xfrm>
            <a:off x="2814840" y="3849840"/>
            <a:ext cx="1461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Contact number: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2" name="CustomShape 17"/>
          <p:cNvSpPr/>
          <p:nvPr/>
        </p:nvSpPr>
        <p:spPr>
          <a:xfrm>
            <a:off x="2394720" y="4222080"/>
            <a:ext cx="1769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Email ID: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3" name="CustomShape 18"/>
          <p:cNvSpPr/>
          <p:nvPr/>
        </p:nvSpPr>
        <p:spPr>
          <a:xfrm>
            <a:off x="2394720" y="4597560"/>
            <a:ext cx="1769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Address: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4" name="CustomShape 19"/>
          <p:cNvSpPr/>
          <p:nvPr/>
        </p:nvSpPr>
        <p:spPr>
          <a:xfrm>
            <a:off x="2926800" y="1446120"/>
            <a:ext cx="2752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b0f0"/>
                </a:solidFill>
                <a:latin typeface="Georgia"/>
              </a:rPr>
              <a:t>PERSONAL DETAILS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5" name="CustomShape 20"/>
          <p:cNvSpPr/>
          <p:nvPr/>
        </p:nvSpPr>
        <p:spPr>
          <a:xfrm>
            <a:off x="2926800" y="4880520"/>
            <a:ext cx="2206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b0f0"/>
                </a:solidFill>
                <a:latin typeface="Georgia"/>
              </a:rPr>
              <a:t>LABORATORY INFO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6" name="CustomShape 21"/>
          <p:cNvSpPr/>
          <p:nvPr/>
        </p:nvSpPr>
        <p:spPr>
          <a:xfrm>
            <a:off x="4326120" y="2375640"/>
            <a:ext cx="1769400" cy="272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First name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7" name="CustomShape 22"/>
          <p:cNvSpPr/>
          <p:nvPr/>
        </p:nvSpPr>
        <p:spPr>
          <a:xfrm>
            <a:off x="4326120" y="3483360"/>
            <a:ext cx="1769400" cy="2764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3"/>
          <p:cNvSpPr/>
          <p:nvPr/>
        </p:nvSpPr>
        <p:spPr>
          <a:xfrm>
            <a:off x="4326120" y="2745000"/>
            <a:ext cx="1769400" cy="2764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4"/>
          <p:cNvSpPr/>
          <p:nvPr/>
        </p:nvSpPr>
        <p:spPr>
          <a:xfrm>
            <a:off x="4326120" y="3114000"/>
            <a:ext cx="1769400" cy="2764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5"/>
          <p:cNvSpPr/>
          <p:nvPr/>
        </p:nvSpPr>
        <p:spPr>
          <a:xfrm>
            <a:off x="4326120" y="3849840"/>
            <a:ext cx="1769400" cy="2764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6"/>
          <p:cNvSpPr/>
          <p:nvPr/>
        </p:nvSpPr>
        <p:spPr>
          <a:xfrm>
            <a:off x="4326120" y="4222080"/>
            <a:ext cx="1769400" cy="2764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7"/>
          <p:cNvSpPr/>
          <p:nvPr/>
        </p:nvSpPr>
        <p:spPr>
          <a:xfrm>
            <a:off x="4326120" y="4597560"/>
            <a:ext cx="1769400" cy="2764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8"/>
          <p:cNvSpPr/>
          <p:nvPr/>
        </p:nvSpPr>
        <p:spPr>
          <a:xfrm>
            <a:off x="4349520" y="5485320"/>
            <a:ext cx="1769400" cy="2552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9"/>
          <p:cNvSpPr/>
          <p:nvPr/>
        </p:nvSpPr>
        <p:spPr>
          <a:xfrm>
            <a:off x="4349520" y="5739480"/>
            <a:ext cx="1769400" cy="2764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0"/>
          <p:cNvSpPr/>
          <p:nvPr/>
        </p:nvSpPr>
        <p:spPr>
          <a:xfrm>
            <a:off x="4349520" y="5198760"/>
            <a:ext cx="1769400" cy="2764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1"/>
          <p:cNvSpPr/>
          <p:nvPr/>
        </p:nvSpPr>
        <p:spPr>
          <a:xfrm>
            <a:off x="4349520" y="6027840"/>
            <a:ext cx="1769400" cy="2552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32"/>
          <p:cNvSpPr/>
          <p:nvPr/>
        </p:nvSpPr>
        <p:spPr>
          <a:xfrm>
            <a:off x="6640920" y="1888920"/>
            <a:ext cx="360" cy="43941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3"/>
          <p:cNvSpPr/>
          <p:nvPr/>
        </p:nvSpPr>
        <p:spPr>
          <a:xfrm>
            <a:off x="489600" y="1490040"/>
            <a:ext cx="1448640" cy="410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Add Patient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9" name="CustomShape 34"/>
          <p:cNvSpPr/>
          <p:nvPr/>
        </p:nvSpPr>
        <p:spPr>
          <a:xfrm>
            <a:off x="9379080" y="6017040"/>
            <a:ext cx="1053360" cy="2908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Save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0" name="CustomShape 35"/>
          <p:cNvSpPr/>
          <p:nvPr/>
        </p:nvSpPr>
        <p:spPr>
          <a:xfrm>
            <a:off x="11062080" y="793080"/>
            <a:ext cx="843480" cy="255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Logout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1" name="CustomShape 36"/>
          <p:cNvSpPr/>
          <p:nvPr/>
        </p:nvSpPr>
        <p:spPr>
          <a:xfrm>
            <a:off x="7153200" y="1655640"/>
            <a:ext cx="2752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b0f0"/>
                </a:solidFill>
                <a:latin typeface="Georgia"/>
              </a:rPr>
              <a:t>ADDITIONAL DETAILS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2" name="CustomShape 37"/>
          <p:cNvSpPr/>
          <p:nvPr/>
        </p:nvSpPr>
        <p:spPr>
          <a:xfrm>
            <a:off x="6427800" y="2001240"/>
            <a:ext cx="1769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Age: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3" name="CustomShape 38"/>
          <p:cNvSpPr/>
          <p:nvPr/>
        </p:nvSpPr>
        <p:spPr>
          <a:xfrm>
            <a:off x="8359200" y="2001240"/>
            <a:ext cx="1769400" cy="272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--from DOB--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4" name="CustomShape 39"/>
          <p:cNvSpPr/>
          <p:nvPr/>
        </p:nvSpPr>
        <p:spPr>
          <a:xfrm>
            <a:off x="6427800" y="2283840"/>
            <a:ext cx="1769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Weight: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5" name="CustomShape 40"/>
          <p:cNvSpPr/>
          <p:nvPr/>
        </p:nvSpPr>
        <p:spPr>
          <a:xfrm>
            <a:off x="8359200" y="2283840"/>
            <a:ext cx="1769400" cy="2764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41"/>
          <p:cNvSpPr/>
          <p:nvPr/>
        </p:nvSpPr>
        <p:spPr>
          <a:xfrm>
            <a:off x="6427800" y="2561040"/>
            <a:ext cx="1769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Height: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7" name="CustomShape 42"/>
          <p:cNvSpPr/>
          <p:nvPr/>
        </p:nvSpPr>
        <p:spPr>
          <a:xfrm>
            <a:off x="8359200" y="2561040"/>
            <a:ext cx="1769400" cy="2764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43"/>
          <p:cNvSpPr/>
          <p:nvPr/>
        </p:nvSpPr>
        <p:spPr>
          <a:xfrm>
            <a:off x="6427800" y="2831760"/>
            <a:ext cx="1769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BMI: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9" name="CustomShape 44"/>
          <p:cNvSpPr/>
          <p:nvPr/>
        </p:nvSpPr>
        <p:spPr>
          <a:xfrm>
            <a:off x="8359200" y="2831760"/>
            <a:ext cx="1769400" cy="272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---by formula--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0" name="CustomShape 45"/>
          <p:cNvSpPr/>
          <p:nvPr/>
        </p:nvSpPr>
        <p:spPr>
          <a:xfrm>
            <a:off x="6433920" y="3114000"/>
            <a:ext cx="1769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Allergic to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1" name="CustomShape 46"/>
          <p:cNvSpPr/>
          <p:nvPr/>
        </p:nvSpPr>
        <p:spPr>
          <a:xfrm>
            <a:off x="8365680" y="3114000"/>
            <a:ext cx="1769400" cy="2764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47"/>
          <p:cNvSpPr/>
          <p:nvPr/>
        </p:nvSpPr>
        <p:spPr>
          <a:xfrm>
            <a:off x="6441120" y="3396960"/>
            <a:ext cx="1769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Additional 1: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3" name="CustomShape 48"/>
          <p:cNvSpPr/>
          <p:nvPr/>
        </p:nvSpPr>
        <p:spPr>
          <a:xfrm>
            <a:off x="8372520" y="3396960"/>
            <a:ext cx="1769400" cy="2764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49"/>
          <p:cNvSpPr/>
          <p:nvPr/>
        </p:nvSpPr>
        <p:spPr>
          <a:xfrm>
            <a:off x="6441840" y="3682800"/>
            <a:ext cx="1769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Additional 2: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5" name="CustomShape 50"/>
          <p:cNvSpPr/>
          <p:nvPr/>
        </p:nvSpPr>
        <p:spPr>
          <a:xfrm>
            <a:off x="8373600" y="3682800"/>
            <a:ext cx="1769400" cy="2764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1"/>
          <p:cNvSpPr/>
          <p:nvPr/>
        </p:nvSpPr>
        <p:spPr>
          <a:xfrm>
            <a:off x="6448680" y="3965400"/>
            <a:ext cx="1769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Additional 3: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7" name="CustomShape 52"/>
          <p:cNvSpPr/>
          <p:nvPr/>
        </p:nvSpPr>
        <p:spPr>
          <a:xfrm>
            <a:off x="8380440" y="3965400"/>
            <a:ext cx="1769400" cy="2764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53"/>
          <p:cNvSpPr/>
          <p:nvPr/>
        </p:nvSpPr>
        <p:spPr>
          <a:xfrm>
            <a:off x="6448680" y="4239000"/>
            <a:ext cx="1769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Remarks: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9" name="CustomShape 54"/>
          <p:cNvSpPr/>
          <p:nvPr/>
        </p:nvSpPr>
        <p:spPr>
          <a:xfrm>
            <a:off x="8380440" y="4239000"/>
            <a:ext cx="1769400" cy="2764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55"/>
          <p:cNvSpPr/>
          <p:nvPr/>
        </p:nvSpPr>
        <p:spPr>
          <a:xfrm>
            <a:off x="7289280" y="4603680"/>
            <a:ext cx="2752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b0f0"/>
                </a:solidFill>
                <a:latin typeface="Georgia"/>
              </a:rPr>
              <a:t>TEST REQUEST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1" name="CustomShape 56"/>
          <p:cNvSpPr/>
          <p:nvPr/>
        </p:nvSpPr>
        <p:spPr>
          <a:xfrm>
            <a:off x="6774840" y="5040720"/>
            <a:ext cx="11307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Genetic report: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2" name="CustomShape 57"/>
          <p:cNvSpPr/>
          <p:nvPr/>
        </p:nvSpPr>
        <p:spPr>
          <a:xfrm>
            <a:off x="7891560" y="5055840"/>
            <a:ext cx="254880" cy="225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58"/>
          <p:cNvSpPr/>
          <p:nvPr/>
        </p:nvSpPr>
        <p:spPr>
          <a:xfrm>
            <a:off x="6774840" y="5307120"/>
            <a:ext cx="11307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Fitness report: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4" name="CustomShape 59"/>
          <p:cNvSpPr/>
          <p:nvPr/>
        </p:nvSpPr>
        <p:spPr>
          <a:xfrm>
            <a:off x="7891560" y="5322240"/>
            <a:ext cx="254880" cy="225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60"/>
          <p:cNvSpPr/>
          <p:nvPr/>
        </p:nvSpPr>
        <p:spPr>
          <a:xfrm>
            <a:off x="6614280" y="5598720"/>
            <a:ext cx="12913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Exercise report: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6" name="CustomShape 61"/>
          <p:cNvSpPr/>
          <p:nvPr/>
        </p:nvSpPr>
        <p:spPr>
          <a:xfrm>
            <a:off x="7891560" y="5613840"/>
            <a:ext cx="254880" cy="225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62"/>
          <p:cNvSpPr/>
          <p:nvPr/>
        </p:nvSpPr>
        <p:spPr>
          <a:xfrm>
            <a:off x="10516320" y="6009840"/>
            <a:ext cx="1053360" cy="2908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Exit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8" name="CustomShape 63"/>
          <p:cNvSpPr/>
          <p:nvPr/>
        </p:nvSpPr>
        <p:spPr>
          <a:xfrm>
            <a:off x="5177160" y="2379240"/>
            <a:ext cx="924480" cy="282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Last name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9" name="CustomShape 64"/>
          <p:cNvSpPr/>
          <p:nvPr/>
        </p:nvSpPr>
        <p:spPr>
          <a:xfrm>
            <a:off x="2394720" y="1692000"/>
            <a:ext cx="1769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Date: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0" name="CustomShape 65"/>
          <p:cNvSpPr/>
          <p:nvPr/>
        </p:nvSpPr>
        <p:spPr>
          <a:xfrm>
            <a:off x="4326120" y="1692000"/>
            <a:ext cx="1769400" cy="272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--automatic--</a:t>
            </a:r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18080" y="121680"/>
            <a:ext cx="11965320" cy="6661080"/>
          </a:xfrm>
          <a:prstGeom prst="roundRect">
            <a:avLst>
              <a:gd name="adj" fmla="val 3640"/>
            </a:avLst>
          </a:prstGeom>
          <a:noFill/>
          <a:ln w="2844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629640" y="368640"/>
            <a:ext cx="1208160" cy="716760"/>
          </a:xfrm>
          <a:prstGeom prst="rect">
            <a:avLst/>
          </a:prstGeom>
          <a:ln>
            <a:noFill/>
          </a:ln>
        </p:spPr>
      </p:pic>
      <p:sp>
        <p:nvSpPr>
          <p:cNvPr id="123" name="Line 2"/>
          <p:cNvSpPr/>
          <p:nvPr/>
        </p:nvSpPr>
        <p:spPr>
          <a:xfrm>
            <a:off x="117720" y="1212840"/>
            <a:ext cx="11966040" cy="360"/>
          </a:xfrm>
          <a:prstGeom prst="line">
            <a:avLst/>
          </a:prstGeom>
          <a:ln w="7632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>
            <a:off x="10180440" y="138600"/>
            <a:ext cx="1725120" cy="60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33cc33"/>
                </a:solidFill>
                <a:latin typeface="Calibri"/>
              </a:rPr>
              <a:t>User: Arul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33cc33"/>
                </a:solidFill>
                <a:latin typeface="Calibri"/>
              </a:rPr>
              <a:t>Type: Technician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5" name="Line 4"/>
          <p:cNvSpPr/>
          <p:nvPr/>
        </p:nvSpPr>
        <p:spPr>
          <a:xfrm>
            <a:off x="2593800" y="1212840"/>
            <a:ext cx="360" cy="5569920"/>
          </a:xfrm>
          <a:prstGeom prst="line">
            <a:avLst/>
          </a:prstGeom>
          <a:ln w="7632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489600" y="1490040"/>
            <a:ext cx="1448640" cy="410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Add Patient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11062080" y="793080"/>
            <a:ext cx="843480" cy="255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Logout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489600" y="2015640"/>
            <a:ext cx="1448640" cy="410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Analysis</a:t>
            </a:r>
            <a:endParaRPr b="0" lang="en-IN" sz="1200" spc="-1" strike="noStrike">
              <a:latin typeface="Arial"/>
            </a:endParaRPr>
          </a:p>
        </p:txBody>
      </p:sp>
      <p:graphicFrame>
        <p:nvGraphicFramePr>
          <p:cNvPr id="129" name="Table 8"/>
          <p:cNvGraphicFramePr/>
          <p:nvPr/>
        </p:nvGraphicFramePr>
        <p:xfrm>
          <a:off x="2697480" y="1695600"/>
          <a:ext cx="8678880" cy="2904120"/>
        </p:xfrm>
        <a:graphic>
          <a:graphicData uri="http://schemas.openxmlformats.org/drawingml/2006/table">
            <a:tbl>
              <a:tblPr/>
              <a:tblGrid>
                <a:gridCol w="566640"/>
                <a:gridCol w="761760"/>
                <a:gridCol w="761760"/>
                <a:gridCol w="445680"/>
                <a:gridCol w="501480"/>
                <a:gridCol w="546120"/>
                <a:gridCol w="501480"/>
                <a:gridCol w="232200"/>
                <a:gridCol w="501480"/>
                <a:gridCol w="635400"/>
                <a:gridCol w="501480"/>
                <a:gridCol w="204120"/>
                <a:gridCol w="501480"/>
                <a:gridCol w="696600"/>
                <a:gridCol w="501480"/>
                <a:gridCol w="185760"/>
                <a:gridCol w="633960"/>
              </a:tblGrid>
              <a:tr h="414720"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ID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Name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 name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 gridSpan="3"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 DNA results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 gridSpan="3"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 Blood results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 gridSpan="3"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 Allergy results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Submit for analysis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</a:tr>
              <a:tr h="414720"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SWCA00005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Arul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Genetic test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DNAA0005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BLOODA0005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ALLERGYA0005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Submit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414720"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SWCA00005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Arul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Fitness test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DNAA0006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BLOODA0006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ALLERGYA0006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Submit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414720"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SWCA00007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Tommy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Fitness test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DNAA0007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BLOODA0007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ALLERGYA0007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Submit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14720"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SWCA00008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Peter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Fitness test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DNAA0008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BLOODA0008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ALLERGYA0008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Submit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414720"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SWCA00009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James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Exercise test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DNAA0009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BLOODA0009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ALLERGYA0009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Submit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15800"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SWCA00010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Murphy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Genetic test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DNAA0010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BLOODA0010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ALLERGYA0010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Submit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  <p:pic>
        <p:nvPicPr>
          <p:cNvPr id="130" name="Picture 2" descr=""/>
          <p:cNvPicPr/>
          <p:nvPr/>
        </p:nvPicPr>
        <p:blipFill>
          <a:blip r:embed="rId2"/>
          <a:stretch/>
        </p:blipFill>
        <p:spPr>
          <a:xfrm>
            <a:off x="3780000" y="4034520"/>
            <a:ext cx="1312200" cy="932040"/>
          </a:xfrm>
          <a:prstGeom prst="rect">
            <a:avLst/>
          </a:prstGeom>
          <a:ln>
            <a:noFill/>
          </a:ln>
        </p:spPr>
      </p:pic>
      <p:sp>
        <p:nvSpPr>
          <p:cNvPr id="131" name="CustomShape 9"/>
          <p:cNvSpPr/>
          <p:nvPr/>
        </p:nvSpPr>
        <p:spPr>
          <a:xfrm>
            <a:off x="5265000" y="2202480"/>
            <a:ext cx="44928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32" name="CustomShape 10"/>
          <p:cNvSpPr/>
          <p:nvPr/>
        </p:nvSpPr>
        <p:spPr>
          <a:xfrm>
            <a:off x="5265000" y="2592720"/>
            <a:ext cx="44928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33" name="CustomShape 11"/>
          <p:cNvSpPr/>
          <p:nvPr/>
        </p:nvSpPr>
        <p:spPr>
          <a:xfrm>
            <a:off x="5265000" y="3021120"/>
            <a:ext cx="44928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34" name="CustomShape 12"/>
          <p:cNvSpPr/>
          <p:nvPr/>
        </p:nvSpPr>
        <p:spPr>
          <a:xfrm>
            <a:off x="5265000" y="3433680"/>
            <a:ext cx="44928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35" name="CustomShape 13"/>
          <p:cNvSpPr/>
          <p:nvPr/>
        </p:nvSpPr>
        <p:spPr>
          <a:xfrm>
            <a:off x="5265000" y="3856320"/>
            <a:ext cx="44928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36" name="CustomShape 14"/>
          <p:cNvSpPr/>
          <p:nvPr/>
        </p:nvSpPr>
        <p:spPr>
          <a:xfrm>
            <a:off x="5265000" y="4279680"/>
            <a:ext cx="44928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37" name="CustomShape 15"/>
          <p:cNvSpPr/>
          <p:nvPr/>
        </p:nvSpPr>
        <p:spPr>
          <a:xfrm>
            <a:off x="7062840" y="2207880"/>
            <a:ext cx="44928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38" name="CustomShape 16"/>
          <p:cNvSpPr/>
          <p:nvPr/>
        </p:nvSpPr>
        <p:spPr>
          <a:xfrm>
            <a:off x="7062840" y="2598480"/>
            <a:ext cx="44928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39" name="CustomShape 17"/>
          <p:cNvSpPr/>
          <p:nvPr/>
        </p:nvSpPr>
        <p:spPr>
          <a:xfrm>
            <a:off x="7062840" y="3026880"/>
            <a:ext cx="44928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40" name="CustomShape 18"/>
          <p:cNvSpPr/>
          <p:nvPr/>
        </p:nvSpPr>
        <p:spPr>
          <a:xfrm>
            <a:off x="7062840" y="3439080"/>
            <a:ext cx="44928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41" name="CustomShape 19"/>
          <p:cNvSpPr/>
          <p:nvPr/>
        </p:nvSpPr>
        <p:spPr>
          <a:xfrm>
            <a:off x="7062840" y="3861720"/>
            <a:ext cx="44928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42" name="CustomShape 20"/>
          <p:cNvSpPr/>
          <p:nvPr/>
        </p:nvSpPr>
        <p:spPr>
          <a:xfrm>
            <a:off x="7062840" y="4285080"/>
            <a:ext cx="44928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43" name="CustomShape 21"/>
          <p:cNvSpPr/>
          <p:nvPr/>
        </p:nvSpPr>
        <p:spPr>
          <a:xfrm>
            <a:off x="8895600" y="2217600"/>
            <a:ext cx="44928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44" name="CustomShape 22"/>
          <p:cNvSpPr/>
          <p:nvPr/>
        </p:nvSpPr>
        <p:spPr>
          <a:xfrm>
            <a:off x="8895600" y="2608200"/>
            <a:ext cx="44928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45" name="CustomShape 23"/>
          <p:cNvSpPr/>
          <p:nvPr/>
        </p:nvSpPr>
        <p:spPr>
          <a:xfrm>
            <a:off x="8895600" y="3036600"/>
            <a:ext cx="44928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46" name="CustomShape 24"/>
          <p:cNvSpPr/>
          <p:nvPr/>
        </p:nvSpPr>
        <p:spPr>
          <a:xfrm>
            <a:off x="8895600" y="3448800"/>
            <a:ext cx="44928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47" name="CustomShape 25"/>
          <p:cNvSpPr/>
          <p:nvPr/>
        </p:nvSpPr>
        <p:spPr>
          <a:xfrm>
            <a:off x="8895600" y="3871440"/>
            <a:ext cx="44928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48" name="CustomShape 26"/>
          <p:cNvSpPr/>
          <p:nvPr/>
        </p:nvSpPr>
        <p:spPr>
          <a:xfrm>
            <a:off x="8895600" y="4295160"/>
            <a:ext cx="44928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49" name="CustomShape 27"/>
          <p:cNvSpPr/>
          <p:nvPr/>
        </p:nvSpPr>
        <p:spPr>
          <a:xfrm>
            <a:off x="10839600" y="2179800"/>
            <a:ext cx="45252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Submit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50" name="CustomShape 28"/>
          <p:cNvSpPr/>
          <p:nvPr/>
        </p:nvSpPr>
        <p:spPr>
          <a:xfrm>
            <a:off x="10839600" y="2575440"/>
            <a:ext cx="45252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Submit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51" name="CustomShape 29"/>
          <p:cNvSpPr/>
          <p:nvPr/>
        </p:nvSpPr>
        <p:spPr>
          <a:xfrm>
            <a:off x="10839600" y="2998800"/>
            <a:ext cx="45252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Submit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52" name="CustomShape 30"/>
          <p:cNvSpPr/>
          <p:nvPr/>
        </p:nvSpPr>
        <p:spPr>
          <a:xfrm>
            <a:off x="10839600" y="3411000"/>
            <a:ext cx="45252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Submit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53" name="CustomShape 31"/>
          <p:cNvSpPr/>
          <p:nvPr/>
        </p:nvSpPr>
        <p:spPr>
          <a:xfrm>
            <a:off x="10839600" y="3834000"/>
            <a:ext cx="45252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Submit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54" name="CustomShape 32"/>
          <p:cNvSpPr/>
          <p:nvPr/>
        </p:nvSpPr>
        <p:spPr>
          <a:xfrm>
            <a:off x="10839600" y="4257360"/>
            <a:ext cx="45252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Submit</a:t>
            </a:r>
            <a:endParaRPr b="0" lang="en-IN" sz="600" spc="-1" strike="noStrike">
              <a:latin typeface="Arial"/>
            </a:endParaRPr>
          </a:p>
        </p:txBody>
      </p:sp>
      <p:pic>
        <p:nvPicPr>
          <p:cNvPr id="155" name="Picture 50" descr=""/>
          <p:cNvPicPr/>
          <p:nvPr/>
        </p:nvPicPr>
        <p:blipFill>
          <a:blip r:embed="rId3"/>
          <a:stretch/>
        </p:blipFill>
        <p:spPr>
          <a:xfrm>
            <a:off x="6825960" y="4267800"/>
            <a:ext cx="136800" cy="136800"/>
          </a:xfrm>
          <a:prstGeom prst="rect">
            <a:avLst/>
          </a:prstGeom>
          <a:ln>
            <a:noFill/>
          </a:ln>
        </p:spPr>
      </p:pic>
      <p:pic>
        <p:nvPicPr>
          <p:cNvPr id="156" name="Picture 106" descr=""/>
          <p:cNvPicPr/>
          <p:nvPr/>
        </p:nvPicPr>
        <p:blipFill>
          <a:blip r:embed="rId4"/>
          <a:stretch/>
        </p:blipFill>
        <p:spPr>
          <a:xfrm>
            <a:off x="6825960" y="2221560"/>
            <a:ext cx="136800" cy="136800"/>
          </a:xfrm>
          <a:prstGeom prst="rect">
            <a:avLst/>
          </a:prstGeom>
          <a:ln>
            <a:noFill/>
          </a:ln>
        </p:spPr>
      </p:pic>
      <p:pic>
        <p:nvPicPr>
          <p:cNvPr id="157" name="Picture 107" descr=""/>
          <p:cNvPicPr/>
          <p:nvPr/>
        </p:nvPicPr>
        <p:blipFill>
          <a:blip r:embed="rId5"/>
          <a:stretch/>
        </p:blipFill>
        <p:spPr>
          <a:xfrm>
            <a:off x="6816960" y="2654280"/>
            <a:ext cx="136800" cy="136800"/>
          </a:xfrm>
          <a:prstGeom prst="rect">
            <a:avLst/>
          </a:prstGeom>
          <a:ln>
            <a:noFill/>
          </a:ln>
        </p:spPr>
      </p:pic>
      <p:pic>
        <p:nvPicPr>
          <p:cNvPr id="158" name="Picture 108" descr=""/>
          <p:cNvPicPr/>
          <p:nvPr/>
        </p:nvPicPr>
        <p:blipFill>
          <a:blip r:embed="rId6"/>
          <a:stretch/>
        </p:blipFill>
        <p:spPr>
          <a:xfrm>
            <a:off x="6818760" y="3053520"/>
            <a:ext cx="136800" cy="136800"/>
          </a:xfrm>
          <a:prstGeom prst="rect">
            <a:avLst/>
          </a:prstGeom>
          <a:ln>
            <a:noFill/>
          </a:ln>
        </p:spPr>
      </p:pic>
      <p:pic>
        <p:nvPicPr>
          <p:cNvPr id="159" name="Picture 109" descr=""/>
          <p:cNvPicPr/>
          <p:nvPr/>
        </p:nvPicPr>
        <p:blipFill>
          <a:blip r:embed="rId7"/>
          <a:stretch/>
        </p:blipFill>
        <p:spPr>
          <a:xfrm>
            <a:off x="6825960" y="3425040"/>
            <a:ext cx="136800" cy="136800"/>
          </a:xfrm>
          <a:prstGeom prst="rect">
            <a:avLst/>
          </a:prstGeom>
          <a:ln>
            <a:noFill/>
          </a:ln>
        </p:spPr>
      </p:pic>
      <p:pic>
        <p:nvPicPr>
          <p:cNvPr id="160" name="Picture 110" descr=""/>
          <p:cNvPicPr/>
          <p:nvPr/>
        </p:nvPicPr>
        <p:blipFill>
          <a:blip r:embed="rId8"/>
          <a:stretch/>
        </p:blipFill>
        <p:spPr>
          <a:xfrm>
            <a:off x="6825960" y="3851640"/>
            <a:ext cx="136800" cy="136800"/>
          </a:xfrm>
          <a:prstGeom prst="rect">
            <a:avLst/>
          </a:prstGeom>
          <a:ln>
            <a:noFill/>
          </a:ln>
        </p:spPr>
      </p:pic>
      <p:pic>
        <p:nvPicPr>
          <p:cNvPr id="161" name="Picture 111" descr=""/>
          <p:cNvPicPr/>
          <p:nvPr/>
        </p:nvPicPr>
        <p:blipFill>
          <a:blip r:embed="rId9"/>
          <a:stretch/>
        </p:blipFill>
        <p:spPr>
          <a:xfrm>
            <a:off x="8692200" y="4267800"/>
            <a:ext cx="136800" cy="136800"/>
          </a:xfrm>
          <a:prstGeom prst="rect">
            <a:avLst/>
          </a:prstGeom>
          <a:ln>
            <a:noFill/>
          </a:ln>
        </p:spPr>
      </p:pic>
      <p:pic>
        <p:nvPicPr>
          <p:cNvPr id="162" name="Picture 112" descr=""/>
          <p:cNvPicPr/>
          <p:nvPr/>
        </p:nvPicPr>
        <p:blipFill>
          <a:blip r:embed="rId10"/>
          <a:stretch/>
        </p:blipFill>
        <p:spPr>
          <a:xfrm>
            <a:off x="8692200" y="2221560"/>
            <a:ext cx="136800" cy="136800"/>
          </a:xfrm>
          <a:prstGeom prst="rect">
            <a:avLst/>
          </a:prstGeom>
          <a:ln>
            <a:noFill/>
          </a:ln>
        </p:spPr>
      </p:pic>
      <p:pic>
        <p:nvPicPr>
          <p:cNvPr id="163" name="Picture 113" descr=""/>
          <p:cNvPicPr/>
          <p:nvPr/>
        </p:nvPicPr>
        <p:blipFill>
          <a:blip r:embed="rId11"/>
          <a:stretch/>
        </p:blipFill>
        <p:spPr>
          <a:xfrm>
            <a:off x="8683200" y="2654280"/>
            <a:ext cx="136800" cy="136800"/>
          </a:xfrm>
          <a:prstGeom prst="rect">
            <a:avLst/>
          </a:prstGeom>
          <a:ln>
            <a:noFill/>
          </a:ln>
        </p:spPr>
      </p:pic>
      <p:pic>
        <p:nvPicPr>
          <p:cNvPr id="164" name="Picture 114" descr=""/>
          <p:cNvPicPr/>
          <p:nvPr/>
        </p:nvPicPr>
        <p:blipFill>
          <a:blip r:embed="rId12"/>
          <a:stretch/>
        </p:blipFill>
        <p:spPr>
          <a:xfrm>
            <a:off x="8685000" y="3053520"/>
            <a:ext cx="136800" cy="136800"/>
          </a:xfrm>
          <a:prstGeom prst="rect">
            <a:avLst/>
          </a:prstGeom>
          <a:ln>
            <a:noFill/>
          </a:ln>
        </p:spPr>
      </p:pic>
      <p:pic>
        <p:nvPicPr>
          <p:cNvPr id="165" name="Picture 115" descr=""/>
          <p:cNvPicPr/>
          <p:nvPr/>
        </p:nvPicPr>
        <p:blipFill>
          <a:blip r:embed="rId13"/>
          <a:stretch/>
        </p:blipFill>
        <p:spPr>
          <a:xfrm>
            <a:off x="8692200" y="3425040"/>
            <a:ext cx="136800" cy="136800"/>
          </a:xfrm>
          <a:prstGeom prst="rect">
            <a:avLst/>
          </a:prstGeom>
          <a:ln>
            <a:noFill/>
          </a:ln>
        </p:spPr>
      </p:pic>
      <p:pic>
        <p:nvPicPr>
          <p:cNvPr id="166" name="Picture 116" descr=""/>
          <p:cNvPicPr/>
          <p:nvPr/>
        </p:nvPicPr>
        <p:blipFill>
          <a:blip r:embed="rId14"/>
          <a:stretch/>
        </p:blipFill>
        <p:spPr>
          <a:xfrm>
            <a:off x="8692200" y="3851640"/>
            <a:ext cx="136800" cy="136800"/>
          </a:xfrm>
          <a:prstGeom prst="rect">
            <a:avLst/>
          </a:prstGeom>
          <a:ln>
            <a:noFill/>
          </a:ln>
        </p:spPr>
      </p:pic>
      <p:pic>
        <p:nvPicPr>
          <p:cNvPr id="167" name="Picture 117" descr=""/>
          <p:cNvPicPr/>
          <p:nvPr/>
        </p:nvPicPr>
        <p:blipFill>
          <a:blip r:embed="rId15"/>
          <a:stretch/>
        </p:blipFill>
        <p:spPr>
          <a:xfrm>
            <a:off x="10581480" y="4267800"/>
            <a:ext cx="136800" cy="136800"/>
          </a:xfrm>
          <a:prstGeom prst="rect">
            <a:avLst/>
          </a:prstGeom>
          <a:ln>
            <a:noFill/>
          </a:ln>
        </p:spPr>
      </p:pic>
      <p:pic>
        <p:nvPicPr>
          <p:cNvPr id="168" name="Picture 118" descr=""/>
          <p:cNvPicPr/>
          <p:nvPr/>
        </p:nvPicPr>
        <p:blipFill>
          <a:blip r:embed="rId16"/>
          <a:stretch/>
        </p:blipFill>
        <p:spPr>
          <a:xfrm>
            <a:off x="10581480" y="2221560"/>
            <a:ext cx="136800" cy="136800"/>
          </a:xfrm>
          <a:prstGeom prst="rect">
            <a:avLst/>
          </a:prstGeom>
          <a:ln>
            <a:noFill/>
          </a:ln>
        </p:spPr>
      </p:pic>
      <p:pic>
        <p:nvPicPr>
          <p:cNvPr id="169" name="Picture 119" descr=""/>
          <p:cNvPicPr/>
          <p:nvPr/>
        </p:nvPicPr>
        <p:blipFill>
          <a:blip r:embed="rId17"/>
          <a:stretch/>
        </p:blipFill>
        <p:spPr>
          <a:xfrm>
            <a:off x="10572480" y="2654280"/>
            <a:ext cx="136800" cy="136800"/>
          </a:xfrm>
          <a:prstGeom prst="rect">
            <a:avLst/>
          </a:prstGeom>
          <a:ln>
            <a:noFill/>
          </a:ln>
        </p:spPr>
      </p:pic>
      <p:pic>
        <p:nvPicPr>
          <p:cNvPr id="170" name="Picture 120" descr=""/>
          <p:cNvPicPr/>
          <p:nvPr/>
        </p:nvPicPr>
        <p:blipFill>
          <a:blip r:embed="rId18"/>
          <a:stretch/>
        </p:blipFill>
        <p:spPr>
          <a:xfrm>
            <a:off x="10574280" y="3053520"/>
            <a:ext cx="136800" cy="136800"/>
          </a:xfrm>
          <a:prstGeom prst="rect">
            <a:avLst/>
          </a:prstGeom>
          <a:ln>
            <a:noFill/>
          </a:ln>
        </p:spPr>
      </p:pic>
      <p:pic>
        <p:nvPicPr>
          <p:cNvPr id="171" name="Picture 121" descr=""/>
          <p:cNvPicPr/>
          <p:nvPr/>
        </p:nvPicPr>
        <p:blipFill>
          <a:blip r:embed="rId19"/>
          <a:stretch/>
        </p:blipFill>
        <p:spPr>
          <a:xfrm>
            <a:off x="10581480" y="3425040"/>
            <a:ext cx="136800" cy="136800"/>
          </a:xfrm>
          <a:prstGeom prst="rect">
            <a:avLst/>
          </a:prstGeom>
          <a:ln>
            <a:noFill/>
          </a:ln>
        </p:spPr>
      </p:pic>
      <p:pic>
        <p:nvPicPr>
          <p:cNvPr id="172" name="Picture 122" descr=""/>
          <p:cNvPicPr/>
          <p:nvPr/>
        </p:nvPicPr>
        <p:blipFill>
          <a:blip r:embed="rId20"/>
          <a:stretch/>
        </p:blipFill>
        <p:spPr>
          <a:xfrm>
            <a:off x="10581480" y="3851640"/>
            <a:ext cx="136800" cy="136800"/>
          </a:xfrm>
          <a:prstGeom prst="rect">
            <a:avLst/>
          </a:prstGeom>
          <a:ln>
            <a:noFill/>
          </a:ln>
        </p:spPr>
      </p:pic>
      <p:graphicFrame>
        <p:nvGraphicFramePr>
          <p:cNvPr id="173" name="Table 33"/>
          <p:cNvGraphicFramePr/>
          <p:nvPr/>
        </p:nvGraphicFramePr>
        <p:xfrm>
          <a:off x="2697480" y="5358960"/>
          <a:ext cx="8678880" cy="414720"/>
        </p:xfrm>
        <a:graphic>
          <a:graphicData uri="http://schemas.openxmlformats.org/drawingml/2006/table">
            <a:tbl>
              <a:tblPr/>
              <a:tblGrid>
                <a:gridCol w="566640"/>
                <a:gridCol w="761760"/>
                <a:gridCol w="761760"/>
                <a:gridCol w="445680"/>
                <a:gridCol w="501480"/>
                <a:gridCol w="546120"/>
                <a:gridCol w="501480"/>
                <a:gridCol w="232200"/>
                <a:gridCol w="501480"/>
                <a:gridCol w="635400"/>
                <a:gridCol w="501480"/>
                <a:gridCol w="204120"/>
                <a:gridCol w="501480"/>
                <a:gridCol w="696600"/>
                <a:gridCol w="501480"/>
                <a:gridCol w="185760"/>
                <a:gridCol w="633960"/>
              </a:tblGrid>
              <a:tr h="249480"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ID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Name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 name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 gridSpan="3"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 DNA results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 gridSpan="3"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 Blood results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 gridSpan="3"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 Allergy results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Submit for analysis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71160"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SWCA00005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Tommy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Genetic test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DNAA0005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BLOODA0005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Upload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ALLERGYA0005</a:t>
                      </a:r>
                      <a:endParaRPr b="0" lang="en-IN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(view)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 lIns="5760" rIns="5760" tIns="57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Submit</a:t>
                      </a:r>
                      <a:endParaRPr b="0" lang="en-IN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b9ca"/>
                    </a:solidFill>
                  </a:tcPr>
                </a:tc>
              </a:tr>
            </a:tbl>
          </a:graphicData>
        </a:graphic>
      </p:graphicFrame>
      <p:sp>
        <p:nvSpPr>
          <p:cNvPr id="174" name="CustomShape 34"/>
          <p:cNvSpPr/>
          <p:nvPr/>
        </p:nvSpPr>
        <p:spPr>
          <a:xfrm>
            <a:off x="2605320" y="1314720"/>
            <a:ext cx="1177920" cy="2728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New analysis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75" name="CustomShape 35"/>
          <p:cNvSpPr/>
          <p:nvPr/>
        </p:nvSpPr>
        <p:spPr>
          <a:xfrm>
            <a:off x="2649960" y="4806360"/>
            <a:ext cx="682560" cy="2728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Re-run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76" name="CustomShape 36"/>
          <p:cNvSpPr/>
          <p:nvPr/>
        </p:nvSpPr>
        <p:spPr>
          <a:xfrm>
            <a:off x="5265000" y="5690880"/>
            <a:ext cx="44928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77" name="CustomShape 37"/>
          <p:cNvSpPr/>
          <p:nvPr/>
        </p:nvSpPr>
        <p:spPr>
          <a:xfrm>
            <a:off x="7062840" y="5696280"/>
            <a:ext cx="44928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78" name="CustomShape 38"/>
          <p:cNvSpPr/>
          <p:nvPr/>
        </p:nvSpPr>
        <p:spPr>
          <a:xfrm>
            <a:off x="8895600" y="5706000"/>
            <a:ext cx="44928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Upload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179" name="CustomShape 39"/>
          <p:cNvSpPr/>
          <p:nvPr/>
        </p:nvSpPr>
        <p:spPr>
          <a:xfrm>
            <a:off x="10839600" y="5668560"/>
            <a:ext cx="452520" cy="1818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ffffff"/>
                </a:solidFill>
                <a:latin typeface="Calibri"/>
              </a:rPr>
              <a:t>Submit</a:t>
            </a:r>
            <a:endParaRPr b="0" lang="en-IN" sz="600" spc="-1" strike="noStrike">
              <a:latin typeface="Arial"/>
            </a:endParaRPr>
          </a:p>
        </p:txBody>
      </p:sp>
      <p:pic>
        <p:nvPicPr>
          <p:cNvPr id="180" name="Picture 77" descr=""/>
          <p:cNvPicPr/>
          <p:nvPr/>
        </p:nvPicPr>
        <p:blipFill>
          <a:blip r:embed="rId21"/>
          <a:stretch/>
        </p:blipFill>
        <p:spPr>
          <a:xfrm>
            <a:off x="6825960" y="5679000"/>
            <a:ext cx="136800" cy="136800"/>
          </a:xfrm>
          <a:prstGeom prst="rect">
            <a:avLst/>
          </a:prstGeom>
          <a:ln>
            <a:noFill/>
          </a:ln>
        </p:spPr>
      </p:pic>
      <p:pic>
        <p:nvPicPr>
          <p:cNvPr id="181" name="Picture 78" descr=""/>
          <p:cNvPicPr/>
          <p:nvPr/>
        </p:nvPicPr>
        <p:blipFill>
          <a:blip r:embed="rId22"/>
          <a:stretch/>
        </p:blipFill>
        <p:spPr>
          <a:xfrm>
            <a:off x="8692200" y="5679000"/>
            <a:ext cx="136800" cy="136800"/>
          </a:xfrm>
          <a:prstGeom prst="rect">
            <a:avLst/>
          </a:prstGeom>
          <a:ln>
            <a:noFill/>
          </a:ln>
        </p:spPr>
      </p:pic>
      <p:pic>
        <p:nvPicPr>
          <p:cNvPr id="182" name="Picture 79" descr=""/>
          <p:cNvPicPr/>
          <p:nvPr/>
        </p:nvPicPr>
        <p:blipFill>
          <a:blip r:embed="rId23"/>
          <a:stretch/>
        </p:blipFill>
        <p:spPr>
          <a:xfrm>
            <a:off x="10581480" y="5679000"/>
            <a:ext cx="136800" cy="13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18080" y="121680"/>
            <a:ext cx="11965320" cy="6661080"/>
          </a:xfrm>
          <a:prstGeom prst="roundRect">
            <a:avLst>
              <a:gd name="adj" fmla="val 3640"/>
            </a:avLst>
          </a:prstGeom>
          <a:noFill/>
          <a:ln w="2844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Picture 2" descr=""/>
          <p:cNvPicPr/>
          <p:nvPr/>
        </p:nvPicPr>
        <p:blipFill>
          <a:blip r:embed="rId1"/>
          <a:stretch/>
        </p:blipFill>
        <p:spPr>
          <a:xfrm>
            <a:off x="629640" y="368640"/>
            <a:ext cx="1208160" cy="716760"/>
          </a:xfrm>
          <a:prstGeom prst="rect">
            <a:avLst/>
          </a:prstGeom>
          <a:ln>
            <a:noFill/>
          </a:ln>
        </p:spPr>
      </p:pic>
      <p:sp>
        <p:nvSpPr>
          <p:cNvPr id="185" name="Line 2"/>
          <p:cNvSpPr/>
          <p:nvPr/>
        </p:nvSpPr>
        <p:spPr>
          <a:xfrm>
            <a:off x="117720" y="1212840"/>
            <a:ext cx="11966040" cy="360"/>
          </a:xfrm>
          <a:prstGeom prst="line">
            <a:avLst/>
          </a:prstGeom>
          <a:ln w="7632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3"/>
          <p:cNvSpPr/>
          <p:nvPr/>
        </p:nvSpPr>
        <p:spPr>
          <a:xfrm>
            <a:off x="10180440" y="138600"/>
            <a:ext cx="1725120" cy="60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33cc33"/>
                </a:solidFill>
                <a:latin typeface="Calibri"/>
              </a:rPr>
              <a:t>User: Arul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33cc33"/>
                </a:solidFill>
                <a:latin typeface="Calibri"/>
              </a:rPr>
              <a:t>Type: Technician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7" name="Line 4"/>
          <p:cNvSpPr/>
          <p:nvPr/>
        </p:nvSpPr>
        <p:spPr>
          <a:xfrm>
            <a:off x="2593800" y="1212840"/>
            <a:ext cx="360" cy="5569920"/>
          </a:xfrm>
          <a:prstGeom prst="line">
            <a:avLst/>
          </a:prstGeom>
          <a:ln w="7632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5"/>
          <p:cNvSpPr/>
          <p:nvPr/>
        </p:nvSpPr>
        <p:spPr>
          <a:xfrm>
            <a:off x="489600" y="1490040"/>
            <a:ext cx="1448640" cy="410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Add Patient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11062080" y="793080"/>
            <a:ext cx="843480" cy="255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Logout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90" name="CustomShape 7"/>
          <p:cNvSpPr/>
          <p:nvPr/>
        </p:nvSpPr>
        <p:spPr>
          <a:xfrm>
            <a:off x="489600" y="2015640"/>
            <a:ext cx="1448640" cy="410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Analysis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91" name="CustomShape 8"/>
          <p:cNvSpPr/>
          <p:nvPr/>
        </p:nvSpPr>
        <p:spPr>
          <a:xfrm>
            <a:off x="472320" y="2518920"/>
            <a:ext cx="1448640" cy="410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View</a:t>
            </a:r>
            <a:endParaRPr b="0" lang="en-IN" sz="1200" spc="-1" strike="noStrike">
              <a:latin typeface="Arial"/>
            </a:endParaRPr>
          </a:p>
        </p:txBody>
      </p:sp>
      <p:graphicFrame>
        <p:nvGraphicFramePr>
          <p:cNvPr id="192" name="Table 9"/>
          <p:cNvGraphicFramePr/>
          <p:nvPr/>
        </p:nvGraphicFramePr>
        <p:xfrm>
          <a:off x="2736360" y="2226240"/>
          <a:ext cx="9204480" cy="1788120"/>
        </p:xfrm>
        <a:graphic>
          <a:graphicData uri="http://schemas.openxmlformats.org/drawingml/2006/table">
            <a:tbl>
              <a:tblPr/>
              <a:tblGrid>
                <a:gridCol w="664560"/>
                <a:gridCol w="671400"/>
                <a:gridCol w="596880"/>
                <a:gridCol w="727560"/>
                <a:gridCol w="662040"/>
                <a:gridCol w="1035360"/>
                <a:gridCol w="1137960"/>
                <a:gridCol w="792720"/>
                <a:gridCol w="438120"/>
                <a:gridCol w="872280"/>
                <a:gridCol w="631440"/>
                <a:gridCol w="974160"/>
              </a:tblGrid>
              <a:tr h="276840"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ID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Name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 name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 submitted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Results status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Physician status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 Physician reviewed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Mail id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Send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Print and Issue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cc33"/>
                    </a:solidFill>
                  </a:tcPr>
                </a:tc>
              </a:tr>
              <a:tr h="276840"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SWCA00005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Arul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Genetic test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Done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Approved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arul@gmail.com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276840"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SWCA00005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Arul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Fitness test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Done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Approved with notes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arul@gmail.com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276840"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SWCA00007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Tommy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Fitness test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Done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Resent for review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arul@gmail.com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76840"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SWCA00008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Peter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Fitness test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Done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Approved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arul@gmail.com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276840"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James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Exercise test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Pending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76840"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SWCA00010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Murphy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Genetic test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Pending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arul@gmail.com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7920" rIns="7920" tIns="792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8/24/2019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  <p:sp>
        <p:nvSpPr>
          <p:cNvPr id="193" name="CustomShape 10"/>
          <p:cNvSpPr/>
          <p:nvPr/>
        </p:nvSpPr>
        <p:spPr>
          <a:xfrm>
            <a:off x="10485000" y="1573560"/>
            <a:ext cx="1340640" cy="243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194" name="CustomShape 11"/>
          <p:cNvSpPr/>
          <p:nvPr/>
        </p:nvSpPr>
        <p:spPr>
          <a:xfrm>
            <a:off x="9832680" y="1582200"/>
            <a:ext cx="70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Search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95" name="Picture 30" descr=""/>
          <p:cNvPicPr/>
          <p:nvPr/>
        </p:nvPicPr>
        <p:blipFill>
          <a:blip r:embed="rId2"/>
          <a:stretch/>
        </p:blipFill>
        <p:spPr>
          <a:xfrm>
            <a:off x="2834640" y="1567440"/>
            <a:ext cx="678960" cy="280440"/>
          </a:xfrm>
          <a:prstGeom prst="rect">
            <a:avLst/>
          </a:prstGeom>
          <a:ln>
            <a:noFill/>
          </a:ln>
        </p:spPr>
      </p:pic>
      <p:pic>
        <p:nvPicPr>
          <p:cNvPr id="196" name="Picture 31" descr=""/>
          <p:cNvPicPr/>
          <p:nvPr/>
        </p:nvPicPr>
        <p:blipFill>
          <a:blip r:embed="rId3"/>
          <a:stretch/>
        </p:blipFill>
        <p:spPr>
          <a:xfrm>
            <a:off x="2850840" y="4261680"/>
            <a:ext cx="1022760" cy="258840"/>
          </a:xfrm>
          <a:prstGeom prst="rect">
            <a:avLst/>
          </a:prstGeom>
          <a:ln>
            <a:noFill/>
          </a:ln>
        </p:spPr>
      </p:pic>
      <p:pic>
        <p:nvPicPr>
          <p:cNvPr id="197" name="Picture 32" descr=""/>
          <p:cNvPicPr/>
          <p:nvPr/>
        </p:nvPicPr>
        <p:blipFill>
          <a:blip r:embed="rId4"/>
          <a:stretch/>
        </p:blipFill>
        <p:spPr>
          <a:xfrm>
            <a:off x="6112080" y="4301640"/>
            <a:ext cx="5961600" cy="312840"/>
          </a:xfrm>
          <a:prstGeom prst="rect">
            <a:avLst/>
          </a:prstGeom>
          <a:ln>
            <a:noFill/>
          </a:ln>
        </p:spPr>
      </p:pic>
      <p:pic>
        <p:nvPicPr>
          <p:cNvPr id="198" name="Picture 33" descr=""/>
          <p:cNvPicPr/>
          <p:nvPr/>
        </p:nvPicPr>
        <p:blipFill>
          <a:blip r:embed="rId5"/>
          <a:stretch/>
        </p:blipFill>
        <p:spPr>
          <a:xfrm>
            <a:off x="3479040" y="4672800"/>
            <a:ext cx="2252880" cy="200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18080" y="121680"/>
            <a:ext cx="11965320" cy="6661080"/>
          </a:xfrm>
          <a:prstGeom prst="roundRect">
            <a:avLst>
              <a:gd name="adj" fmla="val 3640"/>
            </a:avLst>
          </a:prstGeom>
          <a:noFill/>
          <a:ln w="2844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0" name="Picture 2" descr=""/>
          <p:cNvPicPr/>
          <p:nvPr/>
        </p:nvPicPr>
        <p:blipFill>
          <a:blip r:embed="rId1"/>
          <a:stretch/>
        </p:blipFill>
        <p:spPr>
          <a:xfrm>
            <a:off x="629640" y="368640"/>
            <a:ext cx="1208160" cy="716760"/>
          </a:xfrm>
          <a:prstGeom prst="rect">
            <a:avLst/>
          </a:prstGeom>
          <a:ln>
            <a:noFill/>
          </a:ln>
        </p:spPr>
      </p:pic>
      <p:sp>
        <p:nvSpPr>
          <p:cNvPr id="201" name="Line 2"/>
          <p:cNvSpPr/>
          <p:nvPr/>
        </p:nvSpPr>
        <p:spPr>
          <a:xfrm>
            <a:off x="117720" y="1212840"/>
            <a:ext cx="11966040" cy="360"/>
          </a:xfrm>
          <a:prstGeom prst="line">
            <a:avLst/>
          </a:prstGeom>
          <a:ln w="7632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3"/>
          <p:cNvSpPr/>
          <p:nvPr/>
        </p:nvSpPr>
        <p:spPr>
          <a:xfrm>
            <a:off x="10180440" y="138600"/>
            <a:ext cx="1725120" cy="60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b0f0"/>
                </a:solidFill>
                <a:latin typeface="Calibri"/>
              </a:rPr>
              <a:t>User: Arul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b0f0"/>
                </a:solidFill>
                <a:latin typeface="Calibri"/>
              </a:rPr>
              <a:t>Type: Physician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03" name="Line 4"/>
          <p:cNvSpPr/>
          <p:nvPr/>
        </p:nvSpPr>
        <p:spPr>
          <a:xfrm>
            <a:off x="2593800" y="1212840"/>
            <a:ext cx="360" cy="5569920"/>
          </a:xfrm>
          <a:prstGeom prst="line">
            <a:avLst/>
          </a:prstGeom>
          <a:ln w="7632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5"/>
          <p:cNvSpPr/>
          <p:nvPr/>
        </p:nvSpPr>
        <p:spPr>
          <a:xfrm>
            <a:off x="11062080" y="793080"/>
            <a:ext cx="843480" cy="255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Logout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489600" y="1490040"/>
            <a:ext cx="1448640" cy="410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View Results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06" name="CustomShape 7"/>
          <p:cNvSpPr/>
          <p:nvPr/>
        </p:nvSpPr>
        <p:spPr>
          <a:xfrm>
            <a:off x="10485000" y="1573560"/>
            <a:ext cx="1340640" cy="243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207" name="CustomShape 8"/>
          <p:cNvSpPr/>
          <p:nvPr/>
        </p:nvSpPr>
        <p:spPr>
          <a:xfrm>
            <a:off x="9832680" y="1582200"/>
            <a:ext cx="702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Search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208" name="Picture 8" descr=""/>
          <p:cNvPicPr/>
          <p:nvPr/>
        </p:nvPicPr>
        <p:blipFill>
          <a:blip r:embed="rId2"/>
          <a:stretch/>
        </p:blipFill>
        <p:spPr>
          <a:xfrm>
            <a:off x="2850840" y="4261680"/>
            <a:ext cx="1022760" cy="258840"/>
          </a:xfrm>
          <a:prstGeom prst="rect">
            <a:avLst/>
          </a:prstGeom>
          <a:ln>
            <a:noFill/>
          </a:ln>
        </p:spPr>
      </p:pic>
      <p:pic>
        <p:nvPicPr>
          <p:cNvPr id="209" name="Picture 9" descr=""/>
          <p:cNvPicPr/>
          <p:nvPr/>
        </p:nvPicPr>
        <p:blipFill>
          <a:blip r:embed="rId3"/>
          <a:stretch/>
        </p:blipFill>
        <p:spPr>
          <a:xfrm>
            <a:off x="6112080" y="4301640"/>
            <a:ext cx="5961600" cy="312840"/>
          </a:xfrm>
          <a:prstGeom prst="rect">
            <a:avLst/>
          </a:prstGeom>
          <a:ln>
            <a:noFill/>
          </a:ln>
        </p:spPr>
      </p:pic>
      <p:pic>
        <p:nvPicPr>
          <p:cNvPr id="210" name="Picture 13" descr=""/>
          <p:cNvPicPr/>
          <p:nvPr/>
        </p:nvPicPr>
        <p:blipFill>
          <a:blip r:embed="rId4"/>
          <a:stretch/>
        </p:blipFill>
        <p:spPr>
          <a:xfrm>
            <a:off x="3479040" y="4672800"/>
            <a:ext cx="2252880" cy="2000880"/>
          </a:xfrm>
          <a:prstGeom prst="rect">
            <a:avLst/>
          </a:prstGeom>
          <a:ln>
            <a:noFill/>
          </a:ln>
        </p:spPr>
      </p:pic>
      <p:pic>
        <p:nvPicPr>
          <p:cNvPr id="211" name="Picture 15" descr=""/>
          <p:cNvPicPr/>
          <p:nvPr/>
        </p:nvPicPr>
        <p:blipFill>
          <a:blip r:embed="rId5"/>
          <a:stretch/>
        </p:blipFill>
        <p:spPr>
          <a:xfrm>
            <a:off x="2834640" y="1567440"/>
            <a:ext cx="678960" cy="280440"/>
          </a:xfrm>
          <a:prstGeom prst="rect">
            <a:avLst/>
          </a:prstGeom>
          <a:ln>
            <a:noFill/>
          </a:ln>
        </p:spPr>
      </p:pic>
      <p:graphicFrame>
        <p:nvGraphicFramePr>
          <p:cNvPr id="212" name="Table 9"/>
          <p:cNvGraphicFramePr/>
          <p:nvPr/>
        </p:nvGraphicFramePr>
        <p:xfrm>
          <a:off x="2850840" y="1924200"/>
          <a:ext cx="9037080" cy="2261160"/>
        </p:xfrm>
        <a:graphic>
          <a:graphicData uri="http://schemas.openxmlformats.org/drawingml/2006/table">
            <a:tbl>
              <a:tblPr/>
              <a:tblGrid>
                <a:gridCol w="823680"/>
                <a:gridCol w="716760"/>
                <a:gridCol w="632880"/>
                <a:gridCol w="435240"/>
                <a:gridCol w="635400"/>
                <a:gridCol w="879480"/>
                <a:gridCol w="583200"/>
                <a:gridCol w="1898640"/>
                <a:gridCol w="1062360"/>
                <a:gridCol w="774720"/>
                <a:gridCol w="594720"/>
              </a:tblGrid>
              <a:tr h="376560"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ID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First Name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Last Name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Ethnicity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 name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View report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Physician Notes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Include notes yes/no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Approve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Reject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f0"/>
                    </a:solidFill>
                  </a:tcPr>
                </a:tc>
              </a:tr>
              <a:tr h="559080"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SWCA00005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Arul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AA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Whites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Genetic test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View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Been observed for having good exercise and nutrition.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212040"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SWCA00005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Arul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AA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Whites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Fitness test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View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Add/Edit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212040"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SWCA00007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Tommy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AA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Whites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Fitness test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View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Add/Edit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12040"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SWCA00008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Peter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AA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Whites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Fitness test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View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Add/Edit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376560"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SWCA00009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James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AA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Whites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Exercise test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View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Add/Edit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13560"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SWCA00010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Murphy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AA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Whites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Genetic test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View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Add/Edit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cPr marL="8640" marR="8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18080" y="121680"/>
            <a:ext cx="11965320" cy="6661080"/>
          </a:xfrm>
          <a:prstGeom prst="roundRect">
            <a:avLst>
              <a:gd name="adj" fmla="val 3640"/>
            </a:avLst>
          </a:prstGeom>
          <a:noFill/>
          <a:ln w="2844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4" name="Picture 2" descr=""/>
          <p:cNvPicPr/>
          <p:nvPr/>
        </p:nvPicPr>
        <p:blipFill>
          <a:blip r:embed="rId1"/>
          <a:stretch/>
        </p:blipFill>
        <p:spPr>
          <a:xfrm>
            <a:off x="629640" y="368640"/>
            <a:ext cx="1208160" cy="716760"/>
          </a:xfrm>
          <a:prstGeom prst="rect">
            <a:avLst/>
          </a:prstGeom>
          <a:ln>
            <a:noFill/>
          </a:ln>
        </p:spPr>
      </p:pic>
      <p:sp>
        <p:nvSpPr>
          <p:cNvPr id="215" name="Line 2"/>
          <p:cNvSpPr/>
          <p:nvPr/>
        </p:nvSpPr>
        <p:spPr>
          <a:xfrm>
            <a:off x="117720" y="1212840"/>
            <a:ext cx="11966040" cy="360"/>
          </a:xfrm>
          <a:prstGeom prst="line">
            <a:avLst/>
          </a:prstGeom>
          <a:ln w="7632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"/>
          <p:cNvSpPr/>
          <p:nvPr/>
        </p:nvSpPr>
        <p:spPr>
          <a:xfrm>
            <a:off x="10180440" y="138600"/>
            <a:ext cx="1725120" cy="60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843c0b"/>
                </a:solidFill>
                <a:latin typeface="Calibri"/>
              </a:rPr>
              <a:t>User: Arul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843c0b"/>
                </a:solidFill>
                <a:latin typeface="Calibri"/>
              </a:rPr>
              <a:t>Type: Admin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7" name="Line 4"/>
          <p:cNvSpPr/>
          <p:nvPr/>
        </p:nvSpPr>
        <p:spPr>
          <a:xfrm>
            <a:off x="2593800" y="1212840"/>
            <a:ext cx="360" cy="5569920"/>
          </a:xfrm>
          <a:prstGeom prst="line">
            <a:avLst/>
          </a:prstGeom>
          <a:ln w="7632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5"/>
          <p:cNvSpPr/>
          <p:nvPr/>
        </p:nvSpPr>
        <p:spPr>
          <a:xfrm>
            <a:off x="11062080" y="793080"/>
            <a:ext cx="843480" cy="255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Logout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509400" y="1556280"/>
            <a:ext cx="1448640" cy="410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User List</a:t>
            </a:r>
            <a:endParaRPr b="0" lang="en-IN" sz="1200" spc="-1" strike="noStrike">
              <a:latin typeface="Arial"/>
            </a:endParaRPr>
          </a:p>
        </p:txBody>
      </p:sp>
      <p:graphicFrame>
        <p:nvGraphicFramePr>
          <p:cNvPr id="220" name="Table 7"/>
          <p:cNvGraphicFramePr/>
          <p:nvPr/>
        </p:nvGraphicFramePr>
        <p:xfrm>
          <a:off x="2837520" y="1587600"/>
          <a:ext cx="9002160" cy="761760"/>
        </p:xfrm>
        <a:graphic>
          <a:graphicData uri="http://schemas.openxmlformats.org/drawingml/2006/table">
            <a:tbl>
              <a:tblPr/>
              <a:tblGrid>
                <a:gridCol w="1310040"/>
                <a:gridCol w="1310040"/>
                <a:gridCol w="1310040"/>
                <a:gridCol w="1310040"/>
                <a:gridCol w="1310040"/>
                <a:gridCol w="1310040"/>
                <a:gridCol w="570240"/>
                <a:gridCol w="571680"/>
              </a:tblGrid>
              <a:tr h="1904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first name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last name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role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mail id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contact number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edit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</a:tr>
              <a:tr h="1904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Arul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Admin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2"/>
                        </a:rPr>
                        <a:t>arul@gmail.com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+919448201663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Bangalore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edit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904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Tommy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Physician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3"/>
                        </a:rPr>
                        <a:t>arul@gmail.com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+919448201663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Bangalore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edit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904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Peter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Technician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4"/>
                        </a:rPr>
                        <a:t>arul@gmail.com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+919448201663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Bangalore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edit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18080" y="121680"/>
            <a:ext cx="11965320" cy="6661080"/>
          </a:xfrm>
          <a:prstGeom prst="roundRect">
            <a:avLst>
              <a:gd name="adj" fmla="val 3640"/>
            </a:avLst>
          </a:prstGeom>
          <a:noFill/>
          <a:ln w="2844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2" name="Picture 2" descr=""/>
          <p:cNvPicPr/>
          <p:nvPr/>
        </p:nvPicPr>
        <p:blipFill>
          <a:blip r:embed="rId1"/>
          <a:stretch/>
        </p:blipFill>
        <p:spPr>
          <a:xfrm>
            <a:off x="629640" y="368640"/>
            <a:ext cx="1208160" cy="716760"/>
          </a:xfrm>
          <a:prstGeom prst="rect">
            <a:avLst/>
          </a:prstGeom>
          <a:ln>
            <a:noFill/>
          </a:ln>
        </p:spPr>
      </p:pic>
      <p:sp>
        <p:nvSpPr>
          <p:cNvPr id="223" name="Line 2"/>
          <p:cNvSpPr/>
          <p:nvPr/>
        </p:nvSpPr>
        <p:spPr>
          <a:xfrm>
            <a:off x="117720" y="1212840"/>
            <a:ext cx="11966040" cy="360"/>
          </a:xfrm>
          <a:prstGeom prst="line">
            <a:avLst/>
          </a:prstGeom>
          <a:ln w="7632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3"/>
          <p:cNvSpPr/>
          <p:nvPr/>
        </p:nvSpPr>
        <p:spPr>
          <a:xfrm>
            <a:off x="10180440" y="138600"/>
            <a:ext cx="1725120" cy="60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843c0b"/>
                </a:solidFill>
                <a:latin typeface="Calibri"/>
              </a:rPr>
              <a:t>User: Arul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843c0b"/>
                </a:solidFill>
                <a:latin typeface="Calibri"/>
              </a:rPr>
              <a:t>Type: Admin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25" name="Line 4"/>
          <p:cNvSpPr/>
          <p:nvPr/>
        </p:nvSpPr>
        <p:spPr>
          <a:xfrm>
            <a:off x="2593800" y="1212840"/>
            <a:ext cx="360" cy="5569920"/>
          </a:xfrm>
          <a:prstGeom prst="line">
            <a:avLst/>
          </a:prstGeom>
          <a:ln w="7632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5"/>
          <p:cNvSpPr/>
          <p:nvPr/>
        </p:nvSpPr>
        <p:spPr>
          <a:xfrm>
            <a:off x="11062080" y="793080"/>
            <a:ext cx="843480" cy="255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Logout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509400" y="1556280"/>
            <a:ext cx="1448640" cy="410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User List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28" name="CustomShape 7"/>
          <p:cNvSpPr/>
          <p:nvPr/>
        </p:nvSpPr>
        <p:spPr>
          <a:xfrm>
            <a:off x="542520" y="2098800"/>
            <a:ext cx="1448640" cy="410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Add user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29" name="CustomShape 8"/>
          <p:cNvSpPr/>
          <p:nvPr/>
        </p:nvSpPr>
        <p:spPr>
          <a:xfrm>
            <a:off x="2793240" y="1377000"/>
            <a:ext cx="8913240" cy="504216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9"/>
          <p:cNvSpPr/>
          <p:nvPr/>
        </p:nvSpPr>
        <p:spPr>
          <a:xfrm>
            <a:off x="2926800" y="1446120"/>
            <a:ext cx="2752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c55a11"/>
                </a:solidFill>
                <a:latin typeface="Georgia"/>
              </a:rPr>
              <a:t>PERSONAL DETAILS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31" name="CustomShape 10"/>
          <p:cNvSpPr/>
          <p:nvPr/>
        </p:nvSpPr>
        <p:spPr>
          <a:xfrm>
            <a:off x="3004200" y="1828440"/>
            <a:ext cx="1769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Username 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32" name="CustomShape 11"/>
          <p:cNvSpPr/>
          <p:nvPr/>
        </p:nvSpPr>
        <p:spPr>
          <a:xfrm>
            <a:off x="3004200" y="2535840"/>
            <a:ext cx="1769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DOB: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33" name="CustomShape 12"/>
          <p:cNvSpPr/>
          <p:nvPr/>
        </p:nvSpPr>
        <p:spPr>
          <a:xfrm>
            <a:off x="3004200" y="2197800"/>
            <a:ext cx="1769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Gender: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34" name="CustomShape 13"/>
          <p:cNvSpPr/>
          <p:nvPr/>
        </p:nvSpPr>
        <p:spPr>
          <a:xfrm>
            <a:off x="3424320" y="2902320"/>
            <a:ext cx="1461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Contact number: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35" name="CustomShape 14"/>
          <p:cNvSpPr/>
          <p:nvPr/>
        </p:nvSpPr>
        <p:spPr>
          <a:xfrm>
            <a:off x="3004200" y="3274560"/>
            <a:ext cx="1769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Email ID: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36" name="CustomShape 15"/>
          <p:cNvSpPr/>
          <p:nvPr/>
        </p:nvSpPr>
        <p:spPr>
          <a:xfrm>
            <a:off x="3004200" y="3650040"/>
            <a:ext cx="1769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Address: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37" name="CustomShape 16"/>
          <p:cNvSpPr/>
          <p:nvPr/>
        </p:nvSpPr>
        <p:spPr>
          <a:xfrm>
            <a:off x="4935600" y="1828440"/>
            <a:ext cx="1769400" cy="27288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First name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38" name="CustomShape 17"/>
          <p:cNvSpPr/>
          <p:nvPr/>
        </p:nvSpPr>
        <p:spPr>
          <a:xfrm>
            <a:off x="4935600" y="2535840"/>
            <a:ext cx="1769400" cy="27648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8"/>
          <p:cNvSpPr/>
          <p:nvPr/>
        </p:nvSpPr>
        <p:spPr>
          <a:xfrm>
            <a:off x="4935600" y="2197800"/>
            <a:ext cx="1769400" cy="27648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9"/>
          <p:cNvSpPr/>
          <p:nvPr/>
        </p:nvSpPr>
        <p:spPr>
          <a:xfrm>
            <a:off x="4935600" y="2902320"/>
            <a:ext cx="1769400" cy="27648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0"/>
          <p:cNvSpPr/>
          <p:nvPr/>
        </p:nvSpPr>
        <p:spPr>
          <a:xfrm>
            <a:off x="4935600" y="3274560"/>
            <a:ext cx="1769400" cy="27648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1"/>
          <p:cNvSpPr/>
          <p:nvPr/>
        </p:nvSpPr>
        <p:spPr>
          <a:xfrm>
            <a:off x="4935600" y="3650040"/>
            <a:ext cx="1769400" cy="27648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2"/>
          <p:cNvSpPr/>
          <p:nvPr/>
        </p:nvSpPr>
        <p:spPr>
          <a:xfrm>
            <a:off x="5778360" y="1828440"/>
            <a:ext cx="924480" cy="282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Last name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44" name="CustomShape 23"/>
          <p:cNvSpPr/>
          <p:nvPr/>
        </p:nvSpPr>
        <p:spPr>
          <a:xfrm>
            <a:off x="3004200" y="4003200"/>
            <a:ext cx="1769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User role 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45" name="CustomShape 24"/>
          <p:cNvSpPr/>
          <p:nvPr/>
        </p:nvSpPr>
        <p:spPr>
          <a:xfrm>
            <a:off x="4941360" y="4028400"/>
            <a:ext cx="1725840" cy="316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Select User type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46" name="CustomShape 25"/>
          <p:cNvSpPr/>
          <p:nvPr/>
        </p:nvSpPr>
        <p:spPr>
          <a:xfrm>
            <a:off x="6410520" y="4104360"/>
            <a:ext cx="167040" cy="155880"/>
          </a:xfrm>
          <a:prstGeom prst="flowChartMerg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47" name="CustomShape 26"/>
          <p:cNvSpPr/>
          <p:nvPr/>
        </p:nvSpPr>
        <p:spPr>
          <a:xfrm>
            <a:off x="6353640" y="4023720"/>
            <a:ext cx="313560" cy="316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27"/>
          <p:cNvSpPr/>
          <p:nvPr/>
        </p:nvSpPr>
        <p:spPr>
          <a:xfrm>
            <a:off x="10180440" y="5645160"/>
            <a:ext cx="964800" cy="275400"/>
          </a:xfrm>
          <a:prstGeom prst="roundRect">
            <a:avLst>
              <a:gd name="adj" fmla="val 16667"/>
            </a:avLst>
          </a:prstGeom>
          <a:ln>
            <a:solidFill>
              <a:schemeClr val="accent2">
                <a:lumMod val="75000"/>
              </a:schemeClr>
            </a:solidFill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Submit</a:t>
            </a:r>
            <a:endParaRPr b="0" lang="en-IN" sz="1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Application>LibreOffice/6.0.7.3$Linux_X86_64 LibreOffice_project/00m0$Build-3</Application>
  <Words>708</Words>
  <Paragraphs>432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2019-08-23T16:07:00Z</dcterms:created>
  <dc:creator>arul peter</dc:creator>
  <dc:description/>
  <dc:language>en-IN</dc:language>
  <cp:lastModifiedBy/>
  <dcterms:modified xsi:type="dcterms:W3CDTF">2020-12-14T15:41:42Z</dcterms:modified>
  <cp:revision>54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