
<file path=[Content_Types].xml><?xml version="1.0" encoding="utf-8"?>
<Types xmlns="http://schemas.openxmlformats.org/package/2006/content-types">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_rels/presentation.xml.rels" ContentType="application/vnd.openxmlformats-package.relationships+xml"/>
  <Override PartName="/ppt/media/image37.jpeg" ContentType="image/jpeg"/>
  <Override PartName="/ppt/media/image36.png" ContentType="image/png"/>
  <Override PartName="/ppt/media/image35.png" ContentType="image/png"/>
  <Override PartName="/ppt/media/image34.png" ContentType="image/png"/>
  <Override PartName="/ppt/media/image33.png" ContentType="image/png"/>
  <Override PartName="/ppt/media/image32.jpeg" ContentType="image/jpeg"/>
  <Override PartName="/ppt/media/image31.png" ContentType="image/png"/>
  <Override PartName="/ppt/media/image30.png" ContentType="image/png"/>
  <Override PartName="/ppt/media/image38.jpeg" ContentType="image/jpeg"/>
  <Override PartName="/ppt/media/image29.png" ContentType="image/png"/>
  <Override PartName="/ppt/media/image27.jpeg" ContentType="image/jpeg"/>
  <Override PartName="/ppt/media/image26.png" ContentType="image/png"/>
  <Override PartName="/ppt/media/image25.png" ContentType="image/png"/>
  <Override PartName="/ppt/media/image10.png" ContentType="image/png"/>
  <Override PartName="/ppt/media/image24.png" ContentType="image/png"/>
  <Override PartName="/ppt/media/image9.png" ContentType="image/png"/>
  <Override PartName="/ppt/media/image11.png" ContentType="image/png"/>
  <Override PartName="/ppt/media/image1.jpeg" ContentType="image/jpeg"/>
  <Override PartName="/ppt/media/image21.png" ContentType="image/png"/>
  <Override PartName="/ppt/media/image6.png" ContentType="image/png"/>
  <Override PartName="/ppt/media/image4.jpeg" ContentType="image/jpeg"/>
  <Override PartName="/ppt/media/image28.png" ContentType="image/png"/>
  <Override PartName="/ppt/media/image3.jpeg" ContentType="image/jpeg"/>
  <Override PartName="/ppt/media/image16.png" ContentType="image/png"/>
  <Override PartName="/ppt/media/image5.jpeg" ContentType="image/jpeg"/>
  <Override PartName="/ppt/media/image12.png" ContentType="image/png"/>
  <Override PartName="/ppt/media/image13.png" ContentType="image/png"/>
  <Override PartName="/ppt/media/image14.png" ContentType="image/png"/>
  <Override PartName="/ppt/media/image15.png" ContentType="image/png"/>
  <Override PartName="/ppt/media/image17.png" ContentType="image/png"/>
  <Override PartName="/ppt/media/image2.jpeg" ContentType="image/jpeg"/>
  <Override PartName="/ppt/media/image18.png" ContentType="image/png"/>
  <Override PartName="/ppt/media/image19.png" ContentType="image/png"/>
  <Override PartName="/ppt/media/image20.png" ContentType="image/png"/>
  <Override PartName="/ppt/media/image7.png" ContentType="image/png"/>
  <Override PartName="/ppt/media/image22.png" ContentType="image/png"/>
  <Override PartName="/ppt/media/image8.png" ContentType="image/png"/>
  <Override PartName="/ppt/media/image23.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a:t>
            </a:r>
            <a:r>
              <a:rPr b="0" lang="en-US" sz="6000" spc="-1" strike="noStrike">
                <a:solidFill>
                  <a:srgbClr val="000000"/>
                </a:solidFill>
                <a:latin typeface="Calibri Light"/>
              </a:rPr>
              <a:t>li</a:t>
            </a:r>
            <a:r>
              <a:rPr b="0" lang="en-US" sz="6000" spc="-1" strike="noStrike">
                <a:solidFill>
                  <a:srgbClr val="000000"/>
                </a:solidFill>
                <a:latin typeface="Calibri Light"/>
              </a:rPr>
              <a:t>c</a:t>
            </a:r>
            <a:r>
              <a:rPr b="0" lang="en-US" sz="6000" spc="-1" strike="noStrike">
                <a:solidFill>
                  <a:srgbClr val="000000"/>
                </a:solidFill>
                <a:latin typeface="Calibri Light"/>
              </a:rPr>
              <a:t>k </a:t>
            </a:r>
            <a:r>
              <a:rPr b="0" lang="en-US" sz="6000" spc="-1" strike="noStrike">
                <a:solidFill>
                  <a:srgbClr val="000000"/>
                </a:solidFill>
                <a:latin typeface="Calibri Light"/>
              </a:rPr>
              <a:t>t</a:t>
            </a:r>
            <a:r>
              <a:rPr b="0" lang="en-US" sz="6000" spc="-1" strike="noStrike">
                <a:solidFill>
                  <a:srgbClr val="000000"/>
                </a:solidFill>
                <a:latin typeface="Calibri Light"/>
              </a:rPr>
              <a:t>o </a:t>
            </a:r>
            <a:r>
              <a:rPr b="0" lang="en-US" sz="6000" spc="-1" strike="noStrike">
                <a:solidFill>
                  <a:srgbClr val="000000"/>
                </a:solidFill>
                <a:latin typeface="Calibri Light"/>
              </a:rPr>
              <a:t>e</a:t>
            </a:r>
            <a:r>
              <a:rPr b="0" lang="en-US" sz="6000" spc="-1" strike="noStrike">
                <a:solidFill>
                  <a:srgbClr val="000000"/>
                </a:solidFill>
                <a:latin typeface="Calibri Light"/>
              </a:rPr>
              <a:t>d</a:t>
            </a:r>
            <a:r>
              <a:rPr b="0" lang="en-US" sz="6000" spc="-1" strike="noStrike">
                <a:solidFill>
                  <a:srgbClr val="000000"/>
                </a:solidFill>
                <a:latin typeface="Calibri Light"/>
              </a:rPr>
              <a:t>it </a:t>
            </a:r>
            <a:r>
              <a:rPr b="0" lang="en-US" sz="6000" spc="-1" strike="noStrike">
                <a:solidFill>
                  <a:srgbClr val="000000"/>
                </a:solidFill>
                <a:latin typeface="Calibri Light"/>
              </a:rPr>
              <a:t>M</a:t>
            </a:r>
            <a:r>
              <a:rPr b="0" lang="en-US" sz="6000" spc="-1" strike="noStrike">
                <a:solidFill>
                  <a:srgbClr val="000000"/>
                </a:solidFill>
                <a:latin typeface="Calibri Light"/>
              </a:rPr>
              <a:t>a</a:t>
            </a:r>
            <a:r>
              <a:rPr b="0" lang="en-US" sz="6000" spc="-1" strike="noStrike">
                <a:solidFill>
                  <a:srgbClr val="000000"/>
                </a:solidFill>
                <a:latin typeface="Calibri Light"/>
              </a:rPr>
              <a:t>s</a:t>
            </a:r>
            <a:r>
              <a:rPr b="0" lang="en-US" sz="6000" spc="-1" strike="noStrike">
                <a:solidFill>
                  <a:srgbClr val="000000"/>
                </a:solidFill>
                <a:latin typeface="Calibri Light"/>
              </a:rPr>
              <a:t>t</a:t>
            </a:r>
            <a:r>
              <a:rPr b="0" lang="en-US" sz="6000" spc="-1" strike="noStrike">
                <a:solidFill>
                  <a:srgbClr val="000000"/>
                </a:solidFill>
                <a:latin typeface="Calibri Light"/>
              </a:rPr>
              <a:t>e</a:t>
            </a:r>
            <a:r>
              <a:rPr b="0" lang="en-US" sz="6000" spc="-1" strike="noStrike">
                <a:solidFill>
                  <a:srgbClr val="000000"/>
                </a:solidFill>
                <a:latin typeface="Calibri Light"/>
              </a:rPr>
              <a:t>r </a:t>
            </a:r>
            <a:r>
              <a:rPr b="0" lang="en-US" sz="6000" spc="-1" strike="noStrike">
                <a:solidFill>
                  <a:srgbClr val="000000"/>
                </a:solidFill>
                <a:latin typeface="Calibri Light"/>
              </a:rPr>
              <a:t>ti</a:t>
            </a:r>
            <a:r>
              <a:rPr b="0" lang="en-US" sz="6000" spc="-1" strike="noStrike">
                <a:solidFill>
                  <a:srgbClr val="000000"/>
                </a:solidFill>
                <a:latin typeface="Calibri Light"/>
              </a:rPr>
              <a:t>tl</a:t>
            </a:r>
            <a:r>
              <a:rPr b="0" lang="en-US" sz="6000" spc="-1" strike="noStrike">
                <a:solidFill>
                  <a:srgbClr val="000000"/>
                </a:solidFill>
                <a:latin typeface="Calibri Light"/>
              </a:rPr>
              <a:t>e </a:t>
            </a:r>
            <a:r>
              <a:rPr b="0" lang="en-US" sz="6000" spc="-1" strike="noStrike">
                <a:solidFill>
                  <a:srgbClr val="000000"/>
                </a:solidFill>
                <a:latin typeface="Calibri Light"/>
              </a:rPr>
              <a:t>s</a:t>
            </a:r>
            <a:r>
              <a:rPr b="0" lang="en-US" sz="6000" spc="-1" strike="noStrike">
                <a:solidFill>
                  <a:srgbClr val="000000"/>
                </a:solidFill>
                <a:latin typeface="Calibri Light"/>
              </a:rPr>
              <a:t>t</a:t>
            </a:r>
            <a:r>
              <a:rPr b="0" lang="en-US" sz="6000" spc="-1" strike="noStrike">
                <a:solidFill>
                  <a:srgbClr val="000000"/>
                </a:solidFill>
                <a:latin typeface="Calibri Light"/>
              </a:rPr>
              <a:t>yl</a:t>
            </a:r>
            <a:r>
              <a:rPr b="0" lang="en-US" sz="6000" spc="-1" strike="noStrike">
                <a:solidFill>
                  <a:srgbClr val="000000"/>
                </a:solidFill>
                <a:latin typeface="Calibri Light"/>
              </a:rPr>
              <a:t>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215AD000-116D-4209-92C8-21262AB29631}" type="datetime">
              <a:rPr b="0" lang="en-IN" sz="1200" spc="-1" strike="noStrike">
                <a:solidFill>
                  <a:srgbClr val="8b8b8b"/>
                </a:solidFill>
                <a:latin typeface="Calibri"/>
              </a:rPr>
              <a:t>10/12/20</a:t>
            </a:fld>
            <a:endParaRPr b="0" lang="en-IN"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IN"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7E6D5E26-FF2B-4870-B4ED-6309E7F63C70}"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hyperlink" Target="mailto:arul@gmail.com" TargetMode="External"/><Relationship Id="rId3" Type="http://schemas.openxmlformats.org/officeDocument/2006/relationships/hyperlink" Target="mailto:arul@gmail.com" TargetMode="External"/><Relationship Id="rId4" Type="http://schemas.openxmlformats.org/officeDocument/2006/relationships/hyperlink" Target="mailto:arul@gmail.com" TargetMode="External"/><Relationship Id="rId5"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image" Target="../media/image38.jpe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20" Type="http://schemas.openxmlformats.org/officeDocument/2006/relationships/image" Target="../media/image23.png"/><Relationship Id="rId21" Type="http://schemas.openxmlformats.org/officeDocument/2006/relationships/image" Target="../media/image24.png"/><Relationship Id="rId22" Type="http://schemas.openxmlformats.org/officeDocument/2006/relationships/image" Target="../media/image25.png"/><Relationship Id="rId23" Type="http://schemas.openxmlformats.org/officeDocument/2006/relationships/image" Target="../media/image26.png"/><Relationship Id="rId24"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2016000" y="3816000"/>
            <a:ext cx="8651520" cy="1872000"/>
          </a:xfrm>
          <a:prstGeom prst="rect">
            <a:avLst/>
          </a:prstGeom>
          <a:noFill/>
          <a:ln>
            <a:noFill/>
          </a:ln>
        </p:spPr>
        <p:txBody>
          <a:bodyPr lIns="0" rIns="0" tIns="0" bIns="0" anchor="ctr"/>
          <a:p>
            <a:pPr algn="ctr"/>
            <a:r>
              <a:rPr b="1" lang="en-US" sz="2800" spc="-1" strike="noStrike">
                <a:solidFill>
                  <a:srgbClr val="000000"/>
                </a:solidFill>
                <a:latin typeface="Calibri"/>
              </a:rPr>
              <a:t>Bui</a:t>
            </a:r>
            <a:r>
              <a:rPr b="1" lang="en-US" sz="2800" spc="-1" strike="noStrike">
                <a:solidFill>
                  <a:srgbClr val="000000"/>
                </a:solidFill>
                <a:latin typeface="Calibri"/>
              </a:rPr>
              <a:t>ldi</a:t>
            </a:r>
            <a:r>
              <a:rPr b="1" lang="en-US" sz="2800" spc="-1" strike="noStrike">
                <a:solidFill>
                  <a:srgbClr val="000000"/>
                </a:solidFill>
                <a:latin typeface="Calibri"/>
              </a:rPr>
              <a:t>ng </a:t>
            </a:r>
            <a:r>
              <a:rPr b="1" lang="en-US" sz="2800" spc="-1" strike="noStrike">
                <a:solidFill>
                  <a:srgbClr val="000000"/>
                </a:solidFill>
                <a:latin typeface="Calibri"/>
              </a:rPr>
              <a:t>GU</a:t>
            </a:r>
            <a:r>
              <a:rPr b="1" lang="en-US" sz="2800" spc="-1" strike="noStrike">
                <a:solidFill>
                  <a:srgbClr val="000000"/>
                </a:solidFill>
                <a:latin typeface="Calibri"/>
              </a:rPr>
              <a:t>I </a:t>
            </a:r>
            <a:r>
              <a:rPr b="1" lang="en-US" sz="2800" spc="-1" strike="noStrike">
                <a:solidFill>
                  <a:srgbClr val="000000"/>
                </a:solidFill>
                <a:latin typeface="Calibri"/>
              </a:rPr>
              <a:t>for </a:t>
            </a:r>
            <a:r>
              <a:rPr b="1" lang="en-US" sz="2800" spc="-1" strike="noStrike">
                <a:solidFill>
                  <a:srgbClr val="000000"/>
                </a:solidFill>
                <a:latin typeface="Calibri"/>
              </a:rPr>
              <a:t>Nu</a:t>
            </a:r>
            <a:r>
              <a:rPr b="1" lang="en-US" sz="2800" spc="-1" strike="noStrike">
                <a:solidFill>
                  <a:srgbClr val="000000"/>
                </a:solidFill>
                <a:latin typeface="Calibri"/>
              </a:rPr>
              <a:t>tri</a:t>
            </a:r>
            <a:r>
              <a:rPr b="1" lang="en-US" sz="2800" spc="-1" strike="noStrike">
                <a:solidFill>
                  <a:srgbClr val="000000"/>
                </a:solidFill>
                <a:latin typeface="Calibri"/>
              </a:rPr>
              <a:t>ge</a:t>
            </a:r>
            <a:r>
              <a:rPr b="1" lang="en-US" sz="2800" spc="-1" strike="noStrike">
                <a:solidFill>
                  <a:srgbClr val="000000"/>
                </a:solidFill>
                <a:latin typeface="Calibri"/>
              </a:rPr>
              <a:t>no</a:t>
            </a:r>
            <a:r>
              <a:rPr b="1" lang="en-US" sz="2800" spc="-1" strike="noStrike">
                <a:solidFill>
                  <a:srgbClr val="000000"/>
                </a:solidFill>
                <a:latin typeface="Calibri"/>
              </a:rPr>
              <a:t>mi</a:t>
            </a:r>
            <a:r>
              <a:rPr b="1" lang="en-US" sz="2800" spc="-1" strike="noStrike">
                <a:solidFill>
                  <a:srgbClr val="000000"/>
                </a:solidFill>
                <a:latin typeface="Calibri"/>
              </a:rPr>
              <a:t>cs </a:t>
            </a:r>
            <a:r>
              <a:rPr b="1" lang="en-US" sz="2800" spc="-1" strike="noStrike">
                <a:solidFill>
                  <a:srgbClr val="000000"/>
                </a:solidFill>
                <a:latin typeface="Calibri"/>
              </a:rPr>
              <a:t>Pa</a:t>
            </a:r>
            <a:r>
              <a:rPr b="1" lang="en-US" sz="2800" spc="-1" strike="noStrike">
                <a:solidFill>
                  <a:srgbClr val="000000"/>
                </a:solidFill>
                <a:latin typeface="Calibri"/>
              </a:rPr>
              <a:t>nel</a:t>
            </a:r>
            <a:endParaRPr b="1" lang="en-US" sz="2800" spc="-1" strike="noStrike">
              <a:solidFill>
                <a:srgbClr val="000000"/>
              </a:solidFill>
              <a:latin typeface="Calibri"/>
            </a:endParaRPr>
          </a:p>
        </p:txBody>
      </p:sp>
      <p:pic>
        <p:nvPicPr>
          <p:cNvPr id="42" name="" descr=""/>
          <p:cNvPicPr/>
          <p:nvPr/>
        </p:nvPicPr>
        <p:blipFill>
          <a:blip r:embed="rId1"/>
          <a:stretch/>
        </p:blipFill>
        <p:spPr>
          <a:xfrm>
            <a:off x="3744000" y="624960"/>
            <a:ext cx="4712040" cy="284256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118080" y="121680"/>
            <a:ext cx="11965320" cy="6661080"/>
          </a:xfrm>
          <a:prstGeom prst="roundRect">
            <a:avLst>
              <a:gd name="adj" fmla="val 3640"/>
            </a:avLst>
          </a:prstGeom>
          <a:noFill/>
          <a:ln w="28440">
            <a:solidFill>
              <a:srgbClr val="c00000"/>
            </a:solidFill>
          </a:ln>
        </p:spPr>
        <p:style>
          <a:lnRef idx="2">
            <a:schemeClr val="accent1">
              <a:shade val="50000"/>
            </a:schemeClr>
          </a:lnRef>
          <a:fillRef idx="1">
            <a:schemeClr val="accent1"/>
          </a:fillRef>
          <a:effectRef idx="0">
            <a:schemeClr val="accent1"/>
          </a:effectRef>
          <a:fontRef idx="minor"/>
        </p:style>
      </p:sp>
      <p:pic>
        <p:nvPicPr>
          <p:cNvPr id="222" name="Picture 2" descr=""/>
          <p:cNvPicPr/>
          <p:nvPr/>
        </p:nvPicPr>
        <p:blipFill>
          <a:blip r:embed="rId1"/>
          <a:stretch/>
        </p:blipFill>
        <p:spPr>
          <a:xfrm>
            <a:off x="629640" y="368640"/>
            <a:ext cx="1208160" cy="716760"/>
          </a:xfrm>
          <a:prstGeom prst="rect">
            <a:avLst/>
          </a:prstGeom>
          <a:ln>
            <a:noFill/>
          </a:ln>
        </p:spPr>
      </p:pic>
      <p:sp>
        <p:nvSpPr>
          <p:cNvPr id="223" name="Line 2"/>
          <p:cNvSpPr/>
          <p:nvPr/>
        </p:nvSpPr>
        <p:spPr>
          <a:xfrm>
            <a:off x="117720" y="1212840"/>
            <a:ext cx="11966040" cy="360"/>
          </a:xfrm>
          <a:prstGeom prst="line">
            <a:avLst/>
          </a:prstGeom>
          <a:ln w="76320">
            <a:solidFill>
              <a:srgbClr val="c00000"/>
            </a:solidFill>
          </a:ln>
        </p:spPr>
        <p:style>
          <a:lnRef idx="1">
            <a:schemeClr val="accent1"/>
          </a:lnRef>
          <a:fillRef idx="0">
            <a:schemeClr val="accent1"/>
          </a:fillRef>
          <a:effectRef idx="0">
            <a:schemeClr val="accent1"/>
          </a:effectRef>
          <a:fontRef idx="minor"/>
        </p:style>
      </p:sp>
      <p:sp>
        <p:nvSpPr>
          <p:cNvPr id="224" name="CustomShape 3"/>
          <p:cNvSpPr/>
          <p:nvPr/>
        </p:nvSpPr>
        <p:spPr>
          <a:xfrm>
            <a:off x="10180440" y="138600"/>
            <a:ext cx="1725120" cy="6037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843c0b"/>
                </a:solidFill>
                <a:latin typeface="Calibri"/>
              </a:rPr>
              <a:t>User: Arul</a:t>
            </a:r>
            <a:endParaRPr b="0" lang="en-IN" sz="1400" spc="-1" strike="noStrike">
              <a:latin typeface="Arial"/>
            </a:endParaRPr>
          </a:p>
          <a:p>
            <a:pPr>
              <a:lnSpc>
                <a:spcPct val="100000"/>
              </a:lnSpc>
            </a:pPr>
            <a:r>
              <a:rPr b="0" lang="en-IN" sz="1400" spc="-1" strike="noStrike">
                <a:solidFill>
                  <a:srgbClr val="843c0b"/>
                </a:solidFill>
                <a:latin typeface="Calibri"/>
              </a:rPr>
              <a:t>Type: Admin</a:t>
            </a:r>
            <a:endParaRPr b="0" lang="en-IN" sz="1400" spc="-1" strike="noStrike">
              <a:latin typeface="Arial"/>
            </a:endParaRPr>
          </a:p>
        </p:txBody>
      </p:sp>
      <p:sp>
        <p:nvSpPr>
          <p:cNvPr id="225" name="Line 4"/>
          <p:cNvSpPr/>
          <p:nvPr/>
        </p:nvSpPr>
        <p:spPr>
          <a:xfrm>
            <a:off x="2593800" y="1212840"/>
            <a:ext cx="360" cy="5569920"/>
          </a:xfrm>
          <a:prstGeom prst="line">
            <a:avLst/>
          </a:prstGeom>
          <a:ln w="76320">
            <a:solidFill>
              <a:srgbClr val="c00000"/>
            </a:solidFill>
          </a:ln>
        </p:spPr>
        <p:style>
          <a:lnRef idx="1">
            <a:schemeClr val="accent1"/>
          </a:lnRef>
          <a:fillRef idx="0">
            <a:schemeClr val="accent1"/>
          </a:fillRef>
          <a:effectRef idx="0">
            <a:schemeClr val="accent1"/>
          </a:effectRef>
          <a:fontRef idx="minor"/>
        </p:style>
      </p:sp>
      <p:sp>
        <p:nvSpPr>
          <p:cNvPr id="226" name="CustomShape 5"/>
          <p:cNvSpPr/>
          <p:nvPr/>
        </p:nvSpPr>
        <p:spPr>
          <a:xfrm>
            <a:off x="11062080" y="793080"/>
            <a:ext cx="843480" cy="2556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rPr>
              <a:t>Logout</a:t>
            </a:r>
            <a:endParaRPr b="0" lang="en-IN" sz="1200" spc="-1" strike="noStrike">
              <a:latin typeface="Arial"/>
            </a:endParaRPr>
          </a:p>
        </p:txBody>
      </p:sp>
      <p:sp>
        <p:nvSpPr>
          <p:cNvPr id="227" name="CustomShape 6"/>
          <p:cNvSpPr/>
          <p:nvPr/>
        </p:nvSpPr>
        <p:spPr>
          <a:xfrm>
            <a:off x="509400" y="1556280"/>
            <a:ext cx="1448640" cy="4104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rPr>
              <a:t>User List</a:t>
            </a:r>
            <a:endParaRPr b="0" lang="en-IN" sz="1200" spc="-1" strike="noStrike">
              <a:latin typeface="Arial"/>
            </a:endParaRPr>
          </a:p>
        </p:txBody>
      </p:sp>
      <p:graphicFrame>
        <p:nvGraphicFramePr>
          <p:cNvPr id="228" name="Table 7"/>
          <p:cNvGraphicFramePr/>
          <p:nvPr/>
        </p:nvGraphicFramePr>
        <p:xfrm>
          <a:off x="2837520" y="1587600"/>
          <a:ext cx="9002160" cy="761760"/>
        </p:xfrm>
        <a:graphic>
          <a:graphicData uri="http://schemas.openxmlformats.org/drawingml/2006/table">
            <a:tbl>
              <a:tblPr/>
              <a:tblGrid>
                <a:gridCol w="1310040"/>
                <a:gridCol w="1310040"/>
                <a:gridCol w="1310040"/>
                <a:gridCol w="1310040"/>
                <a:gridCol w="1310040"/>
                <a:gridCol w="1310040"/>
                <a:gridCol w="570240"/>
                <a:gridCol w="571680"/>
              </a:tblGrid>
              <a:tr h="190440">
                <a:tc>
                  <a:txBody>
                    <a:bodyPr lIns="9360" rIns="9360" tIns="9360" bIns="0" anchor="ctr"/>
                    <a:p>
                      <a:pPr algn="ctr">
                        <a:lnSpc>
                          <a:spcPct val="100000"/>
                        </a:lnSpc>
                      </a:pPr>
                      <a:r>
                        <a:rPr b="0" lang="en-IN" sz="1100" spc="-1" strike="noStrike">
                          <a:solidFill>
                            <a:srgbClr val="000000"/>
                          </a:solidFill>
                          <a:latin typeface="Calibri"/>
                        </a:rPr>
                        <a:t>first name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tIns="9360" bIns="0" anchor="ctr"/>
                    <a:p>
                      <a:pPr algn="ctr">
                        <a:lnSpc>
                          <a:spcPct val="100000"/>
                        </a:lnSpc>
                      </a:pPr>
                      <a:r>
                        <a:rPr b="0" lang="en-IN" sz="1100" spc="-1" strike="noStrike">
                          <a:solidFill>
                            <a:srgbClr val="000000"/>
                          </a:solidFill>
                          <a:latin typeface="Calibri"/>
                        </a:rPr>
                        <a:t>last name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tIns="9360" bIns="0" anchor="ctr"/>
                    <a:p>
                      <a:pPr algn="ctr">
                        <a:lnSpc>
                          <a:spcPct val="100000"/>
                        </a:lnSpc>
                      </a:pPr>
                      <a:r>
                        <a:rPr b="0" lang="en-IN" sz="1100" spc="-1" strike="noStrike">
                          <a:solidFill>
                            <a:srgbClr val="000000"/>
                          </a:solidFill>
                          <a:latin typeface="Calibri"/>
                        </a:rPr>
                        <a:t>role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tIns="9360" bIns="0" anchor="ctr"/>
                    <a:p>
                      <a:pPr algn="ctr">
                        <a:lnSpc>
                          <a:spcPct val="100000"/>
                        </a:lnSpc>
                      </a:pPr>
                      <a:r>
                        <a:rPr b="0" lang="en-IN" sz="1100" spc="-1" strike="noStrike">
                          <a:solidFill>
                            <a:srgbClr val="000000"/>
                          </a:solidFill>
                          <a:latin typeface="Calibri"/>
                        </a:rPr>
                        <a:t>mail id</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tIns="9360" bIns="0" anchor="ctr"/>
                    <a:p>
                      <a:pPr algn="ctr">
                        <a:lnSpc>
                          <a:spcPct val="100000"/>
                        </a:lnSpc>
                      </a:pPr>
                      <a:r>
                        <a:rPr b="0" lang="en-IN" sz="1100" spc="-1" strike="noStrike">
                          <a:solidFill>
                            <a:srgbClr val="000000"/>
                          </a:solidFill>
                          <a:latin typeface="Calibri"/>
                        </a:rPr>
                        <a:t>contact number</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tIns="9360" bIns="0" anchor="ctr"/>
                    <a:p>
                      <a:pPr algn="ctr">
                        <a:lnSpc>
                          <a:spcPct val="100000"/>
                        </a:lnSpc>
                      </a:pPr>
                      <a:r>
                        <a:rPr b="0" lang="en-IN" sz="1100" spc="-1" strike="noStrike">
                          <a:solidFill>
                            <a:srgbClr val="000000"/>
                          </a:solidFill>
                          <a:latin typeface="Calibri"/>
                        </a:rPr>
                        <a:t>address</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tIns="9360" bIns="0" anchor="ctr"/>
                    <a:p>
                      <a:pPr algn="ctr">
                        <a:lnSpc>
                          <a:spcPct val="100000"/>
                        </a:lnSpc>
                      </a:pPr>
                      <a:r>
                        <a:rPr b="0" lang="en-IN" sz="1100" spc="-1" strike="noStrike">
                          <a:solidFill>
                            <a:srgbClr val="000000"/>
                          </a:solidFill>
                          <a:latin typeface="Calibri"/>
                        </a:rPr>
                        <a:t>edit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tIns="9360" bIns="0" anchor="ctr"/>
                    <a:p>
                      <a:pPr algn="ctr">
                        <a:lnSpc>
                          <a:spcPct val="100000"/>
                        </a:lnSpc>
                      </a:pPr>
                      <a:r>
                        <a:rPr b="0" lang="en-IN" sz="1100" spc="-1" strike="noStrike">
                          <a:solidFill>
                            <a:srgbClr val="000000"/>
                          </a:solidFill>
                          <a:latin typeface="Calibri"/>
                        </a:rPr>
                        <a:t>delete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r>
              <a:tr h="190440">
                <a:tc>
                  <a:txBody>
                    <a:bodyPr lIns="9360" rIns="9360" tIns="9360" bIns="0" anchor="ctr"/>
                    <a:p>
                      <a:pPr algn="ctr">
                        <a:lnSpc>
                          <a:spcPct val="100000"/>
                        </a:lnSpc>
                      </a:pPr>
                      <a:r>
                        <a:rPr b="0" lang="en-IN" sz="1100" spc="-1" strike="noStrike">
                          <a:solidFill>
                            <a:srgbClr val="000000"/>
                          </a:solidFill>
                          <a:latin typeface="Calibri"/>
                        </a:rPr>
                        <a:t>Arul</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p>
                      <a:pPr algn="ctr">
                        <a:lnSpc>
                          <a:spcPct val="100000"/>
                        </a:lnSpc>
                      </a:pPr>
                      <a:r>
                        <a:rPr b="0" lang="en-IN" sz="1100" spc="-1" strike="noStrike">
                          <a:solidFill>
                            <a:srgbClr val="000000"/>
                          </a:solidFill>
                          <a:latin typeface="Calibri"/>
                        </a:rPr>
                        <a:t>P</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p>
                      <a:pPr algn="ctr">
                        <a:lnSpc>
                          <a:spcPct val="100000"/>
                        </a:lnSpc>
                      </a:pPr>
                      <a:r>
                        <a:rPr b="0" lang="en-IN" sz="1100" spc="-1" strike="noStrike">
                          <a:solidFill>
                            <a:srgbClr val="000000"/>
                          </a:solidFill>
                          <a:latin typeface="Calibri"/>
                        </a:rPr>
                        <a:t>Admin</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p>
                      <a:pPr algn="ctr">
                        <a:lnSpc>
                          <a:spcPct val="100000"/>
                        </a:lnSpc>
                      </a:pPr>
                      <a:r>
                        <a:rPr b="0" lang="en-IN" sz="1100" spc="-1" strike="noStrike" u="sng">
                          <a:solidFill>
                            <a:srgbClr val="0563c1"/>
                          </a:solidFill>
                          <a:uFillTx/>
                          <a:latin typeface="Calibri"/>
                          <a:hlinkClick r:id="rId2"/>
                        </a:rPr>
                        <a:t>arul@gmail.com</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p>
                      <a:pPr algn="ctr">
                        <a:lnSpc>
                          <a:spcPct val="100000"/>
                        </a:lnSpc>
                      </a:pPr>
                      <a:r>
                        <a:rPr b="0" lang="en-IN" sz="1100" spc="-1" strike="noStrike">
                          <a:solidFill>
                            <a:srgbClr val="000000"/>
                          </a:solidFill>
                          <a:latin typeface="Calibri"/>
                        </a:rPr>
                        <a:t>+919448201663</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p>
                      <a:pPr algn="ctr">
                        <a:lnSpc>
                          <a:spcPct val="100000"/>
                        </a:lnSpc>
                      </a:pPr>
                      <a:r>
                        <a:rPr b="0" lang="en-IN" sz="1100" spc="-1" strike="noStrike">
                          <a:solidFill>
                            <a:srgbClr val="000000"/>
                          </a:solidFill>
                          <a:latin typeface="Calibri"/>
                        </a:rPr>
                        <a:t>Bangalore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p>
                      <a:pPr algn="ctr">
                        <a:lnSpc>
                          <a:spcPct val="100000"/>
                        </a:lnSpc>
                      </a:pPr>
                      <a:r>
                        <a:rPr b="0" lang="en-IN" sz="1100" spc="-1" strike="noStrike">
                          <a:solidFill>
                            <a:srgbClr val="000000"/>
                          </a:solidFill>
                          <a:latin typeface="Calibri"/>
                        </a:rPr>
                        <a:t>edit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p>
                      <a:pPr algn="ctr">
                        <a:lnSpc>
                          <a:spcPct val="100000"/>
                        </a:lnSpc>
                      </a:pPr>
                      <a:r>
                        <a:rPr b="0" lang="en-IN" sz="1100" spc="-1" strike="noStrike">
                          <a:solidFill>
                            <a:srgbClr val="000000"/>
                          </a:solidFill>
                          <a:latin typeface="Calibri"/>
                        </a:rPr>
                        <a:t>delete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190440">
                <a:tc>
                  <a:txBody>
                    <a:bodyPr lIns="9360" rIns="9360" tIns="9360" bIns="0" anchor="ctr"/>
                    <a:p>
                      <a:pPr algn="ctr">
                        <a:lnSpc>
                          <a:spcPct val="100000"/>
                        </a:lnSpc>
                      </a:pPr>
                      <a:r>
                        <a:rPr b="0" lang="en-IN" sz="1100" spc="-1" strike="noStrike">
                          <a:solidFill>
                            <a:srgbClr val="000000"/>
                          </a:solidFill>
                          <a:latin typeface="Calibri"/>
                        </a:rPr>
                        <a:t>Tommy</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p>
                      <a:pPr algn="ctr">
                        <a:lnSpc>
                          <a:spcPct val="100000"/>
                        </a:lnSpc>
                      </a:pPr>
                      <a:r>
                        <a:rPr b="0" lang="en-IN" sz="1100" spc="-1" strike="noStrike">
                          <a:solidFill>
                            <a:srgbClr val="000000"/>
                          </a:solidFill>
                          <a:latin typeface="Calibri"/>
                        </a:rPr>
                        <a:t>P</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p>
                      <a:pPr algn="ctr">
                        <a:lnSpc>
                          <a:spcPct val="100000"/>
                        </a:lnSpc>
                      </a:pPr>
                      <a:r>
                        <a:rPr b="0" lang="en-IN" sz="1100" spc="-1" strike="noStrike">
                          <a:solidFill>
                            <a:srgbClr val="000000"/>
                          </a:solidFill>
                          <a:latin typeface="Calibri"/>
                        </a:rPr>
                        <a:t>Physician</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p>
                      <a:pPr algn="ctr">
                        <a:lnSpc>
                          <a:spcPct val="100000"/>
                        </a:lnSpc>
                      </a:pPr>
                      <a:r>
                        <a:rPr b="0" lang="en-IN" sz="1100" spc="-1" strike="noStrike" u="sng">
                          <a:solidFill>
                            <a:srgbClr val="0563c1"/>
                          </a:solidFill>
                          <a:uFillTx/>
                          <a:latin typeface="Calibri"/>
                          <a:hlinkClick r:id="rId3"/>
                        </a:rPr>
                        <a:t>arul@gmail.com</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p>
                      <a:pPr algn="ctr">
                        <a:lnSpc>
                          <a:spcPct val="100000"/>
                        </a:lnSpc>
                      </a:pPr>
                      <a:r>
                        <a:rPr b="0" lang="en-IN" sz="1100" spc="-1" strike="noStrike">
                          <a:solidFill>
                            <a:srgbClr val="000000"/>
                          </a:solidFill>
                          <a:latin typeface="Calibri"/>
                        </a:rPr>
                        <a:t>+919448201663</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p>
                      <a:pPr algn="ctr">
                        <a:lnSpc>
                          <a:spcPct val="100000"/>
                        </a:lnSpc>
                      </a:pPr>
                      <a:r>
                        <a:rPr b="0" lang="en-IN" sz="1100" spc="-1" strike="noStrike">
                          <a:solidFill>
                            <a:srgbClr val="000000"/>
                          </a:solidFill>
                          <a:latin typeface="Calibri"/>
                        </a:rPr>
                        <a:t>Bangalore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p>
                      <a:pPr algn="ctr">
                        <a:lnSpc>
                          <a:spcPct val="100000"/>
                        </a:lnSpc>
                      </a:pPr>
                      <a:r>
                        <a:rPr b="0" lang="en-IN" sz="1100" spc="-1" strike="noStrike">
                          <a:solidFill>
                            <a:srgbClr val="000000"/>
                          </a:solidFill>
                          <a:latin typeface="Calibri"/>
                        </a:rPr>
                        <a:t>edit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p>
                      <a:pPr algn="ctr">
                        <a:lnSpc>
                          <a:spcPct val="100000"/>
                        </a:lnSpc>
                      </a:pPr>
                      <a:r>
                        <a:rPr b="0" lang="en-IN" sz="1100" spc="-1" strike="noStrike">
                          <a:solidFill>
                            <a:srgbClr val="000000"/>
                          </a:solidFill>
                          <a:latin typeface="Calibri"/>
                        </a:rPr>
                        <a:t>delete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190440">
                <a:tc>
                  <a:txBody>
                    <a:bodyPr lIns="9360" rIns="9360" tIns="9360" bIns="0" anchor="ctr"/>
                    <a:p>
                      <a:pPr algn="ctr">
                        <a:lnSpc>
                          <a:spcPct val="100000"/>
                        </a:lnSpc>
                      </a:pPr>
                      <a:r>
                        <a:rPr b="0" lang="en-IN" sz="1100" spc="-1" strike="noStrike">
                          <a:solidFill>
                            <a:srgbClr val="000000"/>
                          </a:solidFill>
                          <a:latin typeface="Calibri"/>
                        </a:rPr>
                        <a:t>Peter</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p>
                      <a:pPr algn="ctr">
                        <a:lnSpc>
                          <a:spcPct val="100000"/>
                        </a:lnSpc>
                      </a:pPr>
                      <a:r>
                        <a:rPr b="0" lang="en-IN" sz="1100" spc="-1" strike="noStrike">
                          <a:solidFill>
                            <a:srgbClr val="000000"/>
                          </a:solidFill>
                          <a:latin typeface="Calibri"/>
                        </a:rPr>
                        <a:t>P</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p>
                      <a:pPr algn="ctr">
                        <a:lnSpc>
                          <a:spcPct val="100000"/>
                        </a:lnSpc>
                      </a:pPr>
                      <a:r>
                        <a:rPr b="0" lang="en-IN" sz="1100" spc="-1" strike="noStrike">
                          <a:solidFill>
                            <a:srgbClr val="000000"/>
                          </a:solidFill>
                          <a:latin typeface="Calibri"/>
                        </a:rPr>
                        <a:t>Technician</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p>
                      <a:pPr algn="ctr">
                        <a:lnSpc>
                          <a:spcPct val="100000"/>
                        </a:lnSpc>
                      </a:pPr>
                      <a:r>
                        <a:rPr b="0" lang="en-IN" sz="1100" spc="-1" strike="noStrike" u="sng">
                          <a:solidFill>
                            <a:srgbClr val="0563c1"/>
                          </a:solidFill>
                          <a:uFillTx/>
                          <a:latin typeface="Calibri"/>
                          <a:hlinkClick r:id="rId4"/>
                        </a:rPr>
                        <a:t>arul@gmail.com</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p>
                      <a:pPr algn="ctr">
                        <a:lnSpc>
                          <a:spcPct val="100000"/>
                        </a:lnSpc>
                      </a:pPr>
                      <a:r>
                        <a:rPr b="0" lang="en-IN" sz="1100" spc="-1" strike="noStrike">
                          <a:solidFill>
                            <a:srgbClr val="000000"/>
                          </a:solidFill>
                          <a:latin typeface="Calibri"/>
                        </a:rPr>
                        <a:t>+919448201663</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p>
                      <a:pPr algn="ctr">
                        <a:lnSpc>
                          <a:spcPct val="100000"/>
                        </a:lnSpc>
                      </a:pPr>
                      <a:r>
                        <a:rPr b="0" lang="en-IN" sz="1100" spc="-1" strike="noStrike">
                          <a:solidFill>
                            <a:srgbClr val="000000"/>
                          </a:solidFill>
                          <a:latin typeface="Calibri"/>
                        </a:rPr>
                        <a:t>Bangalore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p>
                      <a:pPr algn="ctr">
                        <a:lnSpc>
                          <a:spcPct val="100000"/>
                        </a:lnSpc>
                      </a:pPr>
                      <a:r>
                        <a:rPr b="0" lang="en-IN" sz="1100" spc="-1" strike="noStrike">
                          <a:solidFill>
                            <a:srgbClr val="000000"/>
                          </a:solidFill>
                          <a:latin typeface="Calibri"/>
                        </a:rPr>
                        <a:t>edit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p>
                      <a:pPr algn="ctr">
                        <a:lnSpc>
                          <a:spcPct val="100000"/>
                        </a:lnSpc>
                      </a:pPr>
                      <a:r>
                        <a:rPr b="0" lang="en-IN" sz="1100" spc="-1" strike="noStrike">
                          <a:solidFill>
                            <a:srgbClr val="000000"/>
                          </a:solidFill>
                          <a:latin typeface="Calibri"/>
                        </a:rPr>
                        <a:t>delete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118080" y="121680"/>
            <a:ext cx="11965320" cy="6661080"/>
          </a:xfrm>
          <a:prstGeom prst="roundRect">
            <a:avLst>
              <a:gd name="adj" fmla="val 3640"/>
            </a:avLst>
          </a:prstGeom>
          <a:noFill/>
          <a:ln w="28440">
            <a:solidFill>
              <a:srgbClr val="c00000"/>
            </a:solidFill>
          </a:ln>
        </p:spPr>
        <p:style>
          <a:lnRef idx="2">
            <a:schemeClr val="accent1">
              <a:shade val="50000"/>
            </a:schemeClr>
          </a:lnRef>
          <a:fillRef idx="1">
            <a:schemeClr val="accent1"/>
          </a:fillRef>
          <a:effectRef idx="0">
            <a:schemeClr val="accent1"/>
          </a:effectRef>
          <a:fontRef idx="minor"/>
        </p:style>
      </p:sp>
      <p:pic>
        <p:nvPicPr>
          <p:cNvPr id="230" name="Picture 2" descr=""/>
          <p:cNvPicPr/>
          <p:nvPr/>
        </p:nvPicPr>
        <p:blipFill>
          <a:blip r:embed="rId1"/>
          <a:stretch/>
        </p:blipFill>
        <p:spPr>
          <a:xfrm>
            <a:off x="629640" y="368640"/>
            <a:ext cx="1208160" cy="716760"/>
          </a:xfrm>
          <a:prstGeom prst="rect">
            <a:avLst/>
          </a:prstGeom>
          <a:ln>
            <a:noFill/>
          </a:ln>
        </p:spPr>
      </p:pic>
      <p:sp>
        <p:nvSpPr>
          <p:cNvPr id="231" name="Line 2"/>
          <p:cNvSpPr/>
          <p:nvPr/>
        </p:nvSpPr>
        <p:spPr>
          <a:xfrm>
            <a:off x="117720" y="1212840"/>
            <a:ext cx="11966040" cy="360"/>
          </a:xfrm>
          <a:prstGeom prst="line">
            <a:avLst/>
          </a:prstGeom>
          <a:ln w="76320">
            <a:solidFill>
              <a:srgbClr val="c00000"/>
            </a:solidFill>
          </a:ln>
        </p:spPr>
        <p:style>
          <a:lnRef idx="1">
            <a:schemeClr val="accent1"/>
          </a:lnRef>
          <a:fillRef idx="0">
            <a:schemeClr val="accent1"/>
          </a:fillRef>
          <a:effectRef idx="0">
            <a:schemeClr val="accent1"/>
          </a:effectRef>
          <a:fontRef idx="minor"/>
        </p:style>
      </p:sp>
      <p:sp>
        <p:nvSpPr>
          <p:cNvPr id="232" name="CustomShape 3"/>
          <p:cNvSpPr/>
          <p:nvPr/>
        </p:nvSpPr>
        <p:spPr>
          <a:xfrm>
            <a:off x="10180440" y="138600"/>
            <a:ext cx="1725120" cy="6037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843c0b"/>
                </a:solidFill>
                <a:latin typeface="Calibri"/>
              </a:rPr>
              <a:t>User: Arul</a:t>
            </a:r>
            <a:endParaRPr b="0" lang="en-IN" sz="1400" spc="-1" strike="noStrike">
              <a:latin typeface="Arial"/>
            </a:endParaRPr>
          </a:p>
          <a:p>
            <a:pPr>
              <a:lnSpc>
                <a:spcPct val="100000"/>
              </a:lnSpc>
            </a:pPr>
            <a:r>
              <a:rPr b="0" lang="en-IN" sz="1400" spc="-1" strike="noStrike">
                <a:solidFill>
                  <a:srgbClr val="843c0b"/>
                </a:solidFill>
                <a:latin typeface="Calibri"/>
              </a:rPr>
              <a:t>Type: Admin</a:t>
            </a:r>
            <a:endParaRPr b="0" lang="en-IN" sz="1400" spc="-1" strike="noStrike">
              <a:latin typeface="Arial"/>
            </a:endParaRPr>
          </a:p>
        </p:txBody>
      </p:sp>
      <p:sp>
        <p:nvSpPr>
          <p:cNvPr id="233" name="Line 4"/>
          <p:cNvSpPr/>
          <p:nvPr/>
        </p:nvSpPr>
        <p:spPr>
          <a:xfrm>
            <a:off x="2593800" y="1212840"/>
            <a:ext cx="360" cy="5569920"/>
          </a:xfrm>
          <a:prstGeom prst="line">
            <a:avLst/>
          </a:prstGeom>
          <a:ln w="76320">
            <a:solidFill>
              <a:schemeClr val="accent2">
                <a:lumMod val="75000"/>
              </a:schemeClr>
            </a:solidFill>
          </a:ln>
        </p:spPr>
        <p:style>
          <a:lnRef idx="1">
            <a:schemeClr val="accent1"/>
          </a:lnRef>
          <a:fillRef idx="0">
            <a:schemeClr val="accent1"/>
          </a:fillRef>
          <a:effectRef idx="0">
            <a:schemeClr val="accent1"/>
          </a:effectRef>
          <a:fontRef idx="minor"/>
        </p:style>
      </p:sp>
      <p:sp>
        <p:nvSpPr>
          <p:cNvPr id="234" name="CustomShape 5"/>
          <p:cNvSpPr/>
          <p:nvPr/>
        </p:nvSpPr>
        <p:spPr>
          <a:xfrm>
            <a:off x="11062080" y="793080"/>
            <a:ext cx="843480" cy="2556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rPr>
              <a:t>Logout</a:t>
            </a:r>
            <a:endParaRPr b="0" lang="en-IN" sz="1200" spc="-1" strike="noStrike">
              <a:latin typeface="Arial"/>
            </a:endParaRPr>
          </a:p>
        </p:txBody>
      </p:sp>
      <p:sp>
        <p:nvSpPr>
          <p:cNvPr id="235" name="CustomShape 6"/>
          <p:cNvSpPr/>
          <p:nvPr/>
        </p:nvSpPr>
        <p:spPr>
          <a:xfrm>
            <a:off x="509400" y="1556280"/>
            <a:ext cx="1448640" cy="4104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rPr>
              <a:t>User List</a:t>
            </a:r>
            <a:endParaRPr b="0" lang="en-IN" sz="1200" spc="-1" strike="noStrike">
              <a:latin typeface="Arial"/>
            </a:endParaRPr>
          </a:p>
        </p:txBody>
      </p:sp>
      <p:sp>
        <p:nvSpPr>
          <p:cNvPr id="236" name="CustomShape 7"/>
          <p:cNvSpPr/>
          <p:nvPr/>
        </p:nvSpPr>
        <p:spPr>
          <a:xfrm>
            <a:off x="542520" y="2098800"/>
            <a:ext cx="1448640" cy="4104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rPr>
              <a:t>Add user</a:t>
            </a:r>
            <a:endParaRPr b="0" lang="en-IN" sz="1200" spc="-1" strike="noStrike">
              <a:latin typeface="Arial"/>
            </a:endParaRPr>
          </a:p>
        </p:txBody>
      </p:sp>
      <p:sp>
        <p:nvSpPr>
          <p:cNvPr id="237" name="CustomShape 8"/>
          <p:cNvSpPr/>
          <p:nvPr/>
        </p:nvSpPr>
        <p:spPr>
          <a:xfrm>
            <a:off x="2793240" y="1377000"/>
            <a:ext cx="8913240" cy="5042160"/>
          </a:xfrm>
          <a:prstGeom prst="roundRect">
            <a:avLst>
              <a:gd name="adj" fmla="val 0"/>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p:style>
      </p:sp>
      <p:sp>
        <p:nvSpPr>
          <p:cNvPr id="238" name="CustomShape 9"/>
          <p:cNvSpPr/>
          <p:nvPr/>
        </p:nvSpPr>
        <p:spPr>
          <a:xfrm>
            <a:off x="2926800" y="1446120"/>
            <a:ext cx="2752200" cy="27288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c55a11"/>
                </a:solidFill>
                <a:latin typeface="Georgia"/>
              </a:rPr>
              <a:t>PERSONAL DETAILS</a:t>
            </a:r>
            <a:endParaRPr b="0" lang="en-IN" sz="1200" spc="-1" strike="noStrike">
              <a:latin typeface="Arial"/>
            </a:endParaRPr>
          </a:p>
        </p:txBody>
      </p:sp>
      <p:sp>
        <p:nvSpPr>
          <p:cNvPr id="239" name="CustomShape 10"/>
          <p:cNvSpPr/>
          <p:nvPr/>
        </p:nvSpPr>
        <p:spPr>
          <a:xfrm>
            <a:off x="3004200" y="1828440"/>
            <a:ext cx="1769400" cy="2728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rPr>
              <a:t>Username :</a:t>
            </a:r>
            <a:endParaRPr b="0" lang="en-IN" sz="1200" spc="-1" strike="noStrike">
              <a:latin typeface="Arial"/>
            </a:endParaRPr>
          </a:p>
        </p:txBody>
      </p:sp>
      <p:sp>
        <p:nvSpPr>
          <p:cNvPr id="240" name="CustomShape 11"/>
          <p:cNvSpPr/>
          <p:nvPr/>
        </p:nvSpPr>
        <p:spPr>
          <a:xfrm>
            <a:off x="3004200" y="2535840"/>
            <a:ext cx="1769400" cy="2728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rPr>
              <a:t>DOB: </a:t>
            </a:r>
            <a:endParaRPr b="0" lang="en-IN" sz="1200" spc="-1" strike="noStrike">
              <a:latin typeface="Arial"/>
            </a:endParaRPr>
          </a:p>
        </p:txBody>
      </p:sp>
      <p:sp>
        <p:nvSpPr>
          <p:cNvPr id="241" name="CustomShape 12"/>
          <p:cNvSpPr/>
          <p:nvPr/>
        </p:nvSpPr>
        <p:spPr>
          <a:xfrm>
            <a:off x="3004200" y="2197800"/>
            <a:ext cx="1769400" cy="2728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rPr>
              <a:t>Gender:</a:t>
            </a:r>
            <a:endParaRPr b="0" lang="en-IN" sz="1200" spc="-1" strike="noStrike">
              <a:latin typeface="Arial"/>
            </a:endParaRPr>
          </a:p>
        </p:txBody>
      </p:sp>
      <p:sp>
        <p:nvSpPr>
          <p:cNvPr id="242" name="CustomShape 13"/>
          <p:cNvSpPr/>
          <p:nvPr/>
        </p:nvSpPr>
        <p:spPr>
          <a:xfrm>
            <a:off x="3424320" y="2902320"/>
            <a:ext cx="1461240" cy="27288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IN" sz="1200" spc="-1" strike="noStrike">
                <a:solidFill>
                  <a:srgbClr val="000000"/>
                </a:solidFill>
                <a:latin typeface="Calibri"/>
              </a:rPr>
              <a:t>Contact number:</a:t>
            </a:r>
            <a:endParaRPr b="0" lang="en-IN" sz="1200" spc="-1" strike="noStrike">
              <a:latin typeface="Arial"/>
            </a:endParaRPr>
          </a:p>
        </p:txBody>
      </p:sp>
      <p:sp>
        <p:nvSpPr>
          <p:cNvPr id="243" name="CustomShape 14"/>
          <p:cNvSpPr/>
          <p:nvPr/>
        </p:nvSpPr>
        <p:spPr>
          <a:xfrm>
            <a:off x="3004200" y="3274560"/>
            <a:ext cx="1769400" cy="2728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rPr>
              <a:t>Email ID:</a:t>
            </a:r>
            <a:endParaRPr b="0" lang="en-IN" sz="1200" spc="-1" strike="noStrike">
              <a:latin typeface="Arial"/>
            </a:endParaRPr>
          </a:p>
        </p:txBody>
      </p:sp>
      <p:sp>
        <p:nvSpPr>
          <p:cNvPr id="244" name="CustomShape 15"/>
          <p:cNvSpPr/>
          <p:nvPr/>
        </p:nvSpPr>
        <p:spPr>
          <a:xfrm>
            <a:off x="3004200" y="3650040"/>
            <a:ext cx="1769400" cy="2728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rPr>
              <a:t>Address:</a:t>
            </a:r>
            <a:endParaRPr b="0" lang="en-IN" sz="1200" spc="-1" strike="noStrike">
              <a:latin typeface="Arial"/>
            </a:endParaRPr>
          </a:p>
        </p:txBody>
      </p:sp>
      <p:sp>
        <p:nvSpPr>
          <p:cNvPr id="245" name="CustomShape 16"/>
          <p:cNvSpPr/>
          <p:nvPr/>
        </p:nvSpPr>
        <p:spPr>
          <a:xfrm>
            <a:off x="4935600" y="1828440"/>
            <a:ext cx="1769400" cy="272880"/>
          </a:xfrm>
          <a:prstGeom prst="rect">
            <a:avLst/>
          </a:prstGeom>
          <a:noFill/>
          <a:ln>
            <a:solidFill>
              <a:schemeClr val="accent2">
                <a:lumMod val="75000"/>
              </a:schemeClr>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rPr>
              <a:t>First name</a:t>
            </a:r>
            <a:endParaRPr b="0" lang="en-IN" sz="1200" spc="-1" strike="noStrike">
              <a:latin typeface="Arial"/>
            </a:endParaRPr>
          </a:p>
        </p:txBody>
      </p:sp>
      <p:sp>
        <p:nvSpPr>
          <p:cNvPr id="246" name="CustomShape 17"/>
          <p:cNvSpPr/>
          <p:nvPr/>
        </p:nvSpPr>
        <p:spPr>
          <a:xfrm>
            <a:off x="4935600" y="2535840"/>
            <a:ext cx="1769400" cy="276480"/>
          </a:xfrm>
          <a:prstGeom prst="rect">
            <a:avLst/>
          </a:prstGeom>
          <a:noFill/>
          <a:ln>
            <a:solidFill>
              <a:schemeClr val="accent2">
                <a:lumMod val="75000"/>
              </a:schemeClr>
            </a:solidFill>
          </a:ln>
        </p:spPr>
        <p:style>
          <a:lnRef idx="0"/>
          <a:fillRef idx="0"/>
          <a:effectRef idx="0"/>
          <a:fontRef idx="minor"/>
        </p:style>
      </p:sp>
      <p:sp>
        <p:nvSpPr>
          <p:cNvPr id="247" name="CustomShape 18"/>
          <p:cNvSpPr/>
          <p:nvPr/>
        </p:nvSpPr>
        <p:spPr>
          <a:xfrm>
            <a:off x="4935600" y="2197800"/>
            <a:ext cx="1769400" cy="276480"/>
          </a:xfrm>
          <a:prstGeom prst="rect">
            <a:avLst/>
          </a:prstGeom>
          <a:noFill/>
          <a:ln>
            <a:solidFill>
              <a:schemeClr val="accent2">
                <a:lumMod val="75000"/>
              </a:schemeClr>
            </a:solidFill>
          </a:ln>
        </p:spPr>
        <p:style>
          <a:lnRef idx="0"/>
          <a:fillRef idx="0"/>
          <a:effectRef idx="0"/>
          <a:fontRef idx="minor"/>
        </p:style>
      </p:sp>
      <p:sp>
        <p:nvSpPr>
          <p:cNvPr id="248" name="CustomShape 19"/>
          <p:cNvSpPr/>
          <p:nvPr/>
        </p:nvSpPr>
        <p:spPr>
          <a:xfrm>
            <a:off x="4935600" y="2902320"/>
            <a:ext cx="1769400" cy="276480"/>
          </a:xfrm>
          <a:prstGeom prst="rect">
            <a:avLst/>
          </a:prstGeom>
          <a:noFill/>
          <a:ln>
            <a:solidFill>
              <a:schemeClr val="accent2">
                <a:lumMod val="75000"/>
              </a:schemeClr>
            </a:solidFill>
          </a:ln>
        </p:spPr>
        <p:style>
          <a:lnRef idx="0"/>
          <a:fillRef idx="0"/>
          <a:effectRef idx="0"/>
          <a:fontRef idx="minor"/>
        </p:style>
      </p:sp>
      <p:sp>
        <p:nvSpPr>
          <p:cNvPr id="249" name="CustomShape 20"/>
          <p:cNvSpPr/>
          <p:nvPr/>
        </p:nvSpPr>
        <p:spPr>
          <a:xfrm>
            <a:off x="4935600" y="3274560"/>
            <a:ext cx="1769400" cy="276480"/>
          </a:xfrm>
          <a:prstGeom prst="rect">
            <a:avLst/>
          </a:prstGeom>
          <a:noFill/>
          <a:ln>
            <a:solidFill>
              <a:schemeClr val="accent2">
                <a:lumMod val="75000"/>
              </a:schemeClr>
            </a:solidFill>
          </a:ln>
        </p:spPr>
        <p:style>
          <a:lnRef idx="0"/>
          <a:fillRef idx="0"/>
          <a:effectRef idx="0"/>
          <a:fontRef idx="minor"/>
        </p:style>
      </p:sp>
      <p:sp>
        <p:nvSpPr>
          <p:cNvPr id="250" name="CustomShape 21"/>
          <p:cNvSpPr/>
          <p:nvPr/>
        </p:nvSpPr>
        <p:spPr>
          <a:xfrm>
            <a:off x="4935600" y="3650040"/>
            <a:ext cx="1769400" cy="276480"/>
          </a:xfrm>
          <a:prstGeom prst="rect">
            <a:avLst/>
          </a:prstGeom>
          <a:noFill/>
          <a:ln>
            <a:solidFill>
              <a:schemeClr val="accent2">
                <a:lumMod val="75000"/>
              </a:schemeClr>
            </a:solidFill>
          </a:ln>
        </p:spPr>
        <p:style>
          <a:lnRef idx="0"/>
          <a:fillRef idx="0"/>
          <a:effectRef idx="0"/>
          <a:fontRef idx="minor"/>
        </p:style>
      </p:sp>
      <p:sp>
        <p:nvSpPr>
          <p:cNvPr id="251" name="CustomShape 22"/>
          <p:cNvSpPr/>
          <p:nvPr/>
        </p:nvSpPr>
        <p:spPr>
          <a:xfrm>
            <a:off x="5778360" y="1828440"/>
            <a:ext cx="924480" cy="282600"/>
          </a:xfrm>
          <a:prstGeom prst="rect">
            <a:avLst/>
          </a:prstGeom>
          <a:noFill/>
          <a:ln>
            <a:solidFill>
              <a:schemeClr val="accent2">
                <a:lumMod val="75000"/>
              </a:schemeClr>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rPr>
              <a:t>Last name</a:t>
            </a:r>
            <a:endParaRPr b="0" lang="en-IN" sz="1200" spc="-1" strike="noStrike">
              <a:latin typeface="Arial"/>
            </a:endParaRPr>
          </a:p>
        </p:txBody>
      </p:sp>
      <p:sp>
        <p:nvSpPr>
          <p:cNvPr id="252" name="CustomShape 23"/>
          <p:cNvSpPr/>
          <p:nvPr/>
        </p:nvSpPr>
        <p:spPr>
          <a:xfrm>
            <a:off x="3004200" y="4003200"/>
            <a:ext cx="1769400" cy="2728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rPr>
              <a:t>User role :</a:t>
            </a:r>
            <a:endParaRPr b="0" lang="en-IN" sz="1200" spc="-1" strike="noStrike">
              <a:latin typeface="Arial"/>
            </a:endParaRPr>
          </a:p>
        </p:txBody>
      </p:sp>
      <p:sp>
        <p:nvSpPr>
          <p:cNvPr id="253" name="CustomShape 24"/>
          <p:cNvSpPr/>
          <p:nvPr/>
        </p:nvSpPr>
        <p:spPr>
          <a:xfrm>
            <a:off x="4941360" y="4028400"/>
            <a:ext cx="1725840" cy="316800"/>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100" spc="-1" strike="noStrike">
                <a:solidFill>
                  <a:srgbClr val="000000"/>
                </a:solidFill>
                <a:latin typeface="Calibri"/>
              </a:rPr>
              <a:t>Select User type</a:t>
            </a:r>
            <a:endParaRPr b="0" lang="en-IN" sz="1100" spc="-1" strike="noStrike">
              <a:latin typeface="Arial"/>
            </a:endParaRPr>
          </a:p>
        </p:txBody>
      </p:sp>
      <p:sp>
        <p:nvSpPr>
          <p:cNvPr id="254" name="CustomShape 25"/>
          <p:cNvSpPr/>
          <p:nvPr/>
        </p:nvSpPr>
        <p:spPr>
          <a:xfrm>
            <a:off x="6410520" y="4104360"/>
            <a:ext cx="167040" cy="155880"/>
          </a:xfrm>
          <a:prstGeom prst="flowChartMerge">
            <a:avLst/>
          </a:prstGeom>
          <a:ln>
            <a:solidFill>
              <a:schemeClr val="accent2">
                <a:lumMod val="75000"/>
              </a:schemeClr>
            </a:solidFill>
          </a:ln>
        </p:spPr>
        <p:style>
          <a:lnRef idx="2">
            <a:schemeClr val="accent3">
              <a:shade val="50000"/>
            </a:schemeClr>
          </a:lnRef>
          <a:fillRef idx="1">
            <a:schemeClr val="accent3"/>
          </a:fillRef>
          <a:effectRef idx="0">
            <a:schemeClr val="accent3"/>
          </a:effectRef>
          <a:fontRef idx="minor"/>
        </p:style>
      </p:sp>
      <p:sp>
        <p:nvSpPr>
          <p:cNvPr id="255" name="CustomShape 26"/>
          <p:cNvSpPr/>
          <p:nvPr/>
        </p:nvSpPr>
        <p:spPr>
          <a:xfrm>
            <a:off x="6353640" y="4023720"/>
            <a:ext cx="313560" cy="31680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p:style>
      </p:sp>
      <p:sp>
        <p:nvSpPr>
          <p:cNvPr id="256" name="CustomShape 27"/>
          <p:cNvSpPr/>
          <p:nvPr/>
        </p:nvSpPr>
        <p:spPr>
          <a:xfrm>
            <a:off x="10180440" y="5645160"/>
            <a:ext cx="964800" cy="275400"/>
          </a:xfrm>
          <a:prstGeom prst="roundRect">
            <a:avLst>
              <a:gd name="adj" fmla="val 16667"/>
            </a:avLst>
          </a:prstGeom>
          <a:ln>
            <a:solidFill>
              <a:schemeClr val="accent2">
                <a:lumMod val="75000"/>
              </a:schemeClr>
            </a:solid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rPr>
              <a:t>Submit</a:t>
            </a:r>
            <a:endParaRPr b="0" lang="en-IN" sz="1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3672000" y="432000"/>
            <a:ext cx="4968000" cy="792000"/>
          </a:xfrm>
          <a:prstGeom prst="rect">
            <a:avLst/>
          </a:prstGeom>
          <a:noFill/>
          <a:ln>
            <a:noFill/>
          </a:ln>
        </p:spPr>
        <p:txBody>
          <a:bodyPr lIns="0" rIns="0" tIns="0" bIns="0" anchor="ctr"/>
          <a:p>
            <a:pPr algn="ctr"/>
            <a:r>
              <a:rPr b="1" lang="en-US" sz="2400" spc="-1" strike="noStrike">
                <a:solidFill>
                  <a:srgbClr val="000000"/>
                </a:solidFill>
                <a:latin typeface="Calibri"/>
              </a:rPr>
              <a:t>Project </a:t>
            </a:r>
            <a:r>
              <a:rPr b="1" lang="en-US" sz="2400" spc="-1" strike="noStrike">
                <a:solidFill>
                  <a:srgbClr val="000000"/>
                </a:solidFill>
                <a:latin typeface="Calibri"/>
              </a:rPr>
              <a:t>Requir</a:t>
            </a:r>
            <a:r>
              <a:rPr b="1" lang="en-US" sz="2400" spc="-1" strike="noStrike">
                <a:solidFill>
                  <a:srgbClr val="000000"/>
                </a:solidFill>
                <a:latin typeface="Calibri"/>
              </a:rPr>
              <a:t>ement</a:t>
            </a:r>
            <a:r>
              <a:rPr b="1" lang="en-US" sz="2400" spc="-1" strike="noStrike">
                <a:solidFill>
                  <a:srgbClr val="000000"/>
                </a:solidFill>
                <a:latin typeface="Calibri"/>
              </a:rPr>
              <a:t>s</a:t>
            </a:r>
            <a:endParaRPr b="1" lang="en-US" sz="2400" spc="-1" strike="noStrike">
              <a:solidFill>
                <a:srgbClr val="000000"/>
              </a:solidFill>
              <a:latin typeface="Calibri"/>
            </a:endParaRPr>
          </a:p>
        </p:txBody>
      </p:sp>
      <p:sp>
        <p:nvSpPr>
          <p:cNvPr id="44" name="TextShape 2"/>
          <p:cNvSpPr txBox="1"/>
          <p:nvPr/>
        </p:nvSpPr>
        <p:spPr>
          <a:xfrm>
            <a:off x="609480" y="1604520"/>
            <a:ext cx="10972440" cy="45154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Calibri"/>
              </a:rPr>
              <a:t>A web-based user interface or a tool which can take patients details, processing all necessary input files, necessary scripts/programs to perform analysis, processing the results, generating the reports in pdf and displaying the same in a web page, and overall management of patient details and testing.</a:t>
            </a:r>
            <a:endParaRPr b="0" lang="en-US" sz="20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2000" spc="-1" strike="noStrike">
                <a:solidFill>
                  <a:srgbClr val="000000"/>
                </a:solidFill>
                <a:latin typeface="Calibri"/>
              </a:rPr>
              <a:t>Patients, 23&amp;me, blood and allergy results will be provided by client in pdf/word/text/excel/API format and will be used as input to generate report.</a:t>
            </a:r>
            <a:endParaRPr b="0" lang="en-US" sz="20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2000" spc="-1" strike="noStrike">
                <a:solidFill>
                  <a:srgbClr val="000000"/>
                </a:solidFill>
                <a:latin typeface="Calibri"/>
              </a:rPr>
              <a:t>The necessary data in csv format will be provided by the client for creating the database and necessary process of taking input file, analysis, and generating results will be done by contractor.</a:t>
            </a:r>
            <a:endParaRPr b="0" lang="en-US" sz="20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2000" spc="-1" strike="noStrike">
                <a:solidFill>
                  <a:srgbClr val="000000"/>
                </a:solidFill>
                <a:latin typeface="Calibri"/>
              </a:rPr>
              <a:t>The end deliverable of this service will be a tool/website where the client can input the genetic, blood test, and allergy test data and get the recommended diet and exercise plan report.</a:t>
            </a:r>
            <a:endParaRPr b="0" lang="en-US" sz="20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2000" spc="-1" strike="noStrike">
                <a:solidFill>
                  <a:srgbClr val="000000"/>
                </a:solidFill>
                <a:latin typeface="Calibri"/>
              </a:rPr>
              <a:t>The complete module will be delivered by end of Feb 2021 and we will try to submit  </a:t>
            </a:r>
            <a:endParaRPr b="0" lang="en-US" sz="20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1512000" y="360000"/>
            <a:ext cx="9143640" cy="792000"/>
          </a:xfrm>
          <a:prstGeom prst="rect">
            <a:avLst/>
          </a:prstGeom>
          <a:noFill/>
          <a:ln>
            <a:noFill/>
          </a:ln>
        </p:spPr>
        <p:txBody>
          <a:bodyPr lIns="0" rIns="0" tIns="0" bIns="0" anchor="ctr"/>
          <a:p>
            <a:pPr algn="ctr"/>
            <a:r>
              <a:rPr b="1" lang="en-US" sz="2400" spc="-1" strike="noStrike">
                <a:solidFill>
                  <a:srgbClr val="000000"/>
                </a:solidFill>
                <a:latin typeface="Calibri"/>
              </a:rPr>
              <a:t>Technica</a:t>
            </a:r>
            <a:r>
              <a:rPr b="1" lang="en-US" sz="2400" spc="-1" strike="noStrike">
                <a:solidFill>
                  <a:srgbClr val="000000"/>
                </a:solidFill>
                <a:latin typeface="Calibri"/>
              </a:rPr>
              <a:t>l </a:t>
            </a:r>
            <a:r>
              <a:rPr b="1" lang="en-US" sz="2400" spc="-1" strike="noStrike">
                <a:solidFill>
                  <a:srgbClr val="000000"/>
                </a:solidFill>
                <a:latin typeface="Calibri"/>
              </a:rPr>
              <a:t>Require</a:t>
            </a:r>
            <a:r>
              <a:rPr b="1" lang="en-US" sz="2400" spc="-1" strike="noStrike">
                <a:solidFill>
                  <a:srgbClr val="000000"/>
                </a:solidFill>
                <a:latin typeface="Calibri"/>
              </a:rPr>
              <a:t>ments</a:t>
            </a:r>
            <a:endParaRPr b="1" lang="en-US" sz="2400" spc="-1" strike="noStrike">
              <a:solidFill>
                <a:srgbClr val="000000"/>
              </a:solidFill>
              <a:latin typeface="Calibri"/>
            </a:endParaRPr>
          </a:p>
        </p:txBody>
      </p:sp>
      <p:sp>
        <p:nvSpPr>
          <p:cNvPr id="46" name="TextShape 2"/>
          <p:cNvSpPr txBox="1"/>
          <p:nvPr/>
        </p:nvSpPr>
        <p:spPr>
          <a:xfrm>
            <a:off x="609480" y="1604520"/>
            <a:ext cx="10972440" cy="39772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Calibri"/>
              </a:rPr>
              <a:t>GUI of project will be developed in html, css , bootstarp and javascript</a:t>
            </a:r>
            <a:endParaRPr b="0" lang="en-US" sz="20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HTML, CSS is used for basic Web Pages development.</a:t>
            </a:r>
            <a:endParaRPr b="0" lang="en-US" sz="20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Bootstarp is used for responsiveness of page  in any size of device.</a:t>
            </a:r>
            <a:endParaRPr b="0" lang="en-US" sz="20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Javascript is used for client side validation.</a:t>
            </a:r>
            <a:endParaRPr b="0" lang="en-US" sz="20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2000" spc="-1" strike="noStrike">
                <a:solidFill>
                  <a:srgbClr val="000000"/>
                </a:solidFill>
                <a:latin typeface="Calibri"/>
              </a:rPr>
              <a:t>For server side scripting as well as database connection python flask framework will be used.</a:t>
            </a:r>
            <a:endParaRPr b="0" lang="en-US" sz="20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Any server side scripting language will work as middle ware between GUI and database where all data is stored</a:t>
            </a:r>
            <a:endParaRPr b="0" lang="en-US" sz="20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2000" spc="-1" strike="noStrike">
                <a:solidFill>
                  <a:srgbClr val="000000"/>
                </a:solidFill>
                <a:latin typeface="Calibri"/>
              </a:rPr>
              <a:t>MySQL / PostgreSQL database will be used for storing all data which is coming from user side</a:t>
            </a:r>
            <a:endParaRPr b="0" lang="en-US" sz="2000" spc="-1" strike="noStrike">
              <a:solidFill>
                <a:srgbClr val="000000"/>
              </a:solidFill>
              <a:latin typeface="Calibri"/>
            </a:endParaRPr>
          </a:p>
          <a:p>
            <a:pPr marL="432000" indent="-324000">
              <a:spcBef>
                <a:spcPts val="1417"/>
              </a:spcBef>
              <a:buClr>
                <a:srgbClr val="000000"/>
              </a:buClr>
              <a:buSzPct val="45000"/>
              <a:buFont typeface="Wingdings" charset="2"/>
              <a:buChar char=""/>
            </a:pPr>
            <a:endParaRPr b="0" lang="en-US" sz="2000" spc="-1" strike="noStrike">
              <a:solidFill>
                <a:srgbClr val="000000"/>
              </a:solidFill>
              <a:latin typeface="Calibri"/>
            </a:endParaRPr>
          </a:p>
          <a:p>
            <a:pPr lvl="1" marL="864000" indent="-324000">
              <a:spcBef>
                <a:spcPts val="1134"/>
              </a:spcBef>
              <a:buClr>
                <a:srgbClr val="000000"/>
              </a:buClr>
              <a:buSzPct val="75000"/>
              <a:buFont typeface="Symbol" charset="2"/>
              <a:buChar char=""/>
            </a:pPr>
            <a:endParaRPr b="0" lang="en-US" sz="2000" spc="-1" strike="noStrike">
              <a:solidFill>
                <a:srgbClr val="000000"/>
              </a:solidFill>
              <a:latin typeface="Calibri"/>
            </a:endParaRPr>
          </a:p>
          <a:p>
            <a:pPr marL="432000" indent="-324000">
              <a:spcBef>
                <a:spcPts val="1417"/>
              </a:spcBef>
              <a:buClr>
                <a:srgbClr val="000000"/>
              </a:buClr>
              <a:buSzPct val="45000"/>
              <a:buFont typeface="Wingdings" charset="2"/>
              <a:buChar char=""/>
            </a:pPr>
            <a:endParaRPr b="0" lang="en-US" sz="20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1512000" y="360000"/>
            <a:ext cx="9143640" cy="792000"/>
          </a:xfrm>
          <a:prstGeom prst="rect">
            <a:avLst/>
          </a:prstGeom>
          <a:noFill/>
          <a:ln>
            <a:noFill/>
          </a:ln>
        </p:spPr>
        <p:txBody>
          <a:bodyPr lIns="0" rIns="0" tIns="0" bIns="0" anchor="ctr"/>
          <a:p>
            <a:pPr algn="ctr"/>
            <a:r>
              <a:rPr b="1" lang="en-US" sz="2400" spc="-1" strike="noStrike">
                <a:solidFill>
                  <a:srgbClr val="000000"/>
                </a:solidFill>
                <a:latin typeface="Calibri"/>
              </a:rPr>
              <a:t>Deploymen</a:t>
            </a:r>
            <a:r>
              <a:rPr b="1" lang="en-US" sz="2400" spc="-1" strike="noStrike">
                <a:solidFill>
                  <a:srgbClr val="000000"/>
                </a:solidFill>
                <a:latin typeface="Calibri"/>
              </a:rPr>
              <a:t>t</a:t>
            </a:r>
            <a:endParaRPr b="1" lang="en-US" sz="2400" spc="-1" strike="noStrike">
              <a:solidFill>
                <a:srgbClr val="000000"/>
              </a:solidFill>
              <a:latin typeface="Calibri"/>
            </a:endParaRPr>
          </a:p>
        </p:txBody>
      </p:sp>
      <p:sp>
        <p:nvSpPr>
          <p:cNvPr id="48" name="TextShape 2"/>
          <p:cNvSpPr txBox="1"/>
          <p:nvPr/>
        </p:nvSpPr>
        <p:spPr>
          <a:xfrm>
            <a:off x="609480" y="1604520"/>
            <a:ext cx="10972440" cy="39772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Calibri"/>
              </a:rPr>
              <a:t>All deployment will be done on Amazon Cloud.</a:t>
            </a:r>
            <a:endParaRPr b="0" lang="en-US" sz="20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2000" spc="-1" strike="noStrike">
                <a:solidFill>
                  <a:srgbClr val="000000"/>
                </a:solidFill>
                <a:latin typeface="Calibri"/>
              </a:rPr>
              <a:t>Currently we will be using our Amazon account and local server for </a:t>
            </a:r>
            <a:r>
              <a:rPr b="0" lang="en-US" sz="2000" spc="-1" strike="noStrike">
                <a:solidFill>
                  <a:srgbClr val="000000"/>
                </a:solidFill>
                <a:latin typeface="Calibri"/>
              </a:rPr>
              <a:t>development phase of project.</a:t>
            </a:r>
            <a:endParaRPr b="0" lang="en-US" sz="20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2000" spc="-1" strike="noStrike">
                <a:solidFill>
                  <a:srgbClr val="000000"/>
                </a:solidFill>
                <a:latin typeface="Calibri"/>
              </a:rPr>
              <a:t>Later after project completion, all deployment of project will be done on your </a:t>
            </a:r>
            <a:r>
              <a:rPr b="0" lang="en-US" sz="2000" spc="-1" strike="noStrike">
                <a:solidFill>
                  <a:srgbClr val="000000"/>
                </a:solidFill>
                <a:latin typeface="Calibri"/>
              </a:rPr>
              <a:t>provided Amazon cloud account.</a:t>
            </a:r>
            <a:endParaRPr b="0" lang="en-US" sz="2000" spc="-1" strike="noStrike">
              <a:solidFill>
                <a:srgbClr val="000000"/>
              </a:solidFill>
              <a:latin typeface="Calibri"/>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118080" y="121680"/>
            <a:ext cx="11965320" cy="6661080"/>
          </a:xfrm>
          <a:prstGeom prst="roundRect">
            <a:avLst>
              <a:gd name="adj" fmla="val 3640"/>
            </a:avLst>
          </a:prstGeom>
          <a:noFill/>
          <a:ln w="28440">
            <a:solidFill>
              <a:srgbClr val="7030a0"/>
            </a:solidFill>
          </a:ln>
        </p:spPr>
        <p:style>
          <a:lnRef idx="2">
            <a:schemeClr val="accent1">
              <a:shade val="50000"/>
            </a:schemeClr>
          </a:lnRef>
          <a:fillRef idx="1">
            <a:schemeClr val="accent1"/>
          </a:fillRef>
          <a:effectRef idx="0">
            <a:schemeClr val="accent1"/>
          </a:effectRef>
          <a:fontRef idx="minor"/>
        </p:style>
      </p:sp>
      <p:sp>
        <p:nvSpPr>
          <p:cNvPr id="50" name="CustomShape 2"/>
          <p:cNvSpPr/>
          <p:nvPr/>
        </p:nvSpPr>
        <p:spPr>
          <a:xfrm>
            <a:off x="5029200" y="2864520"/>
            <a:ext cx="1725840" cy="3168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p:style>
      </p:sp>
      <p:sp>
        <p:nvSpPr>
          <p:cNvPr id="51" name="CustomShape 3"/>
          <p:cNvSpPr/>
          <p:nvPr/>
        </p:nvSpPr>
        <p:spPr>
          <a:xfrm>
            <a:off x="4084200" y="2864520"/>
            <a:ext cx="844920" cy="3168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200" spc="-1" strike="noStrike">
                <a:solidFill>
                  <a:srgbClr val="843c0b"/>
                </a:solidFill>
                <a:latin typeface="Calibri"/>
              </a:rPr>
              <a:t>Username</a:t>
            </a:r>
            <a:endParaRPr b="0" lang="en-IN" sz="1200" spc="-1" strike="noStrike">
              <a:latin typeface="Arial"/>
            </a:endParaRPr>
          </a:p>
        </p:txBody>
      </p:sp>
      <p:sp>
        <p:nvSpPr>
          <p:cNvPr id="52" name="CustomShape 4"/>
          <p:cNvSpPr/>
          <p:nvPr/>
        </p:nvSpPr>
        <p:spPr>
          <a:xfrm>
            <a:off x="4084200" y="3270240"/>
            <a:ext cx="844920" cy="3168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200" spc="-1" strike="noStrike">
                <a:solidFill>
                  <a:srgbClr val="843c0b"/>
                </a:solidFill>
                <a:latin typeface="Calibri"/>
              </a:rPr>
              <a:t>User type</a:t>
            </a:r>
            <a:endParaRPr b="0" lang="en-IN" sz="1200" spc="-1" strike="noStrike">
              <a:latin typeface="Arial"/>
            </a:endParaRPr>
          </a:p>
        </p:txBody>
      </p:sp>
      <p:sp>
        <p:nvSpPr>
          <p:cNvPr id="53" name="CustomShape 5"/>
          <p:cNvSpPr/>
          <p:nvPr/>
        </p:nvSpPr>
        <p:spPr>
          <a:xfrm>
            <a:off x="5029200" y="3274920"/>
            <a:ext cx="1725840" cy="316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100" spc="-1" strike="noStrike">
                <a:solidFill>
                  <a:srgbClr val="000000"/>
                </a:solidFill>
                <a:latin typeface="Calibri"/>
              </a:rPr>
              <a:t>Select User </a:t>
            </a:r>
            <a:r>
              <a:rPr b="0" lang="en-IN" sz="1100" spc="-1" strike="noStrike">
                <a:solidFill>
                  <a:srgbClr val="000000"/>
                </a:solidFill>
                <a:latin typeface="Calibri"/>
              </a:rPr>
              <a:t>type</a:t>
            </a:r>
            <a:endParaRPr b="0" lang="en-IN" sz="1100" spc="-1" strike="noStrike">
              <a:latin typeface="Arial"/>
            </a:endParaRPr>
          </a:p>
        </p:txBody>
      </p:sp>
      <p:sp>
        <p:nvSpPr>
          <p:cNvPr id="54" name="CustomShape 6"/>
          <p:cNvSpPr/>
          <p:nvPr/>
        </p:nvSpPr>
        <p:spPr>
          <a:xfrm>
            <a:off x="6498360" y="3350880"/>
            <a:ext cx="167040" cy="155880"/>
          </a:xfrm>
          <a:prstGeom prst="flowChartMerge">
            <a:avLst/>
          </a:prstGeom>
          <a:ln/>
        </p:spPr>
        <p:style>
          <a:lnRef idx="2">
            <a:schemeClr val="accent3">
              <a:shade val="50000"/>
            </a:schemeClr>
          </a:lnRef>
          <a:fillRef idx="1">
            <a:schemeClr val="accent3"/>
          </a:fillRef>
          <a:effectRef idx="0">
            <a:schemeClr val="accent3"/>
          </a:effectRef>
          <a:fontRef idx="minor"/>
        </p:style>
      </p:sp>
      <p:sp>
        <p:nvSpPr>
          <p:cNvPr id="55" name="CustomShape 7"/>
          <p:cNvSpPr/>
          <p:nvPr/>
        </p:nvSpPr>
        <p:spPr>
          <a:xfrm>
            <a:off x="4084200" y="3642120"/>
            <a:ext cx="844920" cy="3168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200" spc="-1" strike="noStrike">
                <a:solidFill>
                  <a:srgbClr val="843c0b"/>
                </a:solidFill>
                <a:latin typeface="Calibri"/>
              </a:rPr>
              <a:t>Password</a:t>
            </a:r>
            <a:endParaRPr b="0" lang="en-IN" sz="1200" spc="-1" strike="noStrike">
              <a:latin typeface="Arial"/>
            </a:endParaRPr>
          </a:p>
        </p:txBody>
      </p:sp>
      <p:sp>
        <p:nvSpPr>
          <p:cNvPr id="56" name="CustomShape 8"/>
          <p:cNvSpPr/>
          <p:nvPr/>
        </p:nvSpPr>
        <p:spPr>
          <a:xfrm>
            <a:off x="5029200" y="3646800"/>
            <a:ext cx="1725840" cy="316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p:style>
      </p:sp>
      <p:pic>
        <p:nvPicPr>
          <p:cNvPr id="57" name="Picture 2" descr=""/>
          <p:cNvPicPr/>
          <p:nvPr/>
        </p:nvPicPr>
        <p:blipFill>
          <a:blip r:embed="rId1"/>
          <a:stretch/>
        </p:blipFill>
        <p:spPr>
          <a:xfrm>
            <a:off x="629640" y="368640"/>
            <a:ext cx="1208160" cy="716760"/>
          </a:xfrm>
          <a:prstGeom prst="rect">
            <a:avLst/>
          </a:prstGeom>
          <a:ln>
            <a:noFill/>
          </a:ln>
        </p:spPr>
      </p:pic>
      <p:sp>
        <p:nvSpPr>
          <p:cNvPr id="58" name="CustomShape 9"/>
          <p:cNvSpPr/>
          <p:nvPr/>
        </p:nvSpPr>
        <p:spPr>
          <a:xfrm>
            <a:off x="3271680" y="2194560"/>
            <a:ext cx="4866120" cy="2316240"/>
          </a:xfrm>
          <a:prstGeom prst="roundRect">
            <a:avLst>
              <a:gd name="adj" fmla="val 3640"/>
            </a:avLst>
          </a:prstGeom>
          <a:noFill/>
          <a:ln w="28440">
            <a:solidFill>
              <a:schemeClr val="bg1">
                <a:lumMod val="85000"/>
              </a:schemeClr>
            </a:solidFill>
          </a:ln>
        </p:spPr>
        <p:style>
          <a:lnRef idx="2">
            <a:schemeClr val="accent1">
              <a:shade val="50000"/>
            </a:schemeClr>
          </a:lnRef>
          <a:fillRef idx="1">
            <a:schemeClr val="accent1"/>
          </a:fillRef>
          <a:effectRef idx="0">
            <a:schemeClr val="accent1"/>
          </a:effectRef>
          <a:fontRef idx="minor"/>
        </p:style>
      </p:sp>
      <p:sp>
        <p:nvSpPr>
          <p:cNvPr id="59" name="CustomShape 10"/>
          <p:cNvSpPr/>
          <p:nvPr/>
        </p:nvSpPr>
        <p:spPr>
          <a:xfrm>
            <a:off x="3454560" y="2009880"/>
            <a:ext cx="1725840" cy="638280"/>
          </a:xfrm>
          <a:prstGeom prst="rect">
            <a:avLst/>
          </a:prstGeom>
          <a:solidFill>
            <a:schemeClr val="bg1"/>
          </a:solid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Calibri"/>
              </a:rPr>
              <a:t>User Login form</a:t>
            </a:r>
            <a:endParaRPr b="0" lang="en-IN" sz="1800" spc="-1" strike="noStrike">
              <a:latin typeface="Arial"/>
            </a:endParaRPr>
          </a:p>
        </p:txBody>
      </p:sp>
      <p:sp>
        <p:nvSpPr>
          <p:cNvPr id="60" name="CustomShape 11"/>
          <p:cNvSpPr/>
          <p:nvPr/>
        </p:nvSpPr>
        <p:spPr>
          <a:xfrm>
            <a:off x="6997320" y="4060080"/>
            <a:ext cx="860400" cy="3182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0" lang="en-IN" sz="1200" spc="-1" strike="noStrike">
                <a:solidFill>
                  <a:srgbClr val="ffffff"/>
                </a:solidFill>
                <a:latin typeface="Calibri"/>
              </a:rPr>
              <a:t>Login</a:t>
            </a:r>
            <a:endParaRPr b="0" lang="en-IN" sz="1200" spc="-1" strike="noStrike">
              <a:latin typeface="Arial"/>
            </a:endParaRPr>
          </a:p>
        </p:txBody>
      </p:sp>
      <p:sp>
        <p:nvSpPr>
          <p:cNvPr id="61" name="CustomShape 12"/>
          <p:cNvSpPr/>
          <p:nvPr/>
        </p:nvSpPr>
        <p:spPr>
          <a:xfrm>
            <a:off x="3646440" y="4060080"/>
            <a:ext cx="860400" cy="3182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0" lang="en-IN" sz="1200" spc="-1" strike="noStrike">
                <a:solidFill>
                  <a:srgbClr val="ffffff"/>
                </a:solidFill>
                <a:latin typeface="Calibri"/>
              </a:rPr>
              <a:t>Clear</a:t>
            </a:r>
            <a:endParaRPr b="0" lang="en-IN" sz="1200" spc="-1" strike="noStrike">
              <a:latin typeface="Arial"/>
            </a:endParaRPr>
          </a:p>
        </p:txBody>
      </p:sp>
      <p:sp>
        <p:nvSpPr>
          <p:cNvPr id="62" name="CustomShape 13"/>
          <p:cNvSpPr/>
          <p:nvPr/>
        </p:nvSpPr>
        <p:spPr>
          <a:xfrm>
            <a:off x="6441480" y="3270240"/>
            <a:ext cx="313560" cy="3168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CustomShape 1"/>
          <p:cNvSpPr/>
          <p:nvPr/>
        </p:nvSpPr>
        <p:spPr>
          <a:xfrm>
            <a:off x="118080" y="121680"/>
            <a:ext cx="11965320" cy="6661080"/>
          </a:xfrm>
          <a:prstGeom prst="roundRect">
            <a:avLst>
              <a:gd name="adj" fmla="val 3640"/>
            </a:avLst>
          </a:prstGeom>
          <a:noFill/>
          <a:ln w="28440">
            <a:solidFill>
              <a:srgbClr val="33cc33"/>
            </a:solidFill>
          </a:ln>
        </p:spPr>
        <p:style>
          <a:lnRef idx="2">
            <a:schemeClr val="accent1">
              <a:shade val="50000"/>
            </a:schemeClr>
          </a:lnRef>
          <a:fillRef idx="1">
            <a:schemeClr val="accent1"/>
          </a:fillRef>
          <a:effectRef idx="0">
            <a:schemeClr val="accent1"/>
          </a:effectRef>
          <a:fontRef idx="minor"/>
        </p:style>
      </p:sp>
      <p:pic>
        <p:nvPicPr>
          <p:cNvPr id="64" name="Picture 2" descr=""/>
          <p:cNvPicPr/>
          <p:nvPr/>
        </p:nvPicPr>
        <p:blipFill>
          <a:blip r:embed="rId1"/>
          <a:stretch/>
        </p:blipFill>
        <p:spPr>
          <a:xfrm>
            <a:off x="629640" y="368640"/>
            <a:ext cx="1208160" cy="716760"/>
          </a:xfrm>
          <a:prstGeom prst="rect">
            <a:avLst/>
          </a:prstGeom>
          <a:ln>
            <a:noFill/>
          </a:ln>
        </p:spPr>
      </p:pic>
      <p:sp>
        <p:nvSpPr>
          <p:cNvPr id="65" name="Line 2"/>
          <p:cNvSpPr/>
          <p:nvPr/>
        </p:nvSpPr>
        <p:spPr>
          <a:xfrm>
            <a:off x="117720" y="1212840"/>
            <a:ext cx="11966040" cy="360"/>
          </a:xfrm>
          <a:prstGeom prst="line">
            <a:avLst/>
          </a:prstGeom>
          <a:ln w="76320">
            <a:solidFill>
              <a:srgbClr val="33cc33"/>
            </a:solidFill>
          </a:ln>
        </p:spPr>
        <p:style>
          <a:lnRef idx="1">
            <a:schemeClr val="accent1"/>
          </a:lnRef>
          <a:fillRef idx="0">
            <a:schemeClr val="accent1"/>
          </a:fillRef>
          <a:effectRef idx="0">
            <a:schemeClr val="accent1"/>
          </a:effectRef>
          <a:fontRef idx="minor"/>
        </p:style>
      </p:sp>
      <p:sp>
        <p:nvSpPr>
          <p:cNvPr id="66" name="CustomShape 3"/>
          <p:cNvSpPr/>
          <p:nvPr/>
        </p:nvSpPr>
        <p:spPr>
          <a:xfrm>
            <a:off x="10180440" y="138600"/>
            <a:ext cx="1725120" cy="6037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33cc33"/>
                </a:solidFill>
                <a:latin typeface="Calibri"/>
              </a:rPr>
              <a:t>User: Arul</a:t>
            </a:r>
            <a:endParaRPr b="0" lang="en-IN" sz="1400" spc="-1" strike="noStrike">
              <a:latin typeface="Arial"/>
            </a:endParaRPr>
          </a:p>
          <a:p>
            <a:pPr>
              <a:lnSpc>
                <a:spcPct val="100000"/>
              </a:lnSpc>
            </a:pPr>
            <a:r>
              <a:rPr b="0" lang="en-IN" sz="1400" spc="-1" strike="noStrike">
                <a:solidFill>
                  <a:srgbClr val="33cc33"/>
                </a:solidFill>
                <a:latin typeface="Calibri"/>
              </a:rPr>
              <a:t>Type: Technician</a:t>
            </a:r>
            <a:endParaRPr b="0" lang="en-IN" sz="1400" spc="-1" strike="noStrike">
              <a:latin typeface="Arial"/>
            </a:endParaRPr>
          </a:p>
        </p:txBody>
      </p:sp>
      <p:sp>
        <p:nvSpPr>
          <p:cNvPr id="67" name="Line 4"/>
          <p:cNvSpPr/>
          <p:nvPr/>
        </p:nvSpPr>
        <p:spPr>
          <a:xfrm>
            <a:off x="2593800" y="1212840"/>
            <a:ext cx="360" cy="5569920"/>
          </a:xfrm>
          <a:prstGeom prst="line">
            <a:avLst/>
          </a:prstGeom>
          <a:ln w="76320">
            <a:solidFill>
              <a:srgbClr val="33cc33"/>
            </a:solidFill>
          </a:ln>
        </p:spPr>
        <p:style>
          <a:lnRef idx="1">
            <a:schemeClr val="accent1"/>
          </a:lnRef>
          <a:fillRef idx="0">
            <a:schemeClr val="accent1"/>
          </a:fillRef>
          <a:effectRef idx="0">
            <a:schemeClr val="accent1"/>
          </a:effectRef>
          <a:fontRef idx="minor"/>
        </p:style>
      </p:sp>
      <p:sp>
        <p:nvSpPr>
          <p:cNvPr id="68" name="CustomShape 5"/>
          <p:cNvSpPr/>
          <p:nvPr/>
        </p:nvSpPr>
        <p:spPr>
          <a:xfrm>
            <a:off x="2394720" y="2003400"/>
            <a:ext cx="1769400" cy="2728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rPr>
              <a:t>Patient ID :</a:t>
            </a:r>
            <a:endParaRPr b="0" lang="en-IN" sz="1200" spc="-1" strike="noStrike">
              <a:latin typeface="Arial"/>
            </a:endParaRPr>
          </a:p>
        </p:txBody>
      </p:sp>
      <p:sp>
        <p:nvSpPr>
          <p:cNvPr id="69" name="CustomShape 6"/>
          <p:cNvSpPr/>
          <p:nvPr/>
        </p:nvSpPr>
        <p:spPr>
          <a:xfrm>
            <a:off x="2793240" y="1377000"/>
            <a:ext cx="8913240" cy="5042160"/>
          </a:xfrm>
          <a:prstGeom prst="roundRect">
            <a:avLst>
              <a:gd name="adj" fmla="val 0"/>
            </a:avLst>
          </a:prstGeom>
          <a:noFill/>
          <a:ln>
            <a:solidFill>
              <a:srgbClr val="00b0f0"/>
            </a:solidFill>
          </a:ln>
        </p:spPr>
        <p:style>
          <a:lnRef idx="2">
            <a:schemeClr val="accent1">
              <a:shade val="50000"/>
            </a:schemeClr>
          </a:lnRef>
          <a:fillRef idx="1">
            <a:schemeClr val="accent1"/>
          </a:fillRef>
          <a:effectRef idx="0">
            <a:schemeClr val="accent1"/>
          </a:effectRef>
          <a:fontRef idx="minor"/>
        </p:style>
      </p:sp>
      <p:sp>
        <p:nvSpPr>
          <p:cNvPr id="70" name="CustomShape 7"/>
          <p:cNvSpPr/>
          <p:nvPr/>
        </p:nvSpPr>
        <p:spPr>
          <a:xfrm>
            <a:off x="4326120" y="2003400"/>
            <a:ext cx="1769400" cy="454680"/>
          </a:xfrm>
          <a:prstGeom prst="rect">
            <a:avLst/>
          </a:prstGeom>
          <a:noFill/>
          <a:ln>
            <a:solidFill>
              <a:srgbClr val="00b0f0"/>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rPr>
              <a:t>SWCA00005 (automatic)</a:t>
            </a:r>
            <a:endParaRPr b="0" lang="en-IN" sz="1200" spc="-1" strike="noStrike">
              <a:latin typeface="Arial"/>
            </a:endParaRPr>
          </a:p>
        </p:txBody>
      </p:sp>
      <p:sp>
        <p:nvSpPr>
          <p:cNvPr id="71" name="CustomShape 8"/>
          <p:cNvSpPr/>
          <p:nvPr/>
        </p:nvSpPr>
        <p:spPr>
          <a:xfrm>
            <a:off x="2394720" y="2375640"/>
            <a:ext cx="1769400" cy="2728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rPr>
              <a:t>Patient Name :</a:t>
            </a:r>
            <a:endParaRPr b="0" lang="en-IN" sz="1200" spc="-1" strike="noStrike">
              <a:latin typeface="Arial"/>
            </a:endParaRPr>
          </a:p>
        </p:txBody>
      </p:sp>
      <p:sp>
        <p:nvSpPr>
          <p:cNvPr id="72" name="CustomShape 9"/>
          <p:cNvSpPr/>
          <p:nvPr/>
        </p:nvSpPr>
        <p:spPr>
          <a:xfrm>
            <a:off x="2394720" y="3483360"/>
            <a:ext cx="1769400" cy="2728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rPr>
              <a:t>DOB: </a:t>
            </a:r>
            <a:endParaRPr b="0" lang="en-IN" sz="1200" spc="-1" strike="noStrike">
              <a:latin typeface="Arial"/>
            </a:endParaRPr>
          </a:p>
        </p:txBody>
      </p:sp>
      <p:sp>
        <p:nvSpPr>
          <p:cNvPr id="73" name="CustomShape 10"/>
          <p:cNvSpPr/>
          <p:nvPr/>
        </p:nvSpPr>
        <p:spPr>
          <a:xfrm>
            <a:off x="2394720" y="2745000"/>
            <a:ext cx="1769400" cy="2728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rPr>
              <a:t>Gender:</a:t>
            </a:r>
            <a:endParaRPr b="0" lang="en-IN" sz="1200" spc="-1" strike="noStrike">
              <a:latin typeface="Arial"/>
            </a:endParaRPr>
          </a:p>
        </p:txBody>
      </p:sp>
      <p:sp>
        <p:nvSpPr>
          <p:cNvPr id="74" name="CustomShape 11"/>
          <p:cNvSpPr/>
          <p:nvPr/>
        </p:nvSpPr>
        <p:spPr>
          <a:xfrm>
            <a:off x="2369520" y="5485320"/>
            <a:ext cx="1928880" cy="3690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rPr>
              <a:t>Collection Date:</a:t>
            </a:r>
            <a:endParaRPr b="0" lang="en-IN" sz="1200" spc="-1" strike="noStrike">
              <a:latin typeface="Arial"/>
            </a:endParaRPr>
          </a:p>
        </p:txBody>
      </p:sp>
      <p:sp>
        <p:nvSpPr>
          <p:cNvPr id="75" name="CustomShape 12"/>
          <p:cNvSpPr/>
          <p:nvPr/>
        </p:nvSpPr>
        <p:spPr>
          <a:xfrm>
            <a:off x="2369520" y="5739480"/>
            <a:ext cx="1928880" cy="3996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Received Date: </a:t>
            </a:r>
            <a:endParaRPr b="0" lang="en-IN" sz="1200" spc="-1" strike="noStrike">
              <a:latin typeface="Arial"/>
            </a:endParaRPr>
          </a:p>
        </p:txBody>
      </p:sp>
      <p:sp>
        <p:nvSpPr>
          <p:cNvPr id="76" name="CustomShape 13"/>
          <p:cNvSpPr/>
          <p:nvPr/>
        </p:nvSpPr>
        <p:spPr>
          <a:xfrm>
            <a:off x="2369520" y="5198760"/>
            <a:ext cx="1928880" cy="3996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Order By: </a:t>
            </a:r>
            <a:endParaRPr b="0" lang="en-IN" sz="1200" spc="-1" strike="noStrike">
              <a:latin typeface="Arial"/>
            </a:endParaRPr>
          </a:p>
        </p:txBody>
      </p:sp>
      <p:sp>
        <p:nvSpPr>
          <p:cNvPr id="77" name="CustomShape 14"/>
          <p:cNvSpPr/>
          <p:nvPr/>
        </p:nvSpPr>
        <p:spPr>
          <a:xfrm>
            <a:off x="2369520" y="6027840"/>
            <a:ext cx="1928880" cy="3690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rPr>
              <a:t>Report Generated: </a:t>
            </a:r>
            <a:endParaRPr b="0" lang="en-IN" sz="1200" spc="-1" strike="noStrike">
              <a:latin typeface="Arial"/>
            </a:endParaRPr>
          </a:p>
        </p:txBody>
      </p:sp>
      <p:sp>
        <p:nvSpPr>
          <p:cNvPr id="78" name="CustomShape 15"/>
          <p:cNvSpPr/>
          <p:nvPr/>
        </p:nvSpPr>
        <p:spPr>
          <a:xfrm>
            <a:off x="2394720" y="3114000"/>
            <a:ext cx="1769400" cy="2728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rPr>
              <a:t>Ethnicity:</a:t>
            </a:r>
            <a:endParaRPr b="0" lang="en-IN" sz="1200" spc="-1" strike="noStrike">
              <a:latin typeface="Arial"/>
            </a:endParaRPr>
          </a:p>
        </p:txBody>
      </p:sp>
      <p:sp>
        <p:nvSpPr>
          <p:cNvPr id="79" name="CustomShape 16"/>
          <p:cNvSpPr/>
          <p:nvPr/>
        </p:nvSpPr>
        <p:spPr>
          <a:xfrm>
            <a:off x="2814840" y="3849840"/>
            <a:ext cx="1461240" cy="27288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IN" sz="1200" spc="-1" strike="noStrike">
                <a:solidFill>
                  <a:srgbClr val="000000"/>
                </a:solidFill>
                <a:latin typeface="Calibri"/>
              </a:rPr>
              <a:t>Contact number:</a:t>
            </a:r>
            <a:endParaRPr b="0" lang="en-IN" sz="1200" spc="-1" strike="noStrike">
              <a:latin typeface="Arial"/>
            </a:endParaRPr>
          </a:p>
        </p:txBody>
      </p:sp>
      <p:sp>
        <p:nvSpPr>
          <p:cNvPr id="80" name="CustomShape 17"/>
          <p:cNvSpPr/>
          <p:nvPr/>
        </p:nvSpPr>
        <p:spPr>
          <a:xfrm>
            <a:off x="2394720" y="4222080"/>
            <a:ext cx="1769400" cy="2728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rPr>
              <a:t>Email ID:</a:t>
            </a:r>
            <a:endParaRPr b="0" lang="en-IN" sz="1200" spc="-1" strike="noStrike">
              <a:latin typeface="Arial"/>
            </a:endParaRPr>
          </a:p>
        </p:txBody>
      </p:sp>
      <p:sp>
        <p:nvSpPr>
          <p:cNvPr id="81" name="CustomShape 18"/>
          <p:cNvSpPr/>
          <p:nvPr/>
        </p:nvSpPr>
        <p:spPr>
          <a:xfrm>
            <a:off x="2394720" y="4597560"/>
            <a:ext cx="1769400" cy="2728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rPr>
              <a:t>Address:</a:t>
            </a:r>
            <a:endParaRPr b="0" lang="en-IN" sz="1200" spc="-1" strike="noStrike">
              <a:latin typeface="Arial"/>
            </a:endParaRPr>
          </a:p>
        </p:txBody>
      </p:sp>
      <p:sp>
        <p:nvSpPr>
          <p:cNvPr id="82" name="CustomShape 19"/>
          <p:cNvSpPr/>
          <p:nvPr/>
        </p:nvSpPr>
        <p:spPr>
          <a:xfrm>
            <a:off x="2926800" y="1446120"/>
            <a:ext cx="2752200" cy="27288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b0f0"/>
                </a:solidFill>
                <a:latin typeface="Georgia"/>
              </a:rPr>
              <a:t>PERSONAL DETAILS</a:t>
            </a:r>
            <a:endParaRPr b="0" lang="en-IN" sz="1200" spc="-1" strike="noStrike">
              <a:latin typeface="Arial"/>
            </a:endParaRPr>
          </a:p>
        </p:txBody>
      </p:sp>
      <p:sp>
        <p:nvSpPr>
          <p:cNvPr id="83" name="CustomShape 20"/>
          <p:cNvSpPr/>
          <p:nvPr/>
        </p:nvSpPr>
        <p:spPr>
          <a:xfrm>
            <a:off x="2926800" y="4880520"/>
            <a:ext cx="2206080" cy="27288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b0f0"/>
                </a:solidFill>
                <a:latin typeface="Georgia"/>
              </a:rPr>
              <a:t>LABORATORY INFO</a:t>
            </a:r>
            <a:endParaRPr b="0" lang="en-IN" sz="1200" spc="-1" strike="noStrike">
              <a:latin typeface="Arial"/>
            </a:endParaRPr>
          </a:p>
        </p:txBody>
      </p:sp>
      <p:sp>
        <p:nvSpPr>
          <p:cNvPr id="84" name="CustomShape 21"/>
          <p:cNvSpPr/>
          <p:nvPr/>
        </p:nvSpPr>
        <p:spPr>
          <a:xfrm>
            <a:off x="4326120" y="2375640"/>
            <a:ext cx="1769400" cy="272880"/>
          </a:xfrm>
          <a:prstGeom prst="rect">
            <a:avLst/>
          </a:prstGeom>
          <a:noFill/>
          <a:ln>
            <a:solidFill>
              <a:srgbClr val="00b0f0"/>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rPr>
              <a:t>First name</a:t>
            </a:r>
            <a:endParaRPr b="0" lang="en-IN" sz="1200" spc="-1" strike="noStrike">
              <a:latin typeface="Arial"/>
            </a:endParaRPr>
          </a:p>
        </p:txBody>
      </p:sp>
      <p:sp>
        <p:nvSpPr>
          <p:cNvPr id="85" name="CustomShape 22"/>
          <p:cNvSpPr/>
          <p:nvPr/>
        </p:nvSpPr>
        <p:spPr>
          <a:xfrm>
            <a:off x="4326120" y="3483360"/>
            <a:ext cx="1769400" cy="276480"/>
          </a:xfrm>
          <a:prstGeom prst="rect">
            <a:avLst/>
          </a:prstGeom>
          <a:noFill/>
          <a:ln>
            <a:solidFill>
              <a:srgbClr val="00b0f0"/>
            </a:solidFill>
          </a:ln>
        </p:spPr>
        <p:style>
          <a:lnRef idx="0"/>
          <a:fillRef idx="0"/>
          <a:effectRef idx="0"/>
          <a:fontRef idx="minor"/>
        </p:style>
      </p:sp>
      <p:sp>
        <p:nvSpPr>
          <p:cNvPr id="86" name="CustomShape 23"/>
          <p:cNvSpPr/>
          <p:nvPr/>
        </p:nvSpPr>
        <p:spPr>
          <a:xfrm>
            <a:off x="4326120" y="2745000"/>
            <a:ext cx="1769400" cy="276480"/>
          </a:xfrm>
          <a:prstGeom prst="rect">
            <a:avLst/>
          </a:prstGeom>
          <a:noFill/>
          <a:ln>
            <a:solidFill>
              <a:srgbClr val="00b0f0"/>
            </a:solidFill>
          </a:ln>
        </p:spPr>
        <p:style>
          <a:lnRef idx="0"/>
          <a:fillRef idx="0"/>
          <a:effectRef idx="0"/>
          <a:fontRef idx="minor"/>
        </p:style>
      </p:sp>
      <p:sp>
        <p:nvSpPr>
          <p:cNvPr id="87" name="CustomShape 24"/>
          <p:cNvSpPr/>
          <p:nvPr/>
        </p:nvSpPr>
        <p:spPr>
          <a:xfrm>
            <a:off x="4326120" y="3114000"/>
            <a:ext cx="1769400" cy="276480"/>
          </a:xfrm>
          <a:prstGeom prst="rect">
            <a:avLst/>
          </a:prstGeom>
          <a:noFill/>
          <a:ln>
            <a:solidFill>
              <a:srgbClr val="00b0f0"/>
            </a:solidFill>
          </a:ln>
        </p:spPr>
        <p:style>
          <a:lnRef idx="0"/>
          <a:fillRef idx="0"/>
          <a:effectRef idx="0"/>
          <a:fontRef idx="minor"/>
        </p:style>
      </p:sp>
      <p:sp>
        <p:nvSpPr>
          <p:cNvPr id="88" name="CustomShape 25"/>
          <p:cNvSpPr/>
          <p:nvPr/>
        </p:nvSpPr>
        <p:spPr>
          <a:xfrm>
            <a:off x="4326120" y="3849840"/>
            <a:ext cx="1769400" cy="276480"/>
          </a:xfrm>
          <a:prstGeom prst="rect">
            <a:avLst/>
          </a:prstGeom>
          <a:noFill/>
          <a:ln>
            <a:solidFill>
              <a:srgbClr val="00b0f0"/>
            </a:solidFill>
          </a:ln>
        </p:spPr>
        <p:style>
          <a:lnRef idx="0"/>
          <a:fillRef idx="0"/>
          <a:effectRef idx="0"/>
          <a:fontRef idx="minor"/>
        </p:style>
      </p:sp>
      <p:sp>
        <p:nvSpPr>
          <p:cNvPr id="89" name="CustomShape 26"/>
          <p:cNvSpPr/>
          <p:nvPr/>
        </p:nvSpPr>
        <p:spPr>
          <a:xfrm>
            <a:off x="4326120" y="4222080"/>
            <a:ext cx="1769400" cy="276480"/>
          </a:xfrm>
          <a:prstGeom prst="rect">
            <a:avLst/>
          </a:prstGeom>
          <a:noFill/>
          <a:ln>
            <a:solidFill>
              <a:srgbClr val="00b0f0"/>
            </a:solidFill>
          </a:ln>
        </p:spPr>
        <p:style>
          <a:lnRef idx="0"/>
          <a:fillRef idx="0"/>
          <a:effectRef idx="0"/>
          <a:fontRef idx="minor"/>
        </p:style>
      </p:sp>
      <p:sp>
        <p:nvSpPr>
          <p:cNvPr id="90" name="CustomShape 27"/>
          <p:cNvSpPr/>
          <p:nvPr/>
        </p:nvSpPr>
        <p:spPr>
          <a:xfrm>
            <a:off x="4326120" y="4597560"/>
            <a:ext cx="1769400" cy="276480"/>
          </a:xfrm>
          <a:prstGeom prst="rect">
            <a:avLst/>
          </a:prstGeom>
          <a:noFill/>
          <a:ln>
            <a:solidFill>
              <a:srgbClr val="00b0f0"/>
            </a:solidFill>
          </a:ln>
        </p:spPr>
        <p:style>
          <a:lnRef idx="0"/>
          <a:fillRef idx="0"/>
          <a:effectRef idx="0"/>
          <a:fontRef idx="minor"/>
        </p:style>
      </p:sp>
      <p:sp>
        <p:nvSpPr>
          <p:cNvPr id="91" name="CustomShape 28"/>
          <p:cNvSpPr/>
          <p:nvPr/>
        </p:nvSpPr>
        <p:spPr>
          <a:xfrm>
            <a:off x="4349520" y="5485320"/>
            <a:ext cx="1769400" cy="255240"/>
          </a:xfrm>
          <a:prstGeom prst="rect">
            <a:avLst/>
          </a:prstGeom>
          <a:noFill/>
          <a:ln>
            <a:solidFill>
              <a:srgbClr val="00b0f0"/>
            </a:solidFill>
          </a:ln>
        </p:spPr>
        <p:style>
          <a:lnRef idx="0"/>
          <a:fillRef idx="0"/>
          <a:effectRef idx="0"/>
          <a:fontRef idx="minor"/>
        </p:style>
      </p:sp>
      <p:sp>
        <p:nvSpPr>
          <p:cNvPr id="92" name="CustomShape 29"/>
          <p:cNvSpPr/>
          <p:nvPr/>
        </p:nvSpPr>
        <p:spPr>
          <a:xfrm>
            <a:off x="4349520" y="5739480"/>
            <a:ext cx="1769400" cy="276480"/>
          </a:xfrm>
          <a:prstGeom prst="rect">
            <a:avLst/>
          </a:prstGeom>
          <a:noFill/>
          <a:ln>
            <a:solidFill>
              <a:srgbClr val="00b0f0"/>
            </a:solidFill>
          </a:ln>
        </p:spPr>
        <p:style>
          <a:lnRef idx="0"/>
          <a:fillRef idx="0"/>
          <a:effectRef idx="0"/>
          <a:fontRef idx="minor"/>
        </p:style>
      </p:sp>
      <p:sp>
        <p:nvSpPr>
          <p:cNvPr id="93" name="CustomShape 30"/>
          <p:cNvSpPr/>
          <p:nvPr/>
        </p:nvSpPr>
        <p:spPr>
          <a:xfrm>
            <a:off x="4349520" y="5198760"/>
            <a:ext cx="1769400" cy="276480"/>
          </a:xfrm>
          <a:prstGeom prst="rect">
            <a:avLst/>
          </a:prstGeom>
          <a:noFill/>
          <a:ln>
            <a:solidFill>
              <a:srgbClr val="00b0f0"/>
            </a:solidFill>
          </a:ln>
        </p:spPr>
        <p:style>
          <a:lnRef idx="0"/>
          <a:fillRef idx="0"/>
          <a:effectRef idx="0"/>
          <a:fontRef idx="minor"/>
        </p:style>
      </p:sp>
      <p:sp>
        <p:nvSpPr>
          <p:cNvPr id="94" name="CustomShape 31"/>
          <p:cNvSpPr/>
          <p:nvPr/>
        </p:nvSpPr>
        <p:spPr>
          <a:xfrm>
            <a:off x="4349520" y="6027840"/>
            <a:ext cx="1769400" cy="255240"/>
          </a:xfrm>
          <a:prstGeom prst="rect">
            <a:avLst/>
          </a:prstGeom>
          <a:noFill/>
          <a:ln>
            <a:solidFill>
              <a:srgbClr val="00b0f0"/>
            </a:solidFill>
          </a:ln>
        </p:spPr>
        <p:style>
          <a:lnRef idx="0"/>
          <a:fillRef idx="0"/>
          <a:effectRef idx="0"/>
          <a:fontRef idx="minor"/>
        </p:style>
      </p:sp>
      <p:sp>
        <p:nvSpPr>
          <p:cNvPr id="95" name="Line 32"/>
          <p:cNvSpPr/>
          <p:nvPr/>
        </p:nvSpPr>
        <p:spPr>
          <a:xfrm>
            <a:off x="6640920" y="1888920"/>
            <a:ext cx="360" cy="4394160"/>
          </a:xfrm>
          <a:prstGeom prst="line">
            <a:avLst/>
          </a:prstGeom>
          <a:ln/>
        </p:spPr>
        <p:style>
          <a:lnRef idx="1">
            <a:schemeClr val="accent1"/>
          </a:lnRef>
          <a:fillRef idx="0">
            <a:schemeClr val="accent1"/>
          </a:fillRef>
          <a:effectRef idx="0">
            <a:schemeClr val="accent1"/>
          </a:effectRef>
          <a:fontRef idx="minor"/>
        </p:style>
      </p:sp>
      <p:sp>
        <p:nvSpPr>
          <p:cNvPr id="96" name="CustomShape 33"/>
          <p:cNvSpPr/>
          <p:nvPr/>
        </p:nvSpPr>
        <p:spPr>
          <a:xfrm>
            <a:off x="489600" y="1490040"/>
            <a:ext cx="1448640" cy="4104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rPr>
              <a:t>Add Patient</a:t>
            </a:r>
            <a:endParaRPr b="0" lang="en-IN" sz="1200" spc="-1" strike="noStrike">
              <a:latin typeface="Arial"/>
            </a:endParaRPr>
          </a:p>
        </p:txBody>
      </p:sp>
      <p:sp>
        <p:nvSpPr>
          <p:cNvPr id="97" name="CustomShape 34"/>
          <p:cNvSpPr/>
          <p:nvPr/>
        </p:nvSpPr>
        <p:spPr>
          <a:xfrm>
            <a:off x="9379080" y="6017040"/>
            <a:ext cx="1053360" cy="2908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rPr>
              <a:t>Save</a:t>
            </a:r>
            <a:endParaRPr b="0" lang="en-IN" sz="1200" spc="-1" strike="noStrike">
              <a:latin typeface="Arial"/>
            </a:endParaRPr>
          </a:p>
        </p:txBody>
      </p:sp>
      <p:sp>
        <p:nvSpPr>
          <p:cNvPr id="98" name="CustomShape 35"/>
          <p:cNvSpPr/>
          <p:nvPr/>
        </p:nvSpPr>
        <p:spPr>
          <a:xfrm>
            <a:off x="11062080" y="793080"/>
            <a:ext cx="843480" cy="2556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rPr>
              <a:t>Logout</a:t>
            </a:r>
            <a:endParaRPr b="0" lang="en-IN" sz="1200" spc="-1" strike="noStrike">
              <a:latin typeface="Arial"/>
            </a:endParaRPr>
          </a:p>
        </p:txBody>
      </p:sp>
      <p:sp>
        <p:nvSpPr>
          <p:cNvPr id="99" name="CustomShape 36"/>
          <p:cNvSpPr/>
          <p:nvPr/>
        </p:nvSpPr>
        <p:spPr>
          <a:xfrm>
            <a:off x="7153200" y="1655640"/>
            <a:ext cx="2752200" cy="27288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b0f0"/>
                </a:solidFill>
                <a:latin typeface="Georgia"/>
              </a:rPr>
              <a:t>ADDITIONAL DETAILS</a:t>
            </a:r>
            <a:endParaRPr b="0" lang="en-IN" sz="1200" spc="-1" strike="noStrike">
              <a:latin typeface="Arial"/>
            </a:endParaRPr>
          </a:p>
        </p:txBody>
      </p:sp>
      <p:sp>
        <p:nvSpPr>
          <p:cNvPr id="100" name="CustomShape 37"/>
          <p:cNvSpPr/>
          <p:nvPr/>
        </p:nvSpPr>
        <p:spPr>
          <a:xfrm>
            <a:off x="6427800" y="2001240"/>
            <a:ext cx="1769400" cy="2728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rPr>
              <a:t>Age:</a:t>
            </a:r>
            <a:endParaRPr b="0" lang="en-IN" sz="1200" spc="-1" strike="noStrike">
              <a:latin typeface="Arial"/>
            </a:endParaRPr>
          </a:p>
        </p:txBody>
      </p:sp>
      <p:sp>
        <p:nvSpPr>
          <p:cNvPr id="101" name="CustomShape 38"/>
          <p:cNvSpPr/>
          <p:nvPr/>
        </p:nvSpPr>
        <p:spPr>
          <a:xfrm>
            <a:off x="8359200" y="2001240"/>
            <a:ext cx="1769400" cy="272880"/>
          </a:xfrm>
          <a:prstGeom prst="rect">
            <a:avLst/>
          </a:prstGeom>
          <a:noFill/>
          <a:ln>
            <a:solidFill>
              <a:srgbClr val="00b0f0"/>
            </a:solidFill>
          </a:ln>
        </p:spPr>
        <p:style>
          <a:lnRef idx="0"/>
          <a:fillRef idx="0"/>
          <a:effectRef idx="0"/>
          <a:fontRef idx="minor"/>
        </p:style>
        <p:txBody>
          <a:bodyPr lIns="90000" rIns="90000" tIns="45000" bIns="45000"/>
          <a:p>
            <a:pPr algn="ctr">
              <a:lnSpc>
                <a:spcPct val="100000"/>
              </a:lnSpc>
            </a:pPr>
            <a:r>
              <a:rPr b="0" lang="en-IN" sz="1200" spc="-1" strike="noStrike">
                <a:solidFill>
                  <a:srgbClr val="000000"/>
                </a:solidFill>
                <a:latin typeface="Calibri"/>
              </a:rPr>
              <a:t>--from DOB--</a:t>
            </a:r>
            <a:endParaRPr b="0" lang="en-IN" sz="1200" spc="-1" strike="noStrike">
              <a:latin typeface="Arial"/>
            </a:endParaRPr>
          </a:p>
        </p:txBody>
      </p:sp>
      <p:sp>
        <p:nvSpPr>
          <p:cNvPr id="102" name="CustomShape 39"/>
          <p:cNvSpPr/>
          <p:nvPr/>
        </p:nvSpPr>
        <p:spPr>
          <a:xfrm>
            <a:off x="6427800" y="2283840"/>
            <a:ext cx="1769400" cy="2728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rPr>
              <a:t>Weight:</a:t>
            </a:r>
            <a:endParaRPr b="0" lang="en-IN" sz="1200" spc="-1" strike="noStrike">
              <a:latin typeface="Arial"/>
            </a:endParaRPr>
          </a:p>
        </p:txBody>
      </p:sp>
      <p:sp>
        <p:nvSpPr>
          <p:cNvPr id="103" name="CustomShape 40"/>
          <p:cNvSpPr/>
          <p:nvPr/>
        </p:nvSpPr>
        <p:spPr>
          <a:xfrm>
            <a:off x="8359200" y="2283840"/>
            <a:ext cx="1769400" cy="276480"/>
          </a:xfrm>
          <a:prstGeom prst="rect">
            <a:avLst/>
          </a:prstGeom>
          <a:noFill/>
          <a:ln>
            <a:solidFill>
              <a:srgbClr val="00b0f0"/>
            </a:solidFill>
          </a:ln>
        </p:spPr>
        <p:style>
          <a:lnRef idx="0"/>
          <a:fillRef idx="0"/>
          <a:effectRef idx="0"/>
          <a:fontRef idx="minor"/>
        </p:style>
      </p:sp>
      <p:sp>
        <p:nvSpPr>
          <p:cNvPr id="104" name="CustomShape 41"/>
          <p:cNvSpPr/>
          <p:nvPr/>
        </p:nvSpPr>
        <p:spPr>
          <a:xfrm>
            <a:off x="6427800" y="2561040"/>
            <a:ext cx="1769400" cy="2728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rPr>
              <a:t>Height:</a:t>
            </a:r>
            <a:endParaRPr b="0" lang="en-IN" sz="1200" spc="-1" strike="noStrike">
              <a:latin typeface="Arial"/>
            </a:endParaRPr>
          </a:p>
        </p:txBody>
      </p:sp>
      <p:sp>
        <p:nvSpPr>
          <p:cNvPr id="105" name="CustomShape 42"/>
          <p:cNvSpPr/>
          <p:nvPr/>
        </p:nvSpPr>
        <p:spPr>
          <a:xfrm>
            <a:off x="8359200" y="2561040"/>
            <a:ext cx="1769400" cy="276480"/>
          </a:xfrm>
          <a:prstGeom prst="rect">
            <a:avLst/>
          </a:prstGeom>
          <a:noFill/>
          <a:ln>
            <a:solidFill>
              <a:srgbClr val="00b0f0"/>
            </a:solidFill>
          </a:ln>
        </p:spPr>
        <p:style>
          <a:lnRef idx="0"/>
          <a:fillRef idx="0"/>
          <a:effectRef idx="0"/>
          <a:fontRef idx="minor"/>
        </p:style>
      </p:sp>
      <p:sp>
        <p:nvSpPr>
          <p:cNvPr id="106" name="CustomShape 43"/>
          <p:cNvSpPr/>
          <p:nvPr/>
        </p:nvSpPr>
        <p:spPr>
          <a:xfrm>
            <a:off x="6427800" y="2831760"/>
            <a:ext cx="1769400" cy="2728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rPr>
              <a:t>BMI:</a:t>
            </a:r>
            <a:endParaRPr b="0" lang="en-IN" sz="1200" spc="-1" strike="noStrike">
              <a:latin typeface="Arial"/>
            </a:endParaRPr>
          </a:p>
        </p:txBody>
      </p:sp>
      <p:sp>
        <p:nvSpPr>
          <p:cNvPr id="107" name="CustomShape 44"/>
          <p:cNvSpPr/>
          <p:nvPr/>
        </p:nvSpPr>
        <p:spPr>
          <a:xfrm>
            <a:off x="8359200" y="2831760"/>
            <a:ext cx="1769400" cy="272880"/>
          </a:xfrm>
          <a:prstGeom prst="rect">
            <a:avLst/>
          </a:prstGeom>
          <a:noFill/>
          <a:ln>
            <a:solidFill>
              <a:srgbClr val="00b0f0"/>
            </a:solidFill>
          </a:ln>
        </p:spPr>
        <p:style>
          <a:lnRef idx="0"/>
          <a:fillRef idx="0"/>
          <a:effectRef idx="0"/>
          <a:fontRef idx="minor"/>
        </p:style>
        <p:txBody>
          <a:bodyPr lIns="90000" rIns="90000" tIns="45000" bIns="45000"/>
          <a:p>
            <a:pPr algn="ctr">
              <a:lnSpc>
                <a:spcPct val="100000"/>
              </a:lnSpc>
            </a:pPr>
            <a:r>
              <a:rPr b="0" lang="en-IN" sz="1200" spc="-1" strike="noStrike">
                <a:solidFill>
                  <a:srgbClr val="000000"/>
                </a:solidFill>
                <a:latin typeface="Calibri"/>
              </a:rPr>
              <a:t>---by formula--</a:t>
            </a:r>
            <a:endParaRPr b="0" lang="en-IN" sz="1200" spc="-1" strike="noStrike">
              <a:latin typeface="Arial"/>
            </a:endParaRPr>
          </a:p>
        </p:txBody>
      </p:sp>
      <p:sp>
        <p:nvSpPr>
          <p:cNvPr id="108" name="CustomShape 45"/>
          <p:cNvSpPr/>
          <p:nvPr/>
        </p:nvSpPr>
        <p:spPr>
          <a:xfrm>
            <a:off x="6433920" y="3114000"/>
            <a:ext cx="1769400" cy="2728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rPr>
              <a:t>Allergic to</a:t>
            </a:r>
            <a:endParaRPr b="0" lang="en-IN" sz="1200" spc="-1" strike="noStrike">
              <a:latin typeface="Arial"/>
            </a:endParaRPr>
          </a:p>
        </p:txBody>
      </p:sp>
      <p:sp>
        <p:nvSpPr>
          <p:cNvPr id="109" name="CustomShape 46"/>
          <p:cNvSpPr/>
          <p:nvPr/>
        </p:nvSpPr>
        <p:spPr>
          <a:xfrm>
            <a:off x="8365680" y="3114000"/>
            <a:ext cx="1769400" cy="276480"/>
          </a:xfrm>
          <a:prstGeom prst="rect">
            <a:avLst/>
          </a:prstGeom>
          <a:noFill/>
          <a:ln>
            <a:solidFill>
              <a:srgbClr val="00b0f0"/>
            </a:solidFill>
          </a:ln>
        </p:spPr>
        <p:style>
          <a:lnRef idx="0"/>
          <a:fillRef idx="0"/>
          <a:effectRef idx="0"/>
          <a:fontRef idx="minor"/>
        </p:style>
      </p:sp>
      <p:sp>
        <p:nvSpPr>
          <p:cNvPr id="110" name="CustomShape 47"/>
          <p:cNvSpPr/>
          <p:nvPr/>
        </p:nvSpPr>
        <p:spPr>
          <a:xfrm>
            <a:off x="6441120" y="3396960"/>
            <a:ext cx="1769400" cy="2728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rPr>
              <a:t>Additional 1:</a:t>
            </a:r>
            <a:endParaRPr b="0" lang="en-IN" sz="1200" spc="-1" strike="noStrike">
              <a:latin typeface="Arial"/>
            </a:endParaRPr>
          </a:p>
        </p:txBody>
      </p:sp>
      <p:sp>
        <p:nvSpPr>
          <p:cNvPr id="111" name="CustomShape 48"/>
          <p:cNvSpPr/>
          <p:nvPr/>
        </p:nvSpPr>
        <p:spPr>
          <a:xfrm>
            <a:off x="8372520" y="3396960"/>
            <a:ext cx="1769400" cy="276480"/>
          </a:xfrm>
          <a:prstGeom prst="rect">
            <a:avLst/>
          </a:prstGeom>
          <a:noFill/>
          <a:ln>
            <a:solidFill>
              <a:srgbClr val="00b0f0"/>
            </a:solidFill>
          </a:ln>
        </p:spPr>
        <p:style>
          <a:lnRef idx="0"/>
          <a:fillRef idx="0"/>
          <a:effectRef idx="0"/>
          <a:fontRef idx="minor"/>
        </p:style>
      </p:sp>
      <p:sp>
        <p:nvSpPr>
          <p:cNvPr id="112" name="CustomShape 49"/>
          <p:cNvSpPr/>
          <p:nvPr/>
        </p:nvSpPr>
        <p:spPr>
          <a:xfrm>
            <a:off x="6441840" y="3682800"/>
            <a:ext cx="1769400" cy="2728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rPr>
              <a:t>Additional 2:</a:t>
            </a:r>
            <a:endParaRPr b="0" lang="en-IN" sz="1200" spc="-1" strike="noStrike">
              <a:latin typeface="Arial"/>
            </a:endParaRPr>
          </a:p>
        </p:txBody>
      </p:sp>
      <p:sp>
        <p:nvSpPr>
          <p:cNvPr id="113" name="CustomShape 50"/>
          <p:cNvSpPr/>
          <p:nvPr/>
        </p:nvSpPr>
        <p:spPr>
          <a:xfrm>
            <a:off x="8373600" y="3682800"/>
            <a:ext cx="1769400" cy="276480"/>
          </a:xfrm>
          <a:prstGeom prst="rect">
            <a:avLst/>
          </a:prstGeom>
          <a:noFill/>
          <a:ln>
            <a:solidFill>
              <a:srgbClr val="00b0f0"/>
            </a:solidFill>
          </a:ln>
        </p:spPr>
        <p:style>
          <a:lnRef idx="0"/>
          <a:fillRef idx="0"/>
          <a:effectRef idx="0"/>
          <a:fontRef idx="minor"/>
        </p:style>
      </p:sp>
      <p:sp>
        <p:nvSpPr>
          <p:cNvPr id="114" name="CustomShape 51"/>
          <p:cNvSpPr/>
          <p:nvPr/>
        </p:nvSpPr>
        <p:spPr>
          <a:xfrm>
            <a:off x="6448680" y="3965400"/>
            <a:ext cx="1769400" cy="2728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rPr>
              <a:t>Additional 3:</a:t>
            </a:r>
            <a:endParaRPr b="0" lang="en-IN" sz="1200" spc="-1" strike="noStrike">
              <a:latin typeface="Arial"/>
            </a:endParaRPr>
          </a:p>
        </p:txBody>
      </p:sp>
      <p:sp>
        <p:nvSpPr>
          <p:cNvPr id="115" name="CustomShape 52"/>
          <p:cNvSpPr/>
          <p:nvPr/>
        </p:nvSpPr>
        <p:spPr>
          <a:xfrm>
            <a:off x="8380440" y="3965400"/>
            <a:ext cx="1769400" cy="276480"/>
          </a:xfrm>
          <a:prstGeom prst="rect">
            <a:avLst/>
          </a:prstGeom>
          <a:noFill/>
          <a:ln>
            <a:solidFill>
              <a:srgbClr val="00b0f0"/>
            </a:solidFill>
          </a:ln>
        </p:spPr>
        <p:style>
          <a:lnRef idx="0"/>
          <a:fillRef idx="0"/>
          <a:effectRef idx="0"/>
          <a:fontRef idx="minor"/>
        </p:style>
      </p:sp>
      <p:sp>
        <p:nvSpPr>
          <p:cNvPr id="116" name="CustomShape 53"/>
          <p:cNvSpPr/>
          <p:nvPr/>
        </p:nvSpPr>
        <p:spPr>
          <a:xfrm>
            <a:off x="6448680" y="4239000"/>
            <a:ext cx="1769400" cy="2728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rPr>
              <a:t>Remarks:</a:t>
            </a:r>
            <a:endParaRPr b="0" lang="en-IN" sz="1200" spc="-1" strike="noStrike">
              <a:latin typeface="Arial"/>
            </a:endParaRPr>
          </a:p>
        </p:txBody>
      </p:sp>
      <p:sp>
        <p:nvSpPr>
          <p:cNvPr id="117" name="CustomShape 54"/>
          <p:cNvSpPr/>
          <p:nvPr/>
        </p:nvSpPr>
        <p:spPr>
          <a:xfrm>
            <a:off x="8380440" y="4239000"/>
            <a:ext cx="1769400" cy="276480"/>
          </a:xfrm>
          <a:prstGeom prst="rect">
            <a:avLst/>
          </a:prstGeom>
          <a:noFill/>
          <a:ln>
            <a:solidFill>
              <a:srgbClr val="00b0f0"/>
            </a:solidFill>
          </a:ln>
        </p:spPr>
        <p:style>
          <a:lnRef idx="0"/>
          <a:fillRef idx="0"/>
          <a:effectRef idx="0"/>
          <a:fontRef idx="minor"/>
        </p:style>
      </p:sp>
      <p:sp>
        <p:nvSpPr>
          <p:cNvPr id="118" name="CustomShape 55"/>
          <p:cNvSpPr/>
          <p:nvPr/>
        </p:nvSpPr>
        <p:spPr>
          <a:xfrm>
            <a:off x="7289280" y="4603680"/>
            <a:ext cx="2752200" cy="27288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b0f0"/>
                </a:solidFill>
                <a:latin typeface="Georgia"/>
              </a:rPr>
              <a:t>TEST REQUEST</a:t>
            </a:r>
            <a:endParaRPr b="0" lang="en-IN" sz="1200" spc="-1" strike="noStrike">
              <a:latin typeface="Arial"/>
            </a:endParaRPr>
          </a:p>
        </p:txBody>
      </p:sp>
      <p:sp>
        <p:nvSpPr>
          <p:cNvPr id="119" name="CustomShape 56"/>
          <p:cNvSpPr/>
          <p:nvPr/>
        </p:nvSpPr>
        <p:spPr>
          <a:xfrm>
            <a:off x="6774840" y="5040720"/>
            <a:ext cx="1130760" cy="4546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rPr>
              <a:t>Genetic report:</a:t>
            </a:r>
            <a:endParaRPr b="0" lang="en-IN" sz="1200" spc="-1" strike="noStrike">
              <a:latin typeface="Arial"/>
            </a:endParaRPr>
          </a:p>
        </p:txBody>
      </p:sp>
      <p:sp>
        <p:nvSpPr>
          <p:cNvPr id="120" name="CustomShape 57"/>
          <p:cNvSpPr/>
          <p:nvPr/>
        </p:nvSpPr>
        <p:spPr>
          <a:xfrm>
            <a:off x="7891560" y="5055840"/>
            <a:ext cx="254880" cy="225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p:style>
      </p:sp>
      <p:sp>
        <p:nvSpPr>
          <p:cNvPr id="121" name="CustomShape 58"/>
          <p:cNvSpPr/>
          <p:nvPr/>
        </p:nvSpPr>
        <p:spPr>
          <a:xfrm>
            <a:off x="6774840" y="5307120"/>
            <a:ext cx="1130760" cy="4546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rPr>
              <a:t>Fitness report:</a:t>
            </a:r>
            <a:endParaRPr b="0" lang="en-IN" sz="1200" spc="-1" strike="noStrike">
              <a:latin typeface="Arial"/>
            </a:endParaRPr>
          </a:p>
        </p:txBody>
      </p:sp>
      <p:sp>
        <p:nvSpPr>
          <p:cNvPr id="122" name="CustomShape 59"/>
          <p:cNvSpPr/>
          <p:nvPr/>
        </p:nvSpPr>
        <p:spPr>
          <a:xfrm>
            <a:off x="7891560" y="5322240"/>
            <a:ext cx="254880" cy="225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p:style>
      </p:sp>
      <p:sp>
        <p:nvSpPr>
          <p:cNvPr id="123" name="CustomShape 60"/>
          <p:cNvSpPr/>
          <p:nvPr/>
        </p:nvSpPr>
        <p:spPr>
          <a:xfrm>
            <a:off x="6614280" y="5598720"/>
            <a:ext cx="1291320" cy="4546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rPr>
              <a:t>Exercise report:</a:t>
            </a:r>
            <a:endParaRPr b="0" lang="en-IN" sz="1200" spc="-1" strike="noStrike">
              <a:latin typeface="Arial"/>
            </a:endParaRPr>
          </a:p>
        </p:txBody>
      </p:sp>
      <p:sp>
        <p:nvSpPr>
          <p:cNvPr id="124" name="CustomShape 61"/>
          <p:cNvSpPr/>
          <p:nvPr/>
        </p:nvSpPr>
        <p:spPr>
          <a:xfrm>
            <a:off x="7891560" y="5613840"/>
            <a:ext cx="254880" cy="225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p:style>
      </p:sp>
      <p:sp>
        <p:nvSpPr>
          <p:cNvPr id="125" name="CustomShape 62"/>
          <p:cNvSpPr/>
          <p:nvPr/>
        </p:nvSpPr>
        <p:spPr>
          <a:xfrm>
            <a:off x="10516320" y="6009840"/>
            <a:ext cx="1053360" cy="2908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rPr>
              <a:t>Exit</a:t>
            </a:r>
            <a:endParaRPr b="0" lang="en-IN" sz="1200" spc="-1" strike="noStrike">
              <a:latin typeface="Arial"/>
            </a:endParaRPr>
          </a:p>
        </p:txBody>
      </p:sp>
      <p:sp>
        <p:nvSpPr>
          <p:cNvPr id="126" name="CustomShape 63"/>
          <p:cNvSpPr/>
          <p:nvPr/>
        </p:nvSpPr>
        <p:spPr>
          <a:xfrm>
            <a:off x="5177160" y="2379240"/>
            <a:ext cx="924480" cy="282600"/>
          </a:xfrm>
          <a:prstGeom prst="rect">
            <a:avLst/>
          </a:prstGeom>
          <a:noFill/>
          <a:ln>
            <a:solidFill>
              <a:srgbClr val="00b0f0"/>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rPr>
              <a:t>Last name</a:t>
            </a:r>
            <a:endParaRPr b="0" lang="en-IN" sz="1200" spc="-1" strike="noStrike">
              <a:latin typeface="Arial"/>
            </a:endParaRPr>
          </a:p>
        </p:txBody>
      </p:sp>
      <p:sp>
        <p:nvSpPr>
          <p:cNvPr id="127" name="CustomShape 64"/>
          <p:cNvSpPr/>
          <p:nvPr/>
        </p:nvSpPr>
        <p:spPr>
          <a:xfrm>
            <a:off x="2394720" y="1692000"/>
            <a:ext cx="1769400" cy="2728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rPr>
              <a:t>Date:</a:t>
            </a:r>
            <a:endParaRPr b="0" lang="en-IN" sz="1200" spc="-1" strike="noStrike">
              <a:latin typeface="Arial"/>
            </a:endParaRPr>
          </a:p>
        </p:txBody>
      </p:sp>
      <p:sp>
        <p:nvSpPr>
          <p:cNvPr id="128" name="CustomShape 65"/>
          <p:cNvSpPr/>
          <p:nvPr/>
        </p:nvSpPr>
        <p:spPr>
          <a:xfrm>
            <a:off x="4326120" y="1692000"/>
            <a:ext cx="1769400" cy="272880"/>
          </a:xfrm>
          <a:prstGeom prst="rect">
            <a:avLst/>
          </a:prstGeom>
          <a:noFill/>
          <a:ln>
            <a:solidFill>
              <a:srgbClr val="00b0f0"/>
            </a:solidFill>
          </a:ln>
        </p:spPr>
        <p:style>
          <a:lnRef idx="0"/>
          <a:fillRef idx="0"/>
          <a:effectRef idx="0"/>
          <a:fontRef idx="minor"/>
        </p:style>
        <p:txBody>
          <a:bodyPr lIns="90000" rIns="90000" tIns="45000" bIns="45000"/>
          <a:p>
            <a:pPr algn="ctr">
              <a:lnSpc>
                <a:spcPct val="100000"/>
              </a:lnSpc>
            </a:pPr>
            <a:r>
              <a:rPr b="0" lang="en-IN" sz="1200" spc="-1" strike="noStrike">
                <a:solidFill>
                  <a:srgbClr val="000000"/>
                </a:solidFill>
                <a:latin typeface="Calibri"/>
              </a:rPr>
              <a:t>--automatic--</a:t>
            </a:r>
            <a:endParaRPr b="0" lang="en-IN" sz="1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118080" y="121680"/>
            <a:ext cx="11965320" cy="6661080"/>
          </a:xfrm>
          <a:prstGeom prst="roundRect">
            <a:avLst>
              <a:gd name="adj" fmla="val 3640"/>
            </a:avLst>
          </a:prstGeom>
          <a:noFill/>
          <a:ln w="28440">
            <a:solidFill>
              <a:srgbClr val="33cc33"/>
            </a:solidFill>
          </a:ln>
        </p:spPr>
        <p:style>
          <a:lnRef idx="2">
            <a:schemeClr val="accent1">
              <a:shade val="50000"/>
            </a:schemeClr>
          </a:lnRef>
          <a:fillRef idx="1">
            <a:schemeClr val="accent1"/>
          </a:fillRef>
          <a:effectRef idx="0">
            <a:schemeClr val="accent1"/>
          </a:effectRef>
          <a:fontRef idx="minor"/>
        </p:style>
      </p:sp>
      <p:pic>
        <p:nvPicPr>
          <p:cNvPr id="130" name="Picture 2" descr=""/>
          <p:cNvPicPr/>
          <p:nvPr/>
        </p:nvPicPr>
        <p:blipFill>
          <a:blip r:embed="rId1"/>
          <a:stretch/>
        </p:blipFill>
        <p:spPr>
          <a:xfrm>
            <a:off x="629640" y="368640"/>
            <a:ext cx="1208160" cy="716760"/>
          </a:xfrm>
          <a:prstGeom prst="rect">
            <a:avLst/>
          </a:prstGeom>
          <a:ln>
            <a:noFill/>
          </a:ln>
        </p:spPr>
      </p:pic>
      <p:sp>
        <p:nvSpPr>
          <p:cNvPr id="131" name="Line 2"/>
          <p:cNvSpPr/>
          <p:nvPr/>
        </p:nvSpPr>
        <p:spPr>
          <a:xfrm>
            <a:off x="117720" y="1212840"/>
            <a:ext cx="11966040" cy="360"/>
          </a:xfrm>
          <a:prstGeom prst="line">
            <a:avLst/>
          </a:prstGeom>
          <a:ln w="76320">
            <a:solidFill>
              <a:srgbClr val="33cc33"/>
            </a:solidFill>
          </a:ln>
        </p:spPr>
        <p:style>
          <a:lnRef idx="1">
            <a:schemeClr val="accent1"/>
          </a:lnRef>
          <a:fillRef idx="0">
            <a:schemeClr val="accent1"/>
          </a:fillRef>
          <a:effectRef idx="0">
            <a:schemeClr val="accent1"/>
          </a:effectRef>
          <a:fontRef idx="minor"/>
        </p:style>
      </p:sp>
      <p:sp>
        <p:nvSpPr>
          <p:cNvPr id="132" name="CustomShape 3"/>
          <p:cNvSpPr/>
          <p:nvPr/>
        </p:nvSpPr>
        <p:spPr>
          <a:xfrm>
            <a:off x="10180440" y="138600"/>
            <a:ext cx="1725120" cy="6037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33cc33"/>
                </a:solidFill>
                <a:latin typeface="Calibri"/>
              </a:rPr>
              <a:t>User: Arul</a:t>
            </a:r>
            <a:endParaRPr b="0" lang="en-IN" sz="1400" spc="-1" strike="noStrike">
              <a:latin typeface="Arial"/>
            </a:endParaRPr>
          </a:p>
          <a:p>
            <a:pPr>
              <a:lnSpc>
                <a:spcPct val="100000"/>
              </a:lnSpc>
            </a:pPr>
            <a:r>
              <a:rPr b="0" lang="en-IN" sz="1400" spc="-1" strike="noStrike">
                <a:solidFill>
                  <a:srgbClr val="33cc33"/>
                </a:solidFill>
                <a:latin typeface="Calibri"/>
              </a:rPr>
              <a:t>Type: Technician</a:t>
            </a:r>
            <a:endParaRPr b="0" lang="en-IN" sz="1400" spc="-1" strike="noStrike">
              <a:latin typeface="Arial"/>
            </a:endParaRPr>
          </a:p>
        </p:txBody>
      </p:sp>
      <p:sp>
        <p:nvSpPr>
          <p:cNvPr id="133" name="Line 4"/>
          <p:cNvSpPr/>
          <p:nvPr/>
        </p:nvSpPr>
        <p:spPr>
          <a:xfrm>
            <a:off x="2593800" y="1212840"/>
            <a:ext cx="360" cy="5569920"/>
          </a:xfrm>
          <a:prstGeom prst="line">
            <a:avLst/>
          </a:prstGeom>
          <a:ln w="76320">
            <a:solidFill>
              <a:srgbClr val="33cc33"/>
            </a:solidFill>
          </a:ln>
        </p:spPr>
        <p:style>
          <a:lnRef idx="1">
            <a:schemeClr val="accent1"/>
          </a:lnRef>
          <a:fillRef idx="0">
            <a:schemeClr val="accent1"/>
          </a:fillRef>
          <a:effectRef idx="0">
            <a:schemeClr val="accent1"/>
          </a:effectRef>
          <a:fontRef idx="minor"/>
        </p:style>
      </p:sp>
      <p:sp>
        <p:nvSpPr>
          <p:cNvPr id="134" name="CustomShape 5"/>
          <p:cNvSpPr/>
          <p:nvPr/>
        </p:nvSpPr>
        <p:spPr>
          <a:xfrm>
            <a:off x="489600" y="1490040"/>
            <a:ext cx="1448640" cy="4104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rPr>
              <a:t>Add Patient</a:t>
            </a:r>
            <a:endParaRPr b="0" lang="en-IN" sz="1200" spc="-1" strike="noStrike">
              <a:latin typeface="Arial"/>
            </a:endParaRPr>
          </a:p>
        </p:txBody>
      </p:sp>
      <p:sp>
        <p:nvSpPr>
          <p:cNvPr id="135" name="CustomShape 6"/>
          <p:cNvSpPr/>
          <p:nvPr/>
        </p:nvSpPr>
        <p:spPr>
          <a:xfrm>
            <a:off x="11062080" y="793080"/>
            <a:ext cx="843480" cy="2556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rPr>
              <a:t>Logout</a:t>
            </a:r>
            <a:endParaRPr b="0" lang="en-IN" sz="1200" spc="-1" strike="noStrike">
              <a:latin typeface="Arial"/>
            </a:endParaRPr>
          </a:p>
        </p:txBody>
      </p:sp>
      <p:sp>
        <p:nvSpPr>
          <p:cNvPr id="136" name="CustomShape 7"/>
          <p:cNvSpPr/>
          <p:nvPr/>
        </p:nvSpPr>
        <p:spPr>
          <a:xfrm>
            <a:off x="489600" y="2015640"/>
            <a:ext cx="1448640" cy="4104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rPr>
              <a:t>Analysis</a:t>
            </a:r>
            <a:endParaRPr b="0" lang="en-IN" sz="1200" spc="-1" strike="noStrike">
              <a:latin typeface="Arial"/>
            </a:endParaRPr>
          </a:p>
        </p:txBody>
      </p:sp>
      <p:graphicFrame>
        <p:nvGraphicFramePr>
          <p:cNvPr id="137" name="Table 8"/>
          <p:cNvGraphicFramePr/>
          <p:nvPr/>
        </p:nvGraphicFramePr>
        <p:xfrm>
          <a:off x="2697480" y="1695600"/>
          <a:ext cx="8678880" cy="2904120"/>
        </p:xfrm>
        <a:graphic>
          <a:graphicData uri="http://schemas.openxmlformats.org/drawingml/2006/table">
            <a:tbl>
              <a:tblPr/>
              <a:tblGrid>
                <a:gridCol w="566640"/>
                <a:gridCol w="761760"/>
                <a:gridCol w="761760"/>
                <a:gridCol w="445680"/>
                <a:gridCol w="501480"/>
                <a:gridCol w="546120"/>
                <a:gridCol w="501480"/>
                <a:gridCol w="232200"/>
                <a:gridCol w="501480"/>
                <a:gridCol w="635400"/>
                <a:gridCol w="501480"/>
                <a:gridCol w="204120"/>
                <a:gridCol w="501480"/>
                <a:gridCol w="696600"/>
                <a:gridCol w="501480"/>
                <a:gridCol w="185760"/>
                <a:gridCol w="633960"/>
              </a:tblGrid>
              <a:tr h="414720">
                <a:tc>
                  <a:txBody>
                    <a:bodyPr lIns="5760" rIns="5760" tIns="5760" bIns="0" anchor="ctr"/>
                    <a:p>
                      <a:pPr algn="ctr">
                        <a:lnSpc>
                          <a:spcPct val="100000"/>
                        </a:lnSpc>
                      </a:pPr>
                      <a:r>
                        <a:rPr b="0" lang="en-IN" sz="800" spc="-1" strike="noStrike">
                          <a:solidFill>
                            <a:srgbClr val="000000"/>
                          </a:solidFill>
                          <a:latin typeface="Calibri"/>
                        </a:rPr>
                        <a:t>Patient ID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5760" rIns="5760" tIns="5760" bIns="0" anchor="ctr"/>
                    <a:p>
                      <a:pPr algn="ctr">
                        <a:lnSpc>
                          <a:spcPct val="100000"/>
                        </a:lnSpc>
                      </a:pPr>
                      <a:r>
                        <a:rPr b="0" lang="en-IN" sz="800" spc="-1" strike="noStrike">
                          <a:solidFill>
                            <a:srgbClr val="000000"/>
                          </a:solidFill>
                          <a:latin typeface="Calibri"/>
                        </a:rPr>
                        <a:t>Patient Name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5760" rIns="5760" tIns="5760" bIns="0" anchor="ctr"/>
                    <a:p>
                      <a:pPr algn="ctr">
                        <a:lnSpc>
                          <a:spcPct val="100000"/>
                        </a:lnSpc>
                      </a:pPr>
                      <a:r>
                        <a:rPr b="0" lang="en-IN" sz="800" spc="-1" strike="noStrike">
                          <a:solidFill>
                            <a:srgbClr val="000000"/>
                          </a:solidFill>
                          <a:latin typeface="Calibri"/>
                        </a:rPr>
                        <a:t>Test name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5760" rIns="5760" tIns="5760" bIns="0" anchor="ctr"/>
                    <a:p>
                      <a:pPr algn="ctr">
                        <a:lnSpc>
                          <a:spcPct val="100000"/>
                        </a:lnSpc>
                      </a:pPr>
                      <a:r>
                        <a:rPr b="0" lang="en-IN" sz="800" spc="-1" strike="noStrike">
                          <a:solidFill>
                            <a:srgbClr val="000000"/>
                          </a:solidFill>
                          <a:latin typeface="Calibri"/>
                        </a:rPr>
                        <a:t>Gender</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gridSpan="3">
                  <a:txBody>
                    <a:bodyPr lIns="5760" rIns="5760" tIns="5760" bIns="0" anchor="ctr"/>
                    <a:p>
                      <a:pPr algn="ctr">
                        <a:lnSpc>
                          <a:spcPct val="100000"/>
                        </a:lnSpc>
                      </a:pPr>
                      <a:r>
                        <a:rPr b="0" lang="en-IN" sz="800" spc="-1" strike="noStrike">
                          <a:solidFill>
                            <a:srgbClr val="000000"/>
                          </a:solidFill>
                          <a:latin typeface="Calibri"/>
                        </a:rPr>
                        <a:t>Upload DNA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gridSpan="3">
                  <a:txBody>
                    <a:bodyPr lIns="5760" rIns="5760" tIns="5760" bIns="0" anchor="ctr"/>
                    <a:p>
                      <a:pPr algn="ctr">
                        <a:lnSpc>
                          <a:spcPct val="100000"/>
                        </a:lnSpc>
                      </a:pPr>
                      <a:r>
                        <a:rPr b="0" lang="en-IN" sz="800" spc="-1" strike="noStrike">
                          <a:solidFill>
                            <a:srgbClr val="000000"/>
                          </a:solidFill>
                          <a:latin typeface="Calibri"/>
                        </a:rPr>
                        <a:t>Upload Blood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gridSpan="3">
                  <a:txBody>
                    <a:bodyPr lIns="5760" rIns="5760" tIns="5760" bIns="0" anchor="ctr"/>
                    <a:p>
                      <a:pPr algn="ctr">
                        <a:lnSpc>
                          <a:spcPct val="100000"/>
                        </a:lnSpc>
                      </a:pPr>
                      <a:r>
                        <a:rPr b="0" lang="en-IN" sz="800" spc="-1" strike="noStrike">
                          <a:solidFill>
                            <a:srgbClr val="000000"/>
                          </a:solidFill>
                          <a:latin typeface="Calibri"/>
                        </a:rPr>
                        <a:t>Upload Allergy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5760" rIns="5760" tIns="5760" bIns="0" anchor="ctr"/>
                    <a:p>
                      <a:pPr algn="ctr">
                        <a:lnSpc>
                          <a:spcPct val="100000"/>
                        </a:lnSpc>
                      </a:pPr>
                      <a:r>
                        <a:rPr b="0" lang="en-IN" sz="800" spc="-1" strike="noStrike">
                          <a:solidFill>
                            <a:srgbClr val="000000"/>
                          </a:solidFill>
                          <a:latin typeface="Calibri"/>
                        </a:rPr>
                        <a:t>Submit for analysis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r>
              <a:tr h="414720">
                <a:tc>
                  <a:txBody>
                    <a:bodyPr lIns="5760" rIns="5760" tIns="5760" bIns="0" anchor="ctr"/>
                    <a:p>
                      <a:pPr algn="ctr">
                        <a:lnSpc>
                          <a:spcPct val="100000"/>
                        </a:lnSpc>
                      </a:pPr>
                      <a:r>
                        <a:rPr b="0" lang="en-IN" sz="800" spc="-1" strike="noStrike">
                          <a:solidFill>
                            <a:srgbClr val="000000"/>
                          </a:solidFill>
                          <a:latin typeface="Calibri"/>
                        </a:rPr>
                        <a:t>SWCA00005</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Arul</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Genetic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DNAA0005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BLOODA0005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ALLERGYA0005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414720">
                <a:tc>
                  <a:txBody>
                    <a:bodyPr lIns="5760" rIns="5760" tIns="5760" bIns="0" anchor="ctr"/>
                    <a:p>
                      <a:pPr algn="ctr">
                        <a:lnSpc>
                          <a:spcPct val="100000"/>
                        </a:lnSpc>
                      </a:pPr>
                      <a:r>
                        <a:rPr b="0" lang="en-IN" sz="800" spc="-1" strike="noStrike">
                          <a:solidFill>
                            <a:srgbClr val="000000"/>
                          </a:solidFill>
                          <a:latin typeface="Calibri"/>
                        </a:rPr>
                        <a:t>SWCA00005</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Arul</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Fitness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DNAA0006</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BLOODA0006</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ALLERGYA0006</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414720">
                <a:tc>
                  <a:txBody>
                    <a:bodyPr lIns="5760" rIns="5760" tIns="5760" bIns="0" anchor="ctr"/>
                    <a:p>
                      <a:pPr algn="ctr">
                        <a:lnSpc>
                          <a:spcPct val="100000"/>
                        </a:lnSpc>
                      </a:pPr>
                      <a:r>
                        <a:rPr b="0" lang="en-IN" sz="800" spc="-1" strike="noStrike">
                          <a:solidFill>
                            <a:srgbClr val="000000"/>
                          </a:solidFill>
                          <a:latin typeface="Calibri"/>
                        </a:rPr>
                        <a:t>SWCA00007</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tIns="5760" bIns="0" anchor="ctr"/>
                    <a:p>
                      <a:pPr algn="ctr">
                        <a:lnSpc>
                          <a:spcPct val="100000"/>
                        </a:lnSpc>
                      </a:pPr>
                      <a:r>
                        <a:rPr b="0" lang="en-IN" sz="800" spc="-1" strike="noStrike">
                          <a:solidFill>
                            <a:srgbClr val="000000"/>
                          </a:solidFill>
                          <a:latin typeface="Calibri"/>
                        </a:rPr>
                        <a:t>Tommy</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tIns="5760" bIns="0" anchor="ctr"/>
                    <a:p>
                      <a:pPr algn="ctr">
                        <a:lnSpc>
                          <a:spcPct val="100000"/>
                        </a:lnSpc>
                      </a:pPr>
                      <a:r>
                        <a:rPr b="0" lang="en-IN" sz="800" spc="-1" strike="noStrike">
                          <a:solidFill>
                            <a:srgbClr val="000000"/>
                          </a:solidFill>
                          <a:latin typeface="Calibri"/>
                        </a:rPr>
                        <a:t>Fitness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tIns="5760" bIns="0" anchor="ctr"/>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tIns="5760" bIns="0" anchor="ctr"/>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tIns="5760" bIns="0" anchor="ctr"/>
                    <a:p>
                      <a:pPr algn="ctr">
                        <a:lnSpc>
                          <a:spcPct val="100000"/>
                        </a:lnSpc>
                      </a:pPr>
                      <a:r>
                        <a:rPr b="0" lang="en-IN" sz="800" spc="-1" strike="noStrike">
                          <a:solidFill>
                            <a:srgbClr val="000000"/>
                          </a:solidFill>
                          <a:latin typeface="Calibri"/>
                        </a:rPr>
                        <a:t>DNAA0007</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tIns="5760" bIns="0" anchor="ctr"/>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tIns="5760" bIns="0" anchor="ctr"/>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tIns="5760" bIns="0" anchor="ctr"/>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tIns="5760" bIns="0" anchor="ctr"/>
                    <a:p>
                      <a:pPr algn="ctr">
                        <a:lnSpc>
                          <a:spcPct val="100000"/>
                        </a:lnSpc>
                      </a:pPr>
                      <a:r>
                        <a:rPr b="0" lang="en-IN" sz="800" spc="-1" strike="noStrike">
                          <a:solidFill>
                            <a:srgbClr val="000000"/>
                          </a:solidFill>
                          <a:latin typeface="Calibri"/>
                        </a:rPr>
                        <a:t>BLOODA0007</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tIns="5760" bIns="0" anchor="ctr"/>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tIns="5760" bIns="0" anchor="ctr"/>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tIns="5760" bIns="0" anchor="ctr"/>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tIns="5760" bIns="0" anchor="ctr"/>
                    <a:p>
                      <a:pPr algn="ctr">
                        <a:lnSpc>
                          <a:spcPct val="100000"/>
                        </a:lnSpc>
                      </a:pPr>
                      <a:r>
                        <a:rPr b="0" lang="en-IN" sz="800" spc="-1" strike="noStrike">
                          <a:solidFill>
                            <a:srgbClr val="000000"/>
                          </a:solidFill>
                          <a:latin typeface="Calibri"/>
                        </a:rPr>
                        <a:t>ALLERGYA0007</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tIns="5760" bIns="0" anchor="ctr"/>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tIns="5760" bIns="0" anchor="ctr"/>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tIns="5760" bIns="0" anchor="ctr"/>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14720">
                <a:tc>
                  <a:txBody>
                    <a:bodyPr lIns="5760" rIns="5760" tIns="5760" bIns="0" anchor="ctr"/>
                    <a:p>
                      <a:pPr algn="ctr">
                        <a:lnSpc>
                          <a:spcPct val="100000"/>
                        </a:lnSpc>
                      </a:pPr>
                      <a:r>
                        <a:rPr b="0" lang="en-IN" sz="800" spc="-1" strike="noStrike">
                          <a:solidFill>
                            <a:srgbClr val="000000"/>
                          </a:solidFill>
                          <a:latin typeface="Calibri"/>
                        </a:rPr>
                        <a:t>SWCA00008</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Peter</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Fitness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DNAA0008</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BLOODA0008</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ALLERGYA0008</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414720">
                <a:tc>
                  <a:txBody>
                    <a:bodyPr lIns="5760" rIns="5760" tIns="5760" bIns="0" anchor="ctr"/>
                    <a:p>
                      <a:pPr algn="ctr">
                        <a:lnSpc>
                          <a:spcPct val="100000"/>
                        </a:lnSpc>
                      </a:pPr>
                      <a:r>
                        <a:rPr b="0" lang="en-IN" sz="800" spc="-1" strike="noStrike">
                          <a:solidFill>
                            <a:srgbClr val="000000"/>
                          </a:solidFill>
                          <a:latin typeface="Calibri"/>
                        </a:rPr>
                        <a:t>SWCA00009</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tIns="5760" bIns="0" anchor="ctr"/>
                    <a:p>
                      <a:pPr algn="ctr">
                        <a:lnSpc>
                          <a:spcPct val="100000"/>
                        </a:lnSpc>
                      </a:pPr>
                      <a:r>
                        <a:rPr b="0" lang="en-IN" sz="800" spc="-1" strike="noStrike">
                          <a:solidFill>
                            <a:srgbClr val="000000"/>
                          </a:solidFill>
                          <a:latin typeface="Calibri"/>
                        </a:rPr>
                        <a:t>James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tIns="5760" bIns="0" anchor="ctr"/>
                    <a:p>
                      <a:pPr algn="ctr">
                        <a:lnSpc>
                          <a:spcPct val="100000"/>
                        </a:lnSpc>
                      </a:pPr>
                      <a:r>
                        <a:rPr b="0" lang="en-IN" sz="800" spc="-1" strike="noStrike">
                          <a:solidFill>
                            <a:srgbClr val="000000"/>
                          </a:solidFill>
                          <a:latin typeface="Calibri"/>
                        </a:rPr>
                        <a:t>Exercise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tIns="5760" bIns="0" anchor="ctr"/>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tIns="5760" bIns="0" anchor="ctr"/>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tIns="5760" bIns="0" anchor="ctr"/>
                    <a:p>
                      <a:pPr algn="ctr">
                        <a:lnSpc>
                          <a:spcPct val="100000"/>
                        </a:lnSpc>
                      </a:pPr>
                      <a:r>
                        <a:rPr b="0" lang="en-IN" sz="800" spc="-1" strike="noStrike">
                          <a:solidFill>
                            <a:srgbClr val="000000"/>
                          </a:solidFill>
                          <a:latin typeface="Calibri"/>
                        </a:rPr>
                        <a:t>DNAA0009</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tIns="5760" bIns="0" anchor="ctr"/>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tIns="5760" bIns="0" anchor="ctr"/>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tIns="5760" bIns="0" anchor="ctr"/>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tIns="5760" bIns="0" anchor="ctr"/>
                    <a:p>
                      <a:pPr algn="ctr">
                        <a:lnSpc>
                          <a:spcPct val="100000"/>
                        </a:lnSpc>
                      </a:pPr>
                      <a:r>
                        <a:rPr b="0" lang="en-IN" sz="800" spc="-1" strike="noStrike">
                          <a:solidFill>
                            <a:srgbClr val="000000"/>
                          </a:solidFill>
                          <a:latin typeface="Calibri"/>
                        </a:rPr>
                        <a:t>BLOODA0009</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tIns="5760" bIns="0" anchor="ctr"/>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tIns="5760" bIns="0" anchor="ctr"/>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tIns="5760" bIns="0" anchor="ctr"/>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tIns="5760" bIns="0" anchor="ctr"/>
                    <a:p>
                      <a:pPr algn="ctr">
                        <a:lnSpc>
                          <a:spcPct val="100000"/>
                        </a:lnSpc>
                      </a:pPr>
                      <a:r>
                        <a:rPr b="0" lang="en-IN" sz="800" spc="-1" strike="noStrike">
                          <a:solidFill>
                            <a:srgbClr val="000000"/>
                          </a:solidFill>
                          <a:latin typeface="Calibri"/>
                        </a:rPr>
                        <a:t>ALLERGYA0009</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tIns="5760" bIns="0" anchor="ctr"/>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tIns="5760" bIns="0" anchor="ctr"/>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tIns="5760" bIns="0" anchor="ctr"/>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15800">
                <a:tc>
                  <a:txBody>
                    <a:bodyPr lIns="5760" rIns="5760" tIns="5760" bIns="0" anchor="ctr"/>
                    <a:p>
                      <a:pPr algn="ctr">
                        <a:lnSpc>
                          <a:spcPct val="100000"/>
                        </a:lnSpc>
                      </a:pPr>
                      <a:r>
                        <a:rPr b="0" lang="en-IN" sz="800" spc="-1" strike="noStrike">
                          <a:solidFill>
                            <a:srgbClr val="000000"/>
                          </a:solidFill>
                          <a:latin typeface="Calibri"/>
                        </a:rPr>
                        <a:t>SWCA00010</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Murphy</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Genetic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Female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DNAA0010</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BLOODA0010</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ALLERGYA0010</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tIns="5760" bIns="0" anchor="ctr"/>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bl>
          </a:graphicData>
        </a:graphic>
      </p:graphicFrame>
      <p:pic>
        <p:nvPicPr>
          <p:cNvPr id="138" name="Picture 2" descr=""/>
          <p:cNvPicPr/>
          <p:nvPr/>
        </p:nvPicPr>
        <p:blipFill>
          <a:blip r:embed="rId2"/>
          <a:stretch/>
        </p:blipFill>
        <p:spPr>
          <a:xfrm>
            <a:off x="3780000" y="4034520"/>
            <a:ext cx="1312200" cy="932040"/>
          </a:xfrm>
          <a:prstGeom prst="rect">
            <a:avLst/>
          </a:prstGeom>
          <a:ln>
            <a:noFill/>
          </a:ln>
        </p:spPr>
      </p:pic>
      <p:sp>
        <p:nvSpPr>
          <p:cNvPr id="139" name="CustomShape 9"/>
          <p:cNvSpPr/>
          <p:nvPr/>
        </p:nvSpPr>
        <p:spPr>
          <a:xfrm>
            <a:off x="5265000" y="2202480"/>
            <a:ext cx="449280" cy="1818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rPr>
              <a:t>Upload</a:t>
            </a:r>
            <a:endParaRPr b="0" lang="en-IN" sz="600" spc="-1" strike="noStrike">
              <a:latin typeface="Arial"/>
            </a:endParaRPr>
          </a:p>
        </p:txBody>
      </p:sp>
      <p:sp>
        <p:nvSpPr>
          <p:cNvPr id="140" name="CustomShape 10"/>
          <p:cNvSpPr/>
          <p:nvPr/>
        </p:nvSpPr>
        <p:spPr>
          <a:xfrm>
            <a:off x="5265000" y="2592720"/>
            <a:ext cx="449280" cy="1818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rPr>
              <a:t>Upload</a:t>
            </a:r>
            <a:endParaRPr b="0" lang="en-IN" sz="600" spc="-1" strike="noStrike">
              <a:latin typeface="Arial"/>
            </a:endParaRPr>
          </a:p>
        </p:txBody>
      </p:sp>
      <p:sp>
        <p:nvSpPr>
          <p:cNvPr id="141" name="CustomShape 11"/>
          <p:cNvSpPr/>
          <p:nvPr/>
        </p:nvSpPr>
        <p:spPr>
          <a:xfrm>
            <a:off x="5265000" y="3021120"/>
            <a:ext cx="449280" cy="1818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rPr>
              <a:t>Upload</a:t>
            </a:r>
            <a:endParaRPr b="0" lang="en-IN" sz="600" spc="-1" strike="noStrike">
              <a:latin typeface="Arial"/>
            </a:endParaRPr>
          </a:p>
        </p:txBody>
      </p:sp>
      <p:sp>
        <p:nvSpPr>
          <p:cNvPr id="142" name="CustomShape 12"/>
          <p:cNvSpPr/>
          <p:nvPr/>
        </p:nvSpPr>
        <p:spPr>
          <a:xfrm>
            <a:off x="5265000" y="3433680"/>
            <a:ext cx="449280" cy="1818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rPr>
              <a:t>Upload</a:t>
            </a:r>
            <a:endParaRPr b="0" lang="en-IN" sz="600" spc="-1" strike="noStrike">
              <a:latin typeface="Arial"/>
            </a:endParaRPr>
          </a:p>
        </p:txBody>
      </p:sp>
      <p:sp>
        <p:nvSpPr>
          <p:cNvPr id="143" name="CustomShape 13"/>
          <p:cNvSpPr/>
          <p:nvPr/>
        </p:nvSpPr>
        <p:spPr>
          <a:xfrm>
            <a:off x="5265000" y="3856320"/>
            <a:ext cx="449280" cy="1818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rPr>
              <a:t>Upload</a:t>
            </a:r>
            <a:endParaRPr b="0" lang="en-IN" sz="600" spc="-1" strike="noStrike">
              <a:latin typeface="Arial"/>
            </a:endParaRPr>
          </a:p>
        </p:txBody>
      </p:sp>
      <p:sp>
        <p:nvSpPr>
          <p:cNvPr id="144" name="CustomShape 14"/>
          <p:cNvSpPr/>
          <p:nvPr/>
        </p:nvSpPr>
        <p:spPr>
          <a:xfrm>
            <a:off x="5265000" y="4279680"/>
            <a:ext cx="449280" cy="1818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rPr>
              <a:t>Upload</a:t>
            </a:r>
            <a:endParaRPr b="0" lang="en-IN" sz="600" spc="-1" strike="noStrike">
              <a:latin typeface="Arial"/>
            </a:endParaRPr>
          </a:p>
        </p:txBody>
      </p:sp>
      <p:sp>
        <p:nvSpPr>
          <p:cNvPr id="145" name="CustomShape 15"/>
          <p:cNvSpPr/>
          <p:nvPr/>
        </p:nvSpPr>
        <p:spPr>
          <a:xfrm>
            <a:off x="7062840" y="2207880"/>
            <a:ext cx="449280" cy="1818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rPr>
              <a:t>Upload</a:t>
            </a:r>
            <a:endParaRPr b="0" lang="en-IN" sz="600" spc="-1" strike="noStrike">
              <a:latin typeface="Arial"/>
            </a:endParaRPr>
          </a:p>
        </p:txBody>
      </p:sp>
      <p:sp>
        <p:nvSpPr>
          <p:cNvPr id="146" name="CustomShape 16"/>
          <p:cNvSpPr/>
          <p:nvPr/>
        </p:nvSpPr>
        <p:spPr>
          <a:xfrm>
            <a:off x="7062840" y="2598480"/>
            <a:ext cx="449280" cy="1818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rPr>
              <a:t>Upload</a:t>
            </a:r>
            <a:endParaRPr b="0" lang="en-IN" sz="600" spc="-1" strike="noStrike">
              <a:latin typeface="Arial"/>
            </a:endParaRPr>
          </a:p>
        </p:txBody>
      </p:sp>
      <p:sp>
        <p:nvSpPr>
          <p:cNvPr id="147" name="CustomShape 17"/>
          <p:cNvSpPr/>
          <p:nvPr/>
        </p:nvSpPr>
        <p:spPr>
          <a:xfrm>
            <a:off x="7062840" y="3026880"/>
            <a:ext cx="449280" cy="1818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rPr>
              <a:t>Upload</a:t>
            </a:r>
            <a:endParaRPr b="0" lang="en-IN" sz="600" spc="-1" strike="noStrike">
              <a:latin typeface="Arial"/>
            </a:endParaRPr>
          </a:p>
        </p:txBody>
      </p:sp>
      <p:sp>
        <p:nvSpPr>
          <p:cNvPr id="148" name="CustomShape 18"/>
          <p:cNvSpPr/>
          <p:nvPr/>
        </p:nvSpPr>
        <p:spPr>
          <a:xfrm>
            <a:off x="7062840" y="3439080"/>
            <a:ext cx="449280" cy="1818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rPr>
              <a:t>Upload</a:t>
            </a:r>
            <a:endParaRPr b="0" lang="en-IN" sz="600" spc="-1" strike="noStrike">
              <a:latin typeface="Arial"/>
            </a:endParaRPr>
          </a:p>
        </p:txBody>
      </p:sp>
      <p:sp>
        <p:nvSpPr>
          <p:cNvPr id="149" name="CustomShape 19"/>
          <p:cNvSpPr/>
          <p:nvPr/>
        </p:nvSpPr>
        <p:spPr>
          <a:xfrm>
            <a:off x="7062840" y="3861720"/>
            <a:ext cx="449280" cy="1818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rPr>
              <a:t>Upload</a:t>
            </a:r>
            <a:endParaRPr b="0" lang="en-IN" sz="600" spc="-1" strike="noStrike">
              <a:latin typeface="Arial"/>
            </a:endParaRPr>
          </a:p>
        </p:txBody>
      </p:sp>
      <p:sp>
        <p:nvSpPr>
          <p:cNvPr id="150" name="CustomShape 20"/>
          <p:cNvSpPr/>
          <p:nvPr/>
        </p:nvSpPr>
        <p:spPr>
          <a:xfrm>
            <a:off x="7062840" y="4285080"/>
            <a:ext cx="449280" cy="1818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rPr>
              <a:t>Upload</a:t>
            </a:r>
            <a:endParaRPr b="0" lang="en-IN" sz="600" spc="-1" strike="noStrike">
              <a:latin typeface="Arial"/>
            </a:endParaRPr>
          </a:p>
        </p:txBody>
      </p:sp>
      <p:sp>
        <p:nvSpPr>
          <p:cNvPr id="151" name="CustomShape 21"/>
          <p:cNvSpPr/>
          <p:nvPr/>
        </p:nvSpPr>
        <p:spPr>
          <a:xfrm>
            <a:off x="8895600" y="2217600"/>
            <a:ext cx="449280" cy="1818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rPr>
              <a:t>Upload</a:t>
            </a:r>
            <a:endParaRPr b="0" lang="en-IN" sz="600" spc="-1" strike="noStrike">
              <a:latin typeface="Arial"/>
            </a:endParaRPr>
          </a:p>
        </p:txBody>
      </p:sp>
      <p:sp>
        <p:nvSpPr>
          <p:cNvPr id="152" name="CustomShape 22"/>
          <p:cNvSpPr/>
          <p:nvPr/>
        </p:nvSpPr>
        <p:spPr>
          <a:xfrm>
            <a:off x="8895600" y="2608200"/>
            <a:ext cx="449280" cy="1818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rPr>
              <a:t>Upload</a:t>
            </a:r>
            <a:endParaRPr b="0" lang="en-IN" sz="600" spc="-1" strike="noStrike">
              <a:latin typeface="Arial"/>
            </a:endParaRPr>
          </a:p>
        </p:txBody>
      </p:sp>
      <p:sp>
        <p:nvSpPr>
          <p:cNvPr id="153" name="CustomShape 23"/>
          <p:cNvSpPr/>
          <p:nvPr/>
        </p:nvSpPr>
        <p:spPr>
          <a:xfrm>
            <a:off x="8895600" y="3036600"/>
            <a:ext cx="449280" cy="1818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rPr>
              <a:t>Upload</a:t>
            </a:r>
            <a:endParaRPr b="0" lang="en-IN" sz="600" spc="-1" strike="noStrike">
              <a:latin typeface="Arial"/>
            </a:endParaRPr>
          </a:p>
        </p:txBody>
      </p:sp>
      <p:sp>
        <p:nvSpPr>
          <p:cNvPr id="154" name="CustomShape 24"/>
          <p:cNvSpPr/>
          <p:nvPr/>
        </p:nvSpPr>
        <p:spPr>
          <a:xfrm>
            <a:off x="8895600" y="3448800"/>
            <a:ext cx="449280" cy="1818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rPr>
              <a:t>Upload</a:t>
            </a:r>
            <a:endParaRPr b="0" lang="en-IN" sz="600" spc="-1" strike="noStrike">
              <a:latin typeface="Arial"/>
            </a:endParaRPr>
          </a:p>
        </p:txBody>
      </p:sp>
      <p:sp>
        <p:nvSpPr>
          <p:cNvPr id="155" name="CustomShape 25"/>
          <p:cNvSpPr/>
          <p:nvPr/>
        </p:nvSpPr>
        <p:spPr>
          <a:xfrm>
            <a:off x="8895600" y="3871440"/>
            <a:ext cx="449280" cy="1818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rPr>
              <a:t>Upload</a:t>
            </a:r>
            <a:endParaRPr b="0" lang="en-IN" sz="600" spc="-1" strike="noStrike">
              <a:latin typeface="Arial"/>
            </a:endParaRPr>
          </a:p>
        </p:txBody>
      </p:sp>
      <p:sp>
        <p:nvSpPr>
          <p:cNvPr id="156" name="CustomShape 26"/>
          <p:cNvSpPr/>
          <p:nvPr/>
        </p:nvSpPr>
        <p:spPr>
          <a:xfrm>
            <a:off x="8895600" y="4295160"/>
            <a:ext cx="449280" cy="1818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rPr>
              <a:t>Upload</a:t>
            </a:r>
            <a:endParaRPr b="0" lang="en-IN" sz="600" spc="-1" strike="noStrike">
              <a:latin typeface="Arial"/>
            </a:endParaRPr>
          </a:p>
        </p:txBody>
      </p:sp>
      <p:sp>
        <p:nvSpPr>
          <p:cNvPr id="157" name="CustomShape 27"/>
          <p:cNvSpPr/>
          <p:nvPr/>
        </p:nvSpPr>
        <p:spPr>
          <a:xfrm>
            <a:off x="10839600" y="2179800"/>
            <a:ext cx="452520" cy="18180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rPr>
              <a:t>Submit</a:t>
            </a:r>
            <a:endParaRPr b="0" lang="en-IN" sz="600" spc="-1" strike="noStrike">
              <a:latin typeface="Arial"/>
            </a:endParaRPr>
          </a:p>
        </p:txBody>
      </p:sp>
      <p:sp>
        <p:nvSpPr>
          <p:cNvPr id="158" name="CustomShape 28"/>
          <p:cNvSpPr/>
          <p:nvPr/>
        </p:nvSpPr>
        <p:spPr>
          <a:xfrm>
            <a:off x="10839600" y="2575440"/>
            <a:ext cx="452520" cy="18180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rPr>
              <a:t>Submit</a:t>
            </a:r>
            <a:endParaRPr b="0" lang="en-IN" sz="600" spc="-1" strike="noStrike">
              <a:latin typeface="Arial"/>
            </a:endParaRPr>
          </a:p>
        </p:txBody>
      </p:sp>
      <p:sp>
        <p:nvSpPr>
          <p:cNvPr id="159" name="CustomShape 29"/>
          <p:cNvSpPr/>
          <p:nvPr/>
        </p:nvSpPr>
        <p:spPr>
          <a:xfrm>
            <a:off x="10839600" y="2998800"/>
            <a:ext cx="452520" cy="18180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rPr>
              <a:t>Submit</a:t>
            </a:r>
            <a:endParaRPr b="0" lang="en-IN" sz="600" spc="-1" strike="noStrike">
              <a:latin typeface="Arial"/>
            </a:endParaRPr>
          </a:p>
        </p:txBody>
      </p:sp>
      <p:sp>
        <p:nvSpPr>
          <p:cNvPr id="160" name="CustomShape 30"/>
          <p:cNvSpPr/>
          <p:nvPr/>
        </p:nvSpPr>
        <p:spPr>
          <a:xfrm>
            <a:off x="10839600" y="3411000"/>
            <a:ext cx="452520" cy="18180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rPr>
              <a:t>Submit</a:t>
            </a:r>
            <a:endParaRPr b="0" lang="en-IN" sz="600" spc="-1" strike="noStrike">
              <a:latin typeface="Arial"/>
            </a:endParaRPr>
          </a:p>
        </p:txBody>
      </p:sp>
      <p:sp>
        <p:nvSpPr>
          <p:cNvPr id="161" name="CustomShape 31"/>
          <p:cNvSpPr/>
          <p:nvPr/>
        </p:nvSpPr>
        <p:spPr>
          <a:xfrm>
            <a:off x="10839600" y="3834000"/>
            <a:ext cx="452520" cy="18180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rPr>
              <a:t>Submit</a:t>
            </a:r>
            <a:endParaRPr b="0" lang="en-IN" sz="600" spc="-1" strike="noStrike">
              <a:latin typeface="Arial"/>
            </a:endParaRPr>
          </a:p>
        </p:txBody>
      </p:sp>
      <p:sp>
        <p:nvSpPr>
          <p:cNvPr id="162" name="CustomShape 32"/>
          <p:cNvSpPr/>
          <p:nvPr/>
        </p:nvSpPr>
        <p:spPr>
          <a:xfrm>
            <a:off x="10839600" y="4257360"/>
            <a:ext cx="452520" cy="18180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rPr>
              <a:t>Submit</a:t>
            </a:r>
            <a:endParaRPr b="0" lang="en-IN" sz="600" spc="-1" strike="noStrike">
              <a:latin typeface="Arial"/>
            </a:endParaRPr>
          </a:p>
        </p:txBody>
      </p:sp>
      <p:pic>
        <p:nvPicPr>
          <p:cNvPr id="163" name="Picture 50" descr=""/>
          <p:cNvPicPr/>
          <p:nvPr/>
        </p:nvPicPr>
        <p:blipFill>
          <a:blip r:embed="rId3"/>
          <a:stretch/>
        </p:blipFill>
        <p:spPr>
          <a:xfrm>
            <a:off x="6825960" y="4267800"/>
            <a:ext cx="136800" cy="136800"/>
          </a:xfrm>
          <a:prstGeom prst="rect">
            <a:avLst/>
          </a:prstGeom>
          <a:ln>
            <a:noFill/>
          </a:ln>
        </p:spPr>
      </p:pic>
      <p:pic>
        <p:nvPicPr>
          <p:cNvPr id="164" name="Picture 106" descr=""/>
          <p:cNvPicPr/>
          <p:nvPr/>
        </p:nvPicPr>
        <p:blipFill>
          <a:blip r:embed="rId4"/>
          <a:stretch/>
        </p:blipFill>
        <p:spPr>
          <a:xfrm>
            <a:off x="6825960" y="2221560"/>
            <a:ext cx="136800" cy="136800"/>
          </a:xfrm>
          <a:prstGeom prst="rect">
            <a:avLst/>
          </a:prstGeom>
          <a:ln>
            <a:noFill/>
          </a:ln>
        </p:spPr>
      </p:pic>
      <p:pic>
        <p:nvPicPr>
          <p:cNvPr id="165" name="Picture 107" descr=""/>
          <p:cNvPicPr/>
          <p:nvPr/>
        </p:nvPicPr>
        <p:blipFill>
          <a:blip r:embed="rId5"/>
          <a:stretch/>
        </p:blipFill>
        <p:spPr>
          <a:xfrm>
            <a:off x="6816960" y="2654280"/>
            <a:ext cx="136800" cy="136800"/>
          </a:xfrm>
          <a:prstGeom prst="rect">
            <a:avLst/>
          </a:prstGeom>
          <a:ln>
            <a:noFill/>
          </a:ln>
        </p:spPr>
      </p:pic>
      <p:pic>
        <p:nvPicPr>
          <p:cNvPr id="166" name="Picture 108" descr=""/>
          <p:cNvPicPr/>
          <p:nvPr/>
        </p:nvPicPr>
        <p:blipFill>
          <a:blip r:embed="rId6"/>
          <a:stretch/>
        </p:blipFill>
        <p:spPr>
          <a:xfrm>
            <a:off x="6818760" y="3053520"/>
            <a:ext cx="136800" cy="136800"/>
          </a:xfrm>
          <a:prstGeom prst="rect">
            <a:avLst/>
          </a:prstGeom>
          <a:ln>
            <a:noFill/>
          </a:ln>
        </p:spPr>
      </p:pic>
      <p:pic>
        <p:nvPicPr>
          <p:cNvPr id="167" name="Picture 109" descr=""/>
          <p:cNvPicPr/>
          <p:nvPr/>
        </p:nvPicPr>
        <p:blipFill>
          <a:blip r:embed="rId7"/>
          <a:stretch/>
        </p:blipFill>
        <p:spPr>
          <a:xfrm>
            <a:off x="6825960" y="3425040"/>
            <a:ext cx="136800" cy="136800"/>
          </a:xfrm>
          <a:prstGeom prst="rect">
            <a:avLst/>
          </a:prstGeom>
          <a:ln>
            <a:noFill/>
          </a:ln>
        </p:spPr>
      </p:pic>
      <p:pic>
        <p:nvPicPr>
          <p:cNvPr id="168" name="Picture 110" descr=""/>
          <p:cNvPicPr/>
          <p:nvPr/>
        </p:nvPicPr>
        <p:blipFill>
          <a:blip r:embed="rId8"/>
          <a:stretch/>
        </p:blipFill>
        <p:spPr>
          <a:xfrm>
            <a:off x="6825960" y="3851640"/>
            <a:ext cx="136800" cy="136800"/>
          </a:xfrm>
          <a:prstGeom prst="rect">
            <a:avLst/>
          </a:prstGeom>
          <a:ln>
            <a:noFill/>
          </a:ln>
        </p:spPr>
      </p:pic>
      <p:pic>
        <p:nvPicPr>
          <p:cNvPr id="169" name="Picture 111" descr=""/>
          <p:cNvPicPr/>
          <p:nvPr/>
        </p:nvPicPr>
        <p:blipFill>
          <a:blip r:embed="rId9"/>
          <a:stretch/>
        </p:blipFill>
        <p:spPr>
          <a:xfrm>
            <a:off x="8692200" y="4267800"/>
            <a:ext cx="136800" cy="136800"/>
          </a:xfrm>
          <a:prstGeom prst="rect">
            <a:avLst/>
          </a:prstGeom>
          <a:ln>
            <a:noFill/>
          </a:ln>
        </p:spPr>
      </p:pic>
      <p:pic>
        <p:nvPicPr>
          <p:cNvPr id="170" name="Picture 112" descr=""/>
          <p:cNvPicPr/>
          <p:nvPr/>
        </p:nvPicPr>
        <p:blipFill>
          <a:blip r:embed="rId10"/>
          <a:stretch/>
        </p:blipFill>
        <p:spPr>
          <a:xfrm>
            <a:off x="8692200" y="2221560"/>
            <a:ext cx="136800" cy="136800"/>
          </a:xfrm>
          <a:prstGeom prst="rect">
            <a:avLst/>
          </a:prstGeom>
          <a:ln>
            <a:noFill/>
          </a:ln>
        </p:spPr>
      </p:pic>
      <p:pic>
        <p:nvPicPr>
          <p:cNvPr id="171" name="Picture 113" descr=""/>
          <p:cNvPicPr/>
          <p:nvPr/>
        </p:nvPicPr>
        <p:blipFill>
          <a:blip r:embed="rId11"/>
          <a:stretch/>
        </p:blipFill>
        <p:spPr>
          <a:xfrm>
            <a:off x="8683200" y="2654280"/>
            <a:ext cx="136800" cy="136800"/>
          </a:xfrm>
          <a:prstGeom prst="rect">
            <a:avLst/>
          </a:prstGeom>
          <a:ln>
            <a:noFill/>
          </a:ln>
        </p:spPr>
      </p:pic>
      <p:pic>
        <p:nvPicPr>
          <p:cNvPr id="172" name="Picture 114" descr=""/>
          <p:cNvPicPr/>
          <p:nvPr/>
        </p:nvPicPr>
        <p:blipFill>
          <a:blip r:embed="rId12"/>
          <a:stretch/>
        </p:blipFill>
        <p:spPr>
          <a:xfrm>
            <a:off x="8685000" y="3053520"/>
            <a:ext cx="136800" cy="136800"/>
          </a:xfrm>
          <a:prstGeom prst="rect">
            <a:avLst/>
          </a:prstGeom>
          <a:ln>
            <a:noFill/>
          </a:ln>
        </p:spPr>
      </p:pic>
      <p:pic>
        <p:nvPicPr>
          <p:cNvPr id="173" name="Picture 115" descr=""/>
          <p:cNvPicPr/>
          <p:nvPr/>
        </p:nvPicPr>
        <p:blipFill>
          <a:blip r:embed="rId13"/>
          <a:stretch/>
        </p:blipFill>
        <p:spPr>
          <a:xfrm>
            <a:off x="8692200" y="3425040"/>
            <a:ext cx="136800" cy="136800"/>
          </a:xfrm>
          <a:prstGeom prst="rect">
            <a:avLst/>
          </a:prstGeom>
          <a:ln>
            <a:noFill/>
          </a:ln>
        </p:spPr>
      </p:pic>
      <p:pic>
        <p:nvPicPr>
          <p:cNvPr id="174" name="Picture 116" descr=""/>
          <p:cNvPicPr/>
          <p:nvPr/>
        </p:nvPicPr>
        <p:blipFill>
          <a:blip r:embed="rId14"/>
          <a:stretch/>
        </p:blipFill>
        <p:spPr>
          <a:xfrm>
            <a:off x="8692200" y="3851640"/>
            <a:ext cx="136800" cy="136800"/>
          </a:xfrm>
          <a:prstGeom prst="rect">
            <a:avLst/>
          </a:prstGeom>
          <a:ln>
            <a:noFill/>
          </a:ln>
        </p:spPr>
      </p:pic>
      <p:pic>
        <p:nvPicPr>
          <p:cNvPr id="175" name="Picture 117" descr=""/>
          <p:cNvPicPr/>
          <p:nvPr/>
        </p:nvPicPr>
        <p:blipFill>
          <a:blip r:embed="rId15"/>
          <a:stretch/>
        </p:blipFill>
        <p:spPr>
          <a:xfrm>
            <a:off x="10581480" y="4267800"/>
            <a:ext cx="136800" cy="136800"/>
          </a:xfrm>
          <a:prstGeom prst="rect">
            <a:avLst/>
          </a:prstGeom>
          <a:ln>
            <a:noFill/>
          </a:ln>
        </p:spPr>
      </p:pic>
      <p:pic>
        <p:nvPicPr>
          <p:cNvPr id="176" name="Picture 118" descr=""/>
          <p:cNvPicPr/>
          <p:nvPr/>
        </p:nvPicPr>
        <p:blipFill>
          <a:blip r:embed="rId16"/>
          <a:stretch/>
        </p:blipFill>
        <p:spPr>
          <a:xfrm>
            <a:off x="10581480" y="2221560"/>
            <a:ext cx="136800" cy="136800"/>
          </a:xfrm>
          <a:prstGeom prst="rect">
            <a:avLst/>
          </a:prstGeom>
          <a:ln>
            <a:noFill/>
          </a:ln>
        </p:spPr>
      </p:pic>
      <p:pic>
        <p:nvPicPr>
          <p:cNvPr id="177" name="Picture 119" descr=""/>
          <p:cNvPicPr/>
          <p:nvPr/>
        </p:nvPicPr>
        <p:blipFill>
          <a:blip r:embed="rId17"/>
          <a:stretch/>
        </p:blipFill>
        <p:spPr>
          <a:xfrm>
            <a:off x="10572480" y="2654280"/>
            <a:ext cx="136800" cy="136800"/>
          </a:xfrm>
          <a:prstGeom prst="rect">
            <a:avLst/>
          </a:prstGeom>
          <a:ln>
            <a:noFill/>
          </a:ln>
        </p:spPr>
      </p:pic>
      <p:pic>
        <p:nvPicPr>
          <p:cNvPr id="178" name="Picture 120" descr=""/>
          <p:cNvPicPr/>
          <p:nvPr/>
        </p:nvPicPr>
        <p:blipFill>
          <a:blip r:embed="rId18"/>
          <a:stretch/>
        </p:blipFill>
        <p:spPr>
          <a:xfrm>
            <a:off x="10574280" y="3053520"/>
            <a:ext cx="136800" cy="136800"/>
          </a:xfrm>
          <a:prstGeom prst="rect">
            <a:avLst/>
          </a:prstGeom>
          <a:ln>
            <a:noFill/>
          </a:ln>
        </p:spPr>
      </p:pic>
      <p:pic>
        <p:nvPicPr>
          <p:cNvPr id="179" name="Picture 121" descr=""/>
          <p:cNvPicPr/>
          <p:nvPr/>
        </p:nvPicPr>
        <p:blipFill>
          <a:blip r:embed="rId19"/>
          <a:stretch/>
        </p:blipFill>
        <p:spPr>
          <a:xfrm>
            <a:off x="10581480" y="3425040"/>
            <a:ext cx="136800" cy="136800"/>
          </a:xfrm>
          <a:prstGeom prst="rect">
            <a:avLst/>
          </a:prstGeom>
          <a:ln>
            <a:noFill/>
          </a:ln>
        </p:spPr>
      </p:pic>
      <p:pic>
        <p:nvPicPr>
          <p:cNvPr id="180" name="Picture 122" descr=""/>
          <p:cNvPicPr/>
          <p:nvPr/>
        </p:nvPicPr>
        <p:blipFill>
          <a:blip r:embed="rId20"/>
          <a:stretch/>
        </p:blipFill>
        <p:spPr>
          <a:xfrm>
            <a:off x="10581480" y="3851640"/>
            <a:ext cx="136800" cy="136800"/>
          </a:xfrm>
          <a:prstGeom prst="rect">
            <a:avLst/>
          </a:prstGeom>
          <a:ln>
            <a:noFill/>
          </a:ln>
        </p:spPr>
      </p:pic>
      <p:graphicFrame>
        <p:nvGraphicFramePr>
          <p:cNvPr id="181" name="Table 33"/>
          <p:cNvGraphicFramePr/>
          <p:nvPr/>
        </p:nvGraphicFramePr>
        <p:xfrm>
          <a:off x="2697480" y="5358960"/>
          <a:ext cx="8678880" cy="414720"/>
        </p:xfrm>
        <a:graphic>
          <a:graphicData uri="http://schemas.openxmlformats.org/drawingml/2006/table">
            <a:tbl>
              <a:tblPr/>
              <a:tblGrid>
                <a:gridCol w="566640"/>
                <a:gridCol w="761760"/>
                <a:gridCol w="761760"/>
                <a:gridCol w="445680"/>
                <a:gridCol w="501480"/>
                <a:gridCol w="546120"/>
                <a:gridCol w="501480"/>
                <a:gridCol w="232200"/>
                <a:gridCol w="501480"/>
                <a:gridCol w="635400"/>
                <a:gridCol w="501480"/>
                <a:gridCol w="204120"/>
                <a:gridCol w="501480"/>
                <a:gridCol w="696600"/>
                <a:gridCol w="501480"/>
                <a:gridCol w="185760"/>
                <a:gridCol w="633960"/>
              </a:tblGrid>
              <a:tr h="249480">
                <a:tc>
                  <a:txBody>
                    <a:bodyPr lIns="5760" rIns="5760" tIns="5760" bIns="0" anchor="ctr"/>
                    <a:p>
                      <a:pPr algn="ctr">
                        <a:lnSpc>
                          <a:spcPct val="100000"/>
                        </a:lnSpc>
                      </a:pPr>
                      <a:r>
                        <a:rPr b="0" lang="en-IN" sz="800" spc="-1" strike="noStrike">
                          <a:solidFill>
                            <a:srgbClr val="000000"/>
                          </a:solidFill>
                          <a:latin typeface="Calibri"/>
                        </a:rPr>
                        <a:t>Patient ID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a:txBody>
                    <a:bodyPr lIns="5760" rIns="5760" tIns="5760" bIns="0" anchor="ctr"/>
                    <a:p>
                      <a:pPr algn="ctr">
                        <a:lnSpc>
                          <a:spcPct val="100000"/>
                        </a:lnSpc>
                      </a:pPr>
                      <a:r>
                        <a:rPr b="0" lang="en-IN" sz="800" spc="-1" strike="noStrike">
                          <a:solidFill>
                            <a:srgbClr val="000000"/>
                          </a:solidFill>
                          <a:latin typeface="Calibri"/>
                        </a:rPr>
                        <a:t>Patient Name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a:txBody>
                    <a:bodyPr lIns="5760" rIns="5760" tIns="5760" bIns="0" anchor="ctr"/>
                    <a:p>
                      <a:pPr algn="ctr">
                        <a:lnSpc>
                          <a:spcPct val="100000"/>
                        </a:lnSpc>
                      </a:pPr>
                      <a:r>
                        <a:rPr b="0" lang="en-IN" sz="800" spc="-1" strike="noStrike">
                          <a:solidFill>
                            <a:srgbClr val="000000"/>
                          </a:solidFill>
                          <a:latin typeface="Calibri"/>
                        </a:rPr>
                        <a:t>Test name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a:txBody>
                    <a:bodyPr lIns="5760" rIns="5760" tIns="5760" bIns="0" anchor="ctr"/>
                    <a:p>
                      <a:pPr algn="ctr">
                        <a:lnSpc>
                          <a:spcPct val="100000"/>
                        </a:lnSpc>
                      </a:pPr>
                      <a:r>
                        <a:rPr b="0" lang="en-IN" sz="800" spc="-1" strike="noStrike">
                          <a:solidFill>
                            <a:srgbClr val="000000"/>
                          </a:solidFill>
                          <a:latin typeface="Calibri"/>
                        </a:rPr>
                        <a:t>Gender</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gridSpan="3">
                  <a:txBody>
                    <a:bodyPr lIns="5760" rIns="5760" tIns="5760" bIns="0" anchor="ctr"/>
                    <a:p>
                      <a:pPr algn="ctr">
                        <a:lnSpc>
                          <a:spcPct val="100000"/>
                        </a:lnSpc>
                      </a:pPr>
                      <a:r>
                        <a:rPr b="0" lang="en-IN" sz="800" spc="-1" strike="noStrike">
                          <a:solidFill>
                            <a:srgbClr val="000000"/>
                          </a:solidFill>
                          <a:latin typeface="Calibri"/>
                        </a:rPr>
                        <a:t>Upload DNA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gridSpan="3">
                  <a:txBody>
                    <a:bodyPr lIns="5760" rIns="5760" tIns="5760" bIns="0" anchor="ctr"/>
                    <a:p>
                      <a:pPr algn="ctr">
                        <a:lnSpc>
                          <a:spcPct val="100000"/>
                        </a:lnSpc>
                      </a:pPr>
                      <a:r>
                        <a:rPr b="0" lang="en-IN" sz="800" spc="-1" strike="noStrike">
                          <a:solidFill>
                            <a:srgbClr val="000000"/>
                          </a:solidFill>
                          <a:latin typeface="Calibri"/>
                        </a:rPr>
                        <a:t>Upload Blood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gridSpan="3">
                  <a:txBody>
                    <a:bodyPr lIns="5760" rIns="5760" tIns="5760" bIns="0" anchor="ctr"/>
                    <a:p>
                      <a:pPr algn="ctr">
                        <a:lnSpc>
                          <a:spcPct val="100000"/>
                        </a:lnSpc>
                      </a:pPr>
                      <a:r>
                        <a:rPr b="0" lang="en-IN" sz="800" spc="-1" strike="noStrike">
                          <a:solidFill>
                            <a:srgbClr val="000000"/>
                          </a:solidFill>
                          <a:latin typeface="Calibri"/>
                        </a:rPr>
                        <a:t>Upload Allergy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a:txBody>
                    <a:bodyPr lIns="5760" rIns="5760" tIns="5760" bIns="0" anchor="ctr"/>
                    <a:p>
                      <a:pPr algn="ctr">
                        <a:lnSpc>
                          <a:spcPct val="100000"/>
                        </a:lnSpc>
                      </a:pPr>
                      <a:r>
                        <a:rPr b="0" lang="en-IN" sz="800" spc="-1" strike="noStrike">
                          <a:solidFill>
                            <a:srgbClr val="000000"/>
                          </a:solidFill>
                          <a:latin typeface="Calibri"/>
                        </a:rPr>
                        <a:t>Submit for analysis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r>
              <a:tr h="371160">
                <a:tc>
                  <a:txBody>
                    <a:bodyPr lIns="5760" rIns="5760" tIns="5760" bIns="0" anchor="ctr"/>
                    <a:p>
                      <a:pPr algn="ctr">
                        <a:lnSpc>
                          <a:spcPct val="100000"/>
                        </a:lnSpc>
                      </a:pPr>
                      <a:r>
                        <a:rPr b="0" lang="en-IN" sz="800" spc="-1" strike="noStrike">
                          <a:solidFill>
                            <a:srgbClr val="000000"/>
                          </a:solidFill>
                          <a:latin typeface="Calibri"/>
                        </a:rPr>
                        <a:t>SWCA00005</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tIns="5760" bIns="0" anchor="ctr"/>
                    <a:p>
                      <a:pPr algn="ctr">
                        <a:lnSpc>
                          <a:spcPct val="100000"/>
                        </a:lnSpc>
                      </a:pPr>
                      <a:r>
                        <a:rPr b="0" lang="en-IN" sz="800" spc="-1" strike="noStrike">
                          <a:solidFill>
                            <a:srgbClr val="000000"/>
                          </a:solidFill>
                          <a:latin typeface="Calibri"/>
                        </a:rPr>
                        <a:t>Tommy</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tIns="5760" bIns="0" anchor="ctr"/>
                    <a:p>
                      <a:pPr algn="ctr">
                        <a:lnSpc>
                          <a:spcPct val="100000"/>
                        </a:lnSpc>
                      </a:pPr>
                      <a:r>
                        <a:rPr b="0" lang="en-IN" sz="800" spc="-1" strike="noStrike">
                          <a:solidFill>
                            <a:srgbClr val="000000"/>
                          </a:solidFill>
                          <a:latin typeface="Calibri"/>
                        </a:rPr>
                        <a:t>Genetic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tIns="5760" bIns="0" anchor="ctr"/>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tIns="5760" bIns="0" anchor="ctr"/>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tIns="5760" bIns="0" anchor="ctr"/>
                    <a:p>
                      <a:pPr algn="ctr">
                        <a:lnSpc>
                          <a:spcPct val="100000"/>
                        </a:lnSpc>
                      </a:pPr>
                      <a:r>
                        <a:rPr b="0" lang="en-IN" sz="800" spc="-1" strike="noStrike">
                          <a:solidFill>
                            <a:srgbClr val="000000"/>
                          </a:solidFill>
                          <a:latin typeface="Calibri"/>
                        </a:rPr>
                        <a:t>DNAA0005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tIns="5760" bIns="0" anchor="ctr"/>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tIns="5760" bIns="0" anchor="ctr"/>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tIns="5760" bIns="0" anchor="ctr"/>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tIns="5760" bIns="0" anchor="ctr"/>
                    <a:p>
                      <a:pPr algn="ctr">
                        <a:lnSpc>
                          <a:spcPct val="100000"/>
                        </a:lnSpc>
                      </a:pPr>
                      <a:r>
                        <a:rPr b="0" lang="en-IN" sz="800" spc="-1" strike="noStrike">
                          <a:solidFill>
                            <a:srgbClr val="000000"/>
                          </a:solidFill>
                          <a:latin typeface="Calibri"/>
                        </a:rPr>
                        <a:t>BLOODA0005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tIns="5760" bIns="0" anchor="ctr"/>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tIns="5760" bIns="0" anchor="ctr"/>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tIns="5760" bIns="0" anchor="ctr"/>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tIns="5760" bIns="0" anchor="ctr"/>
                    <a:p>
                      <a:pPr algn="ctr">
                        <a:lnSpc>
                          <a:spcPct val="100000"/>
                        </a:lnSpc>
                      </a:pPr>
                      <a:r>
                        <a:rPr b="0" lang="en-IN" sz="800" spc="-1" strike="noStrike">
                          <a:solidFill>
                            <a:srgbClr val="000000"/>
                          </a:solidFill>
                          <a:latin typeface="Calibri"/>
                        </a:rPr>
                        <a:t>ALLERGYA0005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tIns="5760" bIns="0" anchor="ctr"/>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tIns="5760" bIns="0" anchor="ctr"/>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tIns="5760" bIns="0" anchor="ctr"/>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r>
            </a:tbl>
          </a:graphicData>
        </a:graphic>
      </p:graphicFrame>
      <p:sp>
        <p:nvSpPr>
          <p:cNvPr id="182" name="CustomShape 34"/>
          <p:cNvSpPr/>
          <p:nvPr/>
        </p:nvSpPr>
        <p:spPr>
          <a:xfrm>
            <a:off x="2605320" y="1314720"/>
            <a:ext cx="1177920" cy="272880"/>
          </a:xfrm>
          <a:prstGeom prst="rect">
            <a:avLst/>
          </a:prstGeom>
          <a:ln/>
        </p:spPr>
        <p:style>
          <a:lnRef idx="3">
            <a:schemeClr val="lt1"/>
          </a:lnRef>
          <a:fillRef idx="1">
            <a:schemeClr val="accent6"/>
          </a:fillRef>
          <a:effectRef idx="1">
            <a:schemeClr val="accent6"/>
          </a:effectRef>
          <a:fontRef idx="minor"/>
        </p:style>
        <p:txBody>
          <a:bodyPr wrap="none" lIns="90000" rIns="90000" tIns="45000" bIns="45000"/>
          <a:p>
            <a:pPr>
              <a:lnSpc>
                <a:spcPct val="100000"/>
              </a:lnSpc>
            </a:pPr>
            <a:r>
              <a:rPr b="0" lang="en-IN" sz="1200" spc="-1" strike="noStrike">
                <a:solidFill>
                  <a:srgbClr val="ffffff"/>
                </a:solidFill>
                <a:latin typeface="Calibri"/>
              </a:rPr>
              <a:t>New analysis</a:t>
            </a:r>
            <a:endParaRPr b="0" lang="en-IN" sz="1200" spc="-1" strike="noStrike">
              <a:latin typeface="Arial"/>
            </a:endParaRPr>
          </a:p>
        </p:txBody>
      </p:sp>
      <p:sp>
        <p:nvSpPr>
          <p:cNvPr id="183" name="CustomShape 35"/>
          <p:cNvSpPr/>
          <p:nvPr/>
        </p:nvSpPr>
        <p:spPr>
          <a:xfrm>
            <a:off x="2649960" y="4806360"/>
            <a:ext cx="682560" cy="272880"/>
          </a:xfrm>
          <a:prstGeom prst="rect">
            <a:avLst/>
          </a:prstGeom>
          <a:ln/>
        </p:spPr>
        <p:style>
          <a:lnRef idx="3">
            <a:schemeClr val="lt1"/>
          </a:lnRef>
          <a:fillRef idx="1">
            <a:schemeClr val="accent6"/>
          </a:fillRef>
          <a:effectRef idx="1">
            <a:schemeClr val="accent6"/>
          </a:effectRef>
          <a:fontRef idx="minor"/>
        </p:style>
        <p:txBody>
          <a:bodyPr wrap="none" lIns="90000" rIns="90000" tIns="45000" bIns="45000"/>
          <a:p>
            <a:pPr>
              <a:lnSpc>
                <a:spcPct val="100000"/>
              </a:lnSpc>
            </a:pPr>
            <a:r>
              <a:rPr b="0" lang="en-IN" sz="1200" spc="-1" strike="noStrike">
                <a:solidFill>
                  <a:srgbClr val="ffffff"/>
                </a:solidFill>
                <a:latin typeface="Calibri"/>
              </a:rPr>
              <a:t>Re-run</a:t>
            </a:r>
            <a:endParaRPr b="0" lang="en-IN" sz="1200" spc="-1" strike="noStrike">
              <a:latin typeface="Arial"/>
            </a:endParaRPr>
          </a:p>
        </p:txBody>
      </p:sp>
      <p:sp>
        <p:nvSpPr>
          <p:cNvPr id="184" name="CustomShape 36"/>
          <p:cNvSpPr/>
          <p:nvPr/>
        </p:nvSpPr>
        <p:spPr>
          <a:xfrm>
            <a:off x="5265000" y="5690880"/>
            <a:ext cx="449280" cy="1818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rPr>
              <a:t>Upload</a:t>
            </a:r>
            <a:endParaRPr b="0" lang="en-IN" sz="600" spc="-1" strike="noStrike">
              <a:latin typeface="Arial"/>
            </a:endParaRPr>
          </a:p>
        </p:txBody>
      </p:sp>
      <p:sp>
        <p:nvSpPr>
          <p:cNvPr id="185" name="CustomShape 37"/>
          <p:cNvSpPr/>
          <p:nvPr/>
        </p:nvSpPr>
        <p:spPr>
          <a:xfrm>
            <a:off x="7062840" y="5696280"/>
            <a:ext cx="449280" cy="1818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rPr>
              <a:t>Upload</a:t>
            </a:r>
            <a:endParaRPr b="0" lang="en-IN" sz="600" spc="-1" strike="noStrike">
              <a:latin typeface="Arial"/>
            </a:endParaRPr>
          </a:p>
        </p:txBody>
      </p:sp>
      <p:sp>
        <p:nvSpPr>
          <p:cNvPr id="186" name="CustomShape 38"/>
          <p:cNvSpPr/>
          <p:nvPr/>
        </p:nvSpPr>
        <p:spPr>
          <a:xfrm>
            <a:off x="8895600" y="5706000"/>
            <a:ext cx="449280" cy="1818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rPr>
              <a:t>Upload</a:t>
            </a:r>
            <a:endParaRPr b="0" lang="en-IN" sz="600" spc="-1" strike="noStrike">
              <a:latin typeface="Arial"/>
            </a:endParaRPr>
          </a:p>
        </p:txBody>
      </p:sp>
      <p:sp>
        <p:nvSpPr>
          <p:cNvPr id="187" name="CustomShape 39"/>
          <p:cNvSpPr/>
          <p:nvPr/>
        </p:nvSpPr>
        <p:spPr>
          <a:xfrm>
            <a:off x="10839600" y="5668560"/>
            <a:ext cx="452520" cy="18180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rPr>
              <a:t>Submit</a:t>
            </a:r>
            <a:endParaRPr b="0" lang="en-IN" sz="600" spc="-1" strike="noStrike">
              <a:latin typeface="Arial"/>
            </a:endParaRPr>
          </a:p>
        </p:txBody>
      </p:sp>
      <p:pic>
        <p:nvPicPr>
          <p:cNvPr id="188" name="Picture 77" descr=""/>
          <p:cNvPicPr/>
          <p:nvPr/>
        </p:nvPicPr>
        <p:blipFill>
          <a:blip r:embed="rId21"/>
          <a:stretch/>
        </p:blipFill>
        <p:spPr>
          <a:xfrm>
            <a:off x="6825960" y="5679000"/>
            <a:ext cx="136800" cy="136800"/>
          </a:xfrm>
          <a:prstGeom prst="rect">
            <a:avLst/>
          </a:prstGeom>
          <a:ln>
            <a:noFill/>
          </a:ln>
        </p:spPr>
      </p:pic>
      <p:pic>
        <p:nvPicPr>
          <p:cNvPr id="189" name="Picture 78" descr=""/>
          <p:cNvPicPr/>
          <p:nvPr/>
        </p:nvPicPr>
        <p:blipFill>
          <a:blip r:embed="rId22"/>
          <a:stretch/>
        </p:blipFill>
        <p:spPr>
          <a:xfrm>
            <a:off x="8692200" y="5679000"/>
            <a:ext cx="136800" cy="136800"/>
          </a:xfrm>
          <a:prstGeom prst="rect">
            <a:avLst/>
          </a:prstGeom>
          <a:ln>
            <a:noFill/>
          </a:ln>
        </p:spPr>
      </p:pic>
      <p:pic>
        <p:nvPicPr>
          <p:cNvPr id="190" name="Picture 79" descr=""/>
          <p:cNvPicPr/>
          <p:nvPr/>
        </p:nvPicPr>
        <p:blipFill>
          <a:blip r:embed="rId23"/>
          <a:stretch/>
        </p:blipFill>
        <p:spPr>
          <a:xfrm>
            <a:off x="10581480" y="5679000"/>
            <a:ext cx="136800" cy="13680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118080" y="121680"/>
            <a:ext cx="11965320" cy="6661080"/>
          </a:xfrm>
          <a:prstGeom prst="roundRect">
            <a:avLst>
              <a:gd name="adj" fmla="val 3640"/>
            </a:avLst>
          </a:prstGeom>
          <a:noFill/>
          <a:ln w="28440">
            <a:solidFill>
              <a:srgbClr val="33cc33"/>
            </a:solidFill>
          </a:ln>
        </p:spPr>
        <p:style>
          <a:lnRef idx="2">
            <a:schemeClr val="accent1">
              <a:shade val="50000"/>
            </a:schemeClr>
          </a:lnRef>
          <a:fillRef idx="1">
            <a:schemeClr val="accent1"/>
          </a:fillRef>
          <a:effectRef idx="0">
            <a:schemeClr val="accent1"/>
          </a:effectRef>
          <a:fontRef idx="minor"/>
        </p:style>
      </p:sp>
      <p:pic>
        <p:nvPicPr>
          <p:cNvPr id="192" name="Picture 2" descr=""/>
          <p:cNvPicPr/>
          <p:nvPr/>
        </p:nvPicPr>
        <p:blipFill>
          <a:blip r:embed="rId1"/>
          <a:stretch/>
        </p:blipFill>
        <p:spPr>
          <a:xfrm>
            <a:off x="629640" y="368640"/>
            <a:ext cx="1208160" cy="716760"/>
          </a:xfrm>
          <a:prstGeom prst="rect">
            <a:avLst/>
          </a:prstGeom>
          <a:ln>
            <a:noFill/>
          </a:ln>
        </p:spPr>
      </p:pic>
      <p:sp>
        <p:nvSpPr>
          <p:cNvPr id="193" name="Line 2"/>
          <p:cNvSpPr/>
          <p:nvPr/>
        </p:nvSpPr>
        <p:spPr>
          <a:xfrm>
            <a:off x="117720" y="1212840"/>
            <a:ext cx="11966040" cy="360"/>
          </a:xfrm>
          <a:prstGeom prst="line">
            <a:avLst/>
          </a:prstGeom>
          <a:ln w="76320">
            <a:solidFill>
              <a:srgbClr val="33cc33"/>
            </a:solidFill>
          </a:ln>
        </p:spPr>
        <p:style>
          <a:lnRef idx="1">
            <a:schemeClr val="accent1"/>
          </a:lnRef>
          <a:fillRef idx="0">
            <a:schemeClr val="accent1"/>
          </a:fillRef>
          <a:effectRef idx="0">
            <a:schemeClr val="accent1"/>
          </a:effectRef>
          <a:fontRef idx="minor"/>
        </p:style>
      </p:sp>
      <p:sp>
        <p:nvSpPr>
          <p:cNvPr id="194" name="CustomShape 3"/>
          <p:cNvSpPr/>
          <p:nvPr/>
        </p:nvSpPr>
        <p:spPr>
          <a:xfrm>
            <a:off x="10180440" y="138600"/>
            <a:ext cx="1725120" cy="6037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33cc33"/>
                </a:solidFill>
                <a:latin typeface="Calibri"/>
              </a:rPr>
              <a:t>User: Arul</a:t>
            </a:r>
            <a:endParaRPr b="0" lang="en-IN" sz="1400" spc="-1" strike="noStrike">
              <a:latin typeface="Arial"/>
            </a:endParaRPr>
          </a:p>
          <a:p>
            <a:pPr>
              <a:lnSpc>
                <a:spcPct val="100000"/>
              </a:lnSpc>
            </a:pPr>
            <a:r>
              <a:rPr b="0" lang="en-IN" sz="1400" spc="-1" strike="noStrike">
                <a:solidFill>
                  <a:srgbClr val="33cc33"/>
                </a:solidFill>
                <a:latin typeface="Calibri"/>
              </a:rPr>
              <a:t>Type: Technician</a:t>
            </a:r>
            <a:endParaRPr b="0" lang="en-IN" sz="1400" spc="-1" strike="noStrike">
              <a:latin typeface="Arial"/>
            </a:endParaRPr>
          </a:p>
        </p:txBody>
      </p:sp>
      <p:sp>
        <p:nvSpPr>
          <p:cNvPr id="195" name="Line 4"/>
          <p:cNvSpPr/>
          <p:nvPr/>
        </p:nvSpPr>
        <p:spPr>
          <a:xfrm>
            <a:off x="2593800" y="1212840"/>
            <a:ext cx="360" cy="5569920"/>
          </a:xfrm>
          <a:prstGeom prst="line">
            <a:avLst/>
          </a:prstGeom>
          <a:ln w="76320">
            <a:solidFill>
              <a:srgbClr val="33cc33"/>
            </a:solidFill>
          </a:ln>
        </p:spPr>
        <p:style>
          <a:lnRef idx="1">
            <a:schemeClr val="accent1"/>
          </a:lnRef>
          <a:fillRef idx="0">
            <a:schemeClr val="accent1"/>
          </a:fillRef>
          <a:effectRef idx="0">
            <a:schemeClr val="accent1"/>
          </a:effectRef>
          <a:fontRef idx="minor"/>
        </p:style>
      </p:sp>
      <p:sp>
        <p:nvSpPr>
          <p:cNvPr id="196" name="CustomShape 5"/>
          <p:cNvSpPr/>
          <p:nvPr/>
        </p:nvSpPr>
        <p:spPr>
          <a:xfrm>
            <a:off x="489600" y="1490040"/>
            <a:ext cx="1448640" cy="4104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rPr>
              <a:t>Add Patient</a:t>
            </a:r>
            <a:endParaRPr b="0" lang="en-IN" sz="1200" spc="-1" strike="noStrike">
              <a:latin typeface="Arial"/>
            </a:endParaRPr>
          </a:p>
        </p:txBody>
      </p:sp>
      <p:sp>
        <p:nvSpPr>
          <p:cNvPr id="197" name="CustomShape 6"/>
          <p:cNvSpPr/>
          <p:nvPr/>
        </p:nvSpPr>
        <p:spPr>
          <a:xfrm>
            <a:off x="11062080" y="793080"/>
            <a:ext cx="843480" cy="2556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rPr>
              <a:t>Logout</a:t>
            </a:r>
            <a:endParaRPr b="0" lang="en-IN" sz="1200" spc="-1" strike="noStrike">
              <a:latin typeface="Arial"/>
            </a:endParaRPr>
          </a:p>
        </p:txBody>
      </p:sp>
      <p:sp>
        <p:nvSpPr>
          <p:cNvPr id="198" name="CustomShape 7"/>
          <p:cNvSpPr/>
          <p:nvPr/>
        </p:nvSpPr>
        <p:spPr>
          <a:xfrm>
            <a:off x="489600" y="2015640"/>
            <a:ext cx="1448640" cy="4104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rPr>
              <a:t>Analysis</a:t>
            </a:r>
            <a:endParaRPr b="0" lang="en-IN" sz="1200" spc="-1" strike="noStrike">
              <a:latin typeface="Arial"/>
            </a:endParaRPr>
          </a:p>
        </p:txBody>
      </p:sp>
      <p:sp>
        <p:nvSpPr>
          <p:cNvPr id="199" name="CustomShape 8"/>
          <p:cNvSpPr/>
          <p:nvPr/>
        </p:nvSpPr>
        <p:spPr>
          <a:xfrm>
            <a:off x="472320" y="2518920"/>
            <a:ext cx="1448640" cy="4104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rPr>
              <a:t>View</a:t>
            </a:r>
            <a:endParaRPr b="0" lang="en-IN" sz="1200" spc="-1" strike="noStrike">
              <a:latin typeface="Arial"/>
            </a:endParaRPr>
          </a:p>
        </p:txBody>
      </p:sp>
      <p:graphicFrame>
        <p:nvGraphicFramePr>
          <p:cNvPr id="200" name="Table 9"/>
          <p:cNvGraphicFramePr/>
          <p:nvPr/>
        </p:nvGraphicFramePr>
        <p:xfrm>
          <a:off x="2736360" y="2226240"/>
          <a:ext cx="9204480" cy="1788120"/>
        </p:xfrm>
        <a:graphic>
          <a:graphicData uri="http://schemas.openxmlformats.org/drawingml/2006/table">
            <a:tbl>
              <a:tblPr/>
              <a:tblGrid>
                <a:gridCol w="664560"/>
                <a:gridCol w="671400"/>
                <a:gridCol w="596880"/>
                <a:gridCol w="727560"/>
                <a:gridCol w="662040"/>
                <a:gridCol w="1035360"/>
                <a:gridCol w="1137960"/>
                <a:gridCol w="792720"/>
                <a:gridCol w="438120"/>
                <a:gridCol w="872280"/>
                <a:gridCol w="631440"/>
                <a:gridCol w="974160"/>
              </a:tblGrid>
              <a:tr h="276840">
                <a:tc>
                  <a:txBody>
                    <a:bodyPr lIns="7920" rIns="7920" tIns="7920" bIns="0" anchor="ctr"/>
                    <a:p>
                      <a:pPr algn="ctr">
                        <a:lnSpc>
                          <a:spcPct val="100000"/>
                        </a:lnSpc>
                      </a:pPr>
                      <a:r>
                        <a:rPr b="0" lang="en-IN" sz="900" spc="-1" strike="noStrike">
                          <a:solidFill>
                            <a:srgbClr val="000000"/>
                          </a:solidFill>
                          <a:latin typeface="Calibri"/>
                        </a:rPr>
                        <a:t>Patient ID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tIns="7920" bIns="0" anchor="ctr"/>
                    <a:p>
                      <a:pPr algn="ctr">
                        <a:lnSpc>
                          <a:spcPct val="100000"/>
                        </a:lnSpc>
                      </a:pPr>
                      <a:r>
                        <a:rPr b="0" lang="en-IN" sz="900" spc="-1" strike="noStrike">
                          <a:solidFill>
                            <a:srgbClr val="000000"/>
                          </a:solidFill>
                          <a:latin typeface="Calibri"/>
                        </a:rPr>
                        <a:t>Patient Name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tIns="7920" bIns="0" anchor="ctr"/>
                    <a:p>
                      <a:pPr algn="ctr">
                        <a:lnSpc>
                          <a:spcPct val="100000"/>
                        </a:lnSpc>
                      </a:pPr>
                      <a:r>
                        <a:rPr b="0" lang="en-IN" sz="900" spc="-1" strike="noStrike">
                          <a:solidFill>
                            <a:srgbClr val="000000"/>
                          </a:solidFill>
                          <a:latin typeface="Calibri"/>
                        </a:rPr>
                        <a:t>Test name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tIns="7920" bIns="0" anchor="ctr"/>
                    <a:p>
                      <a:pPr algn="ctr">
                        <a:lnSpc>
                          <a:spcPct val="100000"/>
                        </a:lnSpc>
                      </a:pPr>
                      <a:r>
                        <a:rPr b="0" lang="en-IN" sz="900" spc="-1" strike="noStrike">
                          <a:solidFill>
                            <a:srgbClr val="000000"/>
                          </a:solidFill>
                          <a:latin typeface="Calibri"/>
                        </a:rPr>
                        <a:t>Date submitted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tIns="7920" bIns="0" anchor="ctr"/>
                    <a:p>
                      <a:pPr algn="ctr">
                        <a:lnSpc>
                          <a:spcPct val="100000"/>
                        </a:lnSpc>
                      </a:pPr>
                      <a:r>
                        <a:rPr b="0" lang="en-IN" sz="900" spc="-1" strike="noStrike">
                          <a:solidFill>
                            <a:srgbClr val="000000"/>
                          </a:solidFill>
                          <a:latin typeface="Calibri"/>
                        </a:rPr>
                        <a:t>Results status</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tIns="7920" bIns="0" anchor="ctr"/>
                    <a:p>
                      <a:pPr algn="ctr">
                        <a:lnSpc>
                          <a:spcPct val="100000"/>
                        </a:lnSpc>
                      </a:pPr>
                      <a:r>
                        <a:rPr b="0" lang="en-IN" sz="900" spc="-1" strike="noStrike">
                          <a:solidFill>
                            <a:srgbClr val="000000"/>
                          </a:solidFill>
                          <a:latin typeface="Calibri"/>
                        </a:rPr>
                        <a:t>Physician status</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tIns="7920" bIns="0" anchor="ctr"/>
                    <a:p>
                      <a:pPr algn="ctr">
                        <a:lnSpc>
                          <a:spcPct val="100000"/>
                        </a:lnSpc>
                      </a:pPr>
                      <a:r>
                        <a:rPr b="0" lang="en-IN" sz="900" spc="-1" strike="noStrike">
                          <a:solidFill>
                            <a:srgbClr val="000000"/>
                          </a:solidFill>
                          <a:latin typeface="Calibri"/>
                        </a:rPr>
                        <a:t>Date Physician reviewed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tIns="7920" bIns="0" anchor="ctr"/>
                    <a:p>
                      <a:pPr algn="ctr">
                        <a:lnSpc>
                          <a:spcPct val="100000"/>
                        </a:lnSpc>
                      </a:pPr>
                      <a:r>
                        <a:rPr b="0" lang="en-IN" sz="900" spc="-1" strike="noStrike">
                          <a:solidFill>
                            <a:srgbClr val="000000"/>
                          </a:solidFill>
                          <a:latin typeface="Calibri"/>
                        </a:rPr>
                        <a:t>Mail id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tIns="7920" bIns="0" anchor="ctr"/>
                    <a:p>
                      <a:pPr algn="ctr">
                        <a:lnSpc>
                          <a:spcPct val="100000"/>
                        </a:lnSpc>
                      </a:pPr>
                      <a:r>
                        <a:rPr b="0" lang="en-IN" sz="900" spc="-1" strike="noStrike">
                          <a:solidFill>
                            <a:srgbClr val="000000"/>
                          </a:solidFill>
                          <a:latin typeface="Calibri"/>
                        </a:rPr>
                        <a:t>Send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tIns="7920" bIns="0" anchor="ctr"/>
                    <a:p>
                      <a:pPr algn="ctr">
                        <a:lnSpc>
                          <a:spcPct val="100000"/>
                        </a:lnSpc>
                      </a:pPr>
                      <a:r>
                        <a:rPr b="0" lang="en-IN" sz="900" spc="-1" strike="noStrike">
                          <a:solidFill>
                            <a:srgbClr val="000000"/>
                          </a:solidFill>
                          <a:latin typeface="Calibri"/>
                        </a:rPr>
                        <a:t>Date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tIns="7920" bIns="0" anchor="ctr"/>
                    <a:p>
                      <a:pPr algn="ctr">
                        <a:lnSpc>
                          <a:spcPct val="100000"/>
                        </a:lnSpc>
                      </a:pPr>
                      <a:r>
                        <a:rPr b="0" lang="en-IN" sz="900" spc="-1" strike="noStrike">
                          <a:solidFill>
                            <a:srgbClr val="000000"/>
                          </a:solidFill>
                          <a:latin typeface="Calibri"/>
                        </a:rPr>
                        <a:t>Print and Issue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tIns="7920" bIns="0" anchor="ctr"/>
                    <a:p>
                      <a:pPr algn="ctr">
                        <a:lnSpc>
                          <a:spcPct val="100000"/>
                        </a:lnSpc>
                      </a:pPr>
                      <a:r>
                        <a:rPr b="0" lang="en-IN" sz="900" spc="-1" strike="noStrike">
                          <a:solidFill>
                            <a:srgbClr val="000000"/>
                          </a:solidFill>
                          <a:latin typeface="Calibri"/>
                        </a:rPr>
                        <a:t>Date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r>
              <a:tr h="276840">
                <a:tc>
                  <a:txBody>
                    <a:bodyPr lIns="7920" rIns="7920" tIns="7920" bIns="0" anchor="ctr"/>
                    <a:p>
                      <a:pPr algn="ctr">
                        <a:lnSpc>
                          <a:spcPct val="100000"/>
                        </a:lnSpc>
                      </a:pPr>
                      <a:r>
                        <a:rPr b="0" lang="en-IN" sz="900" spc="-1" strike="noStrike">
                          <a:solidFill>
                            <a:srgbClr val="000000"/>
                          </a:solidFill>
                          <a:latin typeface="Calibri"/>
                        </a:rPr>
                        <a:t>SWCA00005</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Arul</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Genetic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Done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Approved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276840">
                <a:tc>
                  <a:txBody>
                    <a:bodyPr lIns="7920" rIns="7920" tIns="7920" bIns="0" anchor="ctr"/>
                    <a:p>
                      <a:pPr algn="ctr">
                        <a:lnSpc>
                          <a:spcPct val="100000"/>
                        </a:lnSpc>
                      </a:pPr>
                      <a:r>
                        <a:rPr b="0" lang="en-IN" sz="900" spc="-1" strike="noStrike">
                          <a:solidFill>
                            <a:srgbClr val="000000"/>
                          </a:solidFill>
                          <a:latin typeface="Calibri"/>
                        </a:rPr>
                        <a:t>SWCA00005</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Arul</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Fitness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Done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Approved with notes</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276840">
                <a:tc>
                  <a:txBody>
                    <a:bodyPr lIns="7920" rIns="7920" tIns="7920" bIns="0" anchor="ctr"/>
                    <a:p>
                      <a:pPr algn="ctr">
                        <a:lnSpc>
                          <a:spcPct val="100000"/>
                        </a:lnSpc>
                      </a:pPr>
                      <a:r>
                        <a:rPr b="0" lang="en-IN" sz="900" spc="-1" strike="noStrike">
                          <a:solidFill>
                            <a:srgbClr val="000000"/>
                          </a:solidFill>
                          <a:latin typeface="Calibri"/>
                        </a:rPr>
                        <a:t>SWCA00007</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tIns="7920" bIns="0" anchor="ctr"/>
                    <a:p>
                      <a:pPr algn="ctr">
                        <a:lnSpc>
                          <a:spcPct val="100000"/>
                        </a:lnSpc>
                      </a:pPr>
                      <a:r>
                        <a:rPr b="0" lang="en-IN" sz="900" spc="-1" strike="noStrike">
                          <a:solidFill>
                            <a:srgbClr val="000000"/>
                          </a:solidFill>
                          <a:latin typeface="Calibri"/>
                        </a:rPr>
                        <a:t>Tommy</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tIns="7920" bIns="0" anchor="ctr"/>
                    <a:p>
                      <a:pPr algn="ctr">
                        <a:lnSpc>
                          <a:spcPct val="100000"/>
                        </a:lnSpc>
                      </a:pPr>
                      <a:r>
                        <a:rPr b="0" lang="en-IN" sz="900" spc="-1" strike="noStrike">
                          <a:solidFill>
                            <a:srgbClr val="000000"/>
                          </a:solidFill>
                          <a:latin typeface="Calibri"/>
                        </a:rPr>
                        <a:t>Fitness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tIns="7920" bIns="0" anchor="ctr"/>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tIns="7920" bIns="0" anchor="ctr"/>
                    <a:p>
                      <a:pPr algn="ctr">
                        <a:lnSpc>
                          <a:spcPct val="100000"/>
                        </a:lnSpc>
                      </a:pPr>
                      <a:r>
                        <a:rPr b="0" lang="en-IN" sz="900" spc="-1" strike="noStrike">
                          <a:solidFill>
                            <a:srgbClr val="000000"/>
                          </a:solidFill>
                          <a:latin typeface="Calibri"/>
                        </a:rPr>
                        <a:t>Done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tIns="7920" bIns="0" anchor="ctr"/>
                    <a:p>
                      <a:pPr algn="ctr">
                        <a:lnSpc>
                          <a:spcPct val="100000"/>
                        </a:lnSpc>
                      </a:pPr>
                      <a:r>
                        <a:rPr b="0" lang="en-IN" sz="900" spc="-1" strike="noStrike">
                          <a:solidFill>
                            <a:srgbClr val="000000"/>
                          </a:solidFill>
                          <a:latin typeface="Calibri"/>
                        </a:rPr>
                        <a:t>Resent for review</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tIns="7920" bIns="0" anchor="ctr"/>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tIns="7920" bIns="0" anchor="ctr"/>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tIns="7920" bIns="0" anchor="ctr"/>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tIns="7920" bIns="0" anchor="ctr"/>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76840">
                <a:tc>
                  <a:txBody>
                    <a:bodyPr lIns="7920" rIns="7920" tIns="7920" bIns="0" anchor="ctr"/>
                    <a:p>
                      <a:pPr algn="ctr">
                        <a:lnSpc>
                          <a:spcPct val="100000"/>
                        </a:lnSpc>
                      </a:pPr>
                      <a:r>
                        <a:rPr b="0" lang="en-IN" sz="900" spc="-1" strike="noStrike">
                          <a:solidFill>
                            <a:srgbClr val="000000"/>
                          </a:solidFill>
                          <a:latin typeface="Calibri"/>
                        </a:rPr>
                        <a:t>SWCA00008</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Peter</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Fitness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Done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Approved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276840">
                <a:tc>
                  <a:txBody>
                    <a:bodyPr lIns="7920" rIns="7920" tIns="7920" bIns="0" anchor="ctr"/>
                    <a:p>
                      <a:pPr algn="ctr">
                        <a:lnSpc>
                          <a:spcPct val="100000"/>
                        </a:lnSpc>
                      </a:pPr>
                      <a:r>
                        <a:rPr b="0" lang="en-IN" sz="900" spc="-1" strike="noStrike">
                          <a:solidFill>
                            <a:srgbClr val="000000"/>
                          </a:solidFill>
                          <a:latin typeface="Calibri"/>
                        </a:rPr>
                        <a:t>SWCA00009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tIns="7920" bIns="0" anchor="ctr"/>
                    <a:p>
                      <a:pPr algn="ctr">
                        <a:lnSpc>
                          <a:spcPct val="100000"/>
                        </a:lnSpc>
                      </a:pPr>
                      <a:r>
                        <a:rPr b="0" lang="en-IN" sz="900" spc="-1" strike="noStrike">
                          <a:solidFill>
                            <a:srgbClr val="000000"/>
                          </a:solidFill>
                          <a:latin typeface="Calibri"/>
                        </a:rPr>
                        <a:t>James</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tIns="7920" bIns="0" anchor="ctr"/>
                    <a:p>
                      <a:pPr algn="ctr">
                        <a:lnSpc>
                          <a:spcPct val="100000"/>
                        </a:lnSpc>
                      </a:pPr>
                      <a:r>
                        <a:rPr b="0" lang="en-IN" sz="900" spc="-1" strike="noStrike">
                          <a:solidFill>
                            <a:srgbClr val="000000"/>
                          </a:solidFill>
                          <a:latin typeface="Calibri"/>
                        </a:rPr>
                        <a:t>Exercise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tIns="7920" bIns="0" anchor="ctr"/>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tIns="7920" bIns="0" anchor="ctr"/>
                    <a:p>
                      <a:pPr algn="ctr">
                        <a:lnSpc>
                          <a:spcPct val="100000"/>
                        </a:lnSpc>
                      </a:pPr>
                      <a:r>
                        <a:rPr b="0" lang="en-IN" sz="900" spc="-1" strike="noStrike">
                          <a:solidFill>
                            <a:srgbClr val="000000"/>
                          </a:solidFill>
                          <a:latin typeface="Calibri"/>
                        </a:rPr>
                        <a:t>Pending</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tIns="7920" bIns="0" anchor="ctr"/>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tIns="7920" bIns="0" anchor="ctr"/>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tIns="7920" bIns="0" anchor="ctr"/>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76840">
                <a:tc>
                  <a:txBody>
                    <a:bodyPr lIns="7920" rIns="7920" tIns="7920" bIns="0" anchor="ctr"/>
                    <a:p>
                      <a:pPr algn="ctr">
                        <a:lnSpc>
                          <a:spcPct val="100000"/>
                        </a:lnSpc>
                      </a:pPr>
                      <a:r>
                        <a:rPr b="0" lang="en-IN" sz="900" spc="-1" strike="noStrike">
                          <a:solidFill>
                            <a:srgbClr val="000000"/>
                          </a:solidFill>
                          <a:latin typeface="Calibri"/>
                        </a:rPr>
                        <a:t>SWCA00010</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Murphy</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Genetic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Pending</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tIns="7920" bIns="0" anchor="ctr"/>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bl>
          </a:graphicData>
        </a:graphic>
      </p:graphicFrame>
      <p:sp>
        <p:nvSpPr>
          <p:cNvPr id="201" name="CustomShape 10"/>
          <p:cNvSpPr/>
          <p:nvPr/>
        </p:nvSpPr>
        <p:spPr>
          <a:xfrm>
            <a:off x="10485000" y="1573560"/>
            <a:ext cx="1340640" cy="243360"/>
          </a:xfrm>
          <a:prstGeom prst="rect">
            <a:avLst/>
          </a:prstGeom>
          <a:ln/>
        </p:spPr>
        <p:style>
          <a:lnRef idx="2">
            <a:schemeClr val="accent3"/>
          </a:lnRef>
          <a:fillRef idx="1">
            <a:schemeClr val="lt1"/>
          </a:fillRef>
          <a:effectRef idx="0">
            <a:schemeClr val="accent3"/>
          </a:effectRef>
          <a:fontRef idx="minor"/>
        </p:style>
      </p:sp>
      <p:sp>
        <p:nvSpPr>
          <p:cNvPr id="202" name="CustomShape 11"/>
          <p:cNvSpPr/>
          <p:nvPr/>
        </p:nvSpPr>
        <p:spPr>
          <a:xfrm>
            <a:off x="9832680" y="1582200"/>
            <a:ext cx="7023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200" spc="-1" strike="noStrike">
                <a:solidFill>
                  <a:srgbClr val="000000"/>
                </a:solidFill>
                <a:latin typeface="Calibri"/>
              </a:rPr>
              <a:t>Search</a:t>
            </a:r>
            <a:endParaRPr b="0" lang="en-IN" sz="1200" spc="-1" strike="noStrike">
              <a:latin typeface="Arial"/>
            </a:endParaRPr>
          </a:p>
        </p:txBody>
      </p:sp>
      <p:pic>
        <p:nvPicPr>
          <p:cNvPr id="203" name="Picture 30" descr=""/>
          <p:cNvPicPr/>
          <p:nvPr/>
        </p:nvPicPr>
        <p:blipFill>
          <a:blip r:embed="rId2"/>
          <a:stretch/>
        </p:blipFill>
        <p:spPr>
          <a:xfrm>
            <a:off x="2834640" y="1567440"/>
            <a:ext cx="678960" cy="280440"/>
          </a:xfrm>
          <a:prstGeom prst="rect">
            <a:avLst/>
          </a:prstGeom>
          <a:ln>
            <a:noFill/>
          </a:ln>
        </p:spPr>
      </p:pic>
      <p:pic>
        <p:nvPicPr>
          <p:cNvPr id="204" name="Picture 31" descr=""/>
          <p:cNvPicPr/>
          <p:nvPr/>
        </p:nvPicPr>
        <p:blipFill>
          <a:blip r:embed="rId3"/>
          <a:stretch/>
        </p:blipFill>
        <p:spPr>
          <a:xfrm>
            <a:off x="2850840" y="4261680"/>
            <a:ext cx="1022760" cy="258840"/>
          </a:xfrm>
          <a:prstGeom prst="rect">
            <a:avLst/>
          </a:prstGeom>
          <a:ln>
            <a:noFill/>
          </a:ln>
        </p:spPr>
      </p:pic>
      <p:pic>
        <p:nvPicPr>
          <p:cNvPr id="205" name="Picture 32" descr=""/>
          <p:cNvPicPr/>
          <p:nvPr/>
        </p:nvPicPr>
        <p:blipFill>
          <a:blip r:embed="rId4"/>
          <a:stretch/>
        </p:blipFill>
        <p:spPr>
          <a:xfrm>
            <a:off x="6112080" y="4301640"/>
            <a:ext cx="5961600" cy="312840"/>
          </a:xfrm>
          <a:prstGeom prst="rect">
            <a:avLst/>
          </a:prstGeom>
          <a:ln>
            <a:noFill/>
          </a:ln>
        </p:spPr>
      </p:pic>
      <p:pic>
        <p:nvPicPr>
          <p:cNvPr id="206" name="Picture 33" descr=""/>
          <p:cNvPicPr/>
          <p:nvPr/>
        </p:nvPicPr>
        <p:blipFill>
          <a:blip r:embed="rId5"/>
          <a:stretch/>
        </p:blipFill>
        <p:spPr>
          <a:xfrm>
            <a:off x="3479040" y="4672800"/>
            <a:ext cx="2252880" cy="200088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118080" y="121680"/>
            <a:ext cx="11965320" cy="6661080"/>
          </a:xfrm>
          <a:prstGeom prst="roundRect">
            <a:avLst>
              <a:gd name="adj" fmla="val 3640"/>
            </a:avLst>
          </a:prstGeom>
          <a:noFill/>
          <a:ln w="28440">
            <a:solidFill>
              <a:srgbClr val="00b0f0"/>
            </a:solidFill>
          </a:ln>
        </p:spPr>
        <p:style>
          <a:lnRef idx="2">
            <a:schemeClr val="accent1">
              <a:shade val="50000"/>
            </a:schemeClr>
          </a:lnRef>
          <a:fillRef idx="1">
            <a:schemeClr val="accent1"/>
          </a:fillRef>
          <a:effectRef idx="0">
            <a:schemeClr val="accent1"/>
          </a:effectRef>
          <a:fontRef idx="minor"/>
        </p:style>
      </p:sp>
      <p:pic>
        <p:nvPicPr>
          <p:cNvPr id="208" name="Picture 2" descr=""/>
          <p:cNvPicPr/>
          <p:nvPr/>
        </p:nvPicPr>
        <p:blipFill>
          <a:blip r:embed="rId1"/>
          <a:stretch/>
        </p:blipFill>
        <p:spPr>
          <a:xfrm>
            <a:off x="629640" y="368640"/>
            <a:ext cx="1208160" cy="716760"/>
          </a:xfrm>
          <a:prstGeom prst="rect">
            <a:avLst/>
          </a:prstGeom>
          <a:ln>
            <a:noFill/>
          </a:ln>
        </p:spPr>
      </p:pic>
      <p:sp>
        <p:nvSpPr>
          <p:cNvPr id="209" name="Line 2"/>
          <p:cNvSpPr/>
          <p:nvPr/>
        </p:nvSpPr>
        <p:spPr>
          <a:xfrm>
            <a:off x="117720" y="1212840"/>
            <a:ext cx="11966040" cy="360"/>
          </a:xfrm>
          <a:prstGeom prst="line">
            <a:avLst/>
          </a:prstGeom>
          <a:ln w="76320">
            <a:solidFill>
              <a:srgbClr val="00b0f0"/>
            </a:solidFill>
          </a:ln>
        </p:spPr>
        <p:style>
          <a:lnRef idx="1">
            <a:schemeClr val="accent1"/>
          </a:lnRef>
          <a:fillRef idx="0">
            <a:schemeClr val="accent1"/>
          </a:fillRef>
          <a:effectRef idx="0">
            <a:schemeClr val="accent1"/>
          </a:effectRef>
          <a:fontRef idx="minor"/>
        </p:style>
      </p:sp>
      <p:sp>
        <p:nvSpPr>
          <p:cNvPr id="210" name="CustomShape 3"/>
          <p:cNvSpPr/>
          <p:nvPr/>
        </p:nvSpPr>
        <p:spPr>
          <a:xfrm>
            <a:off x="10180440" y="138600"/>
            <a:ext cx="1725120" cy="6037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00b0f0"/>
                </a:solidFill>
                <a:latin typeface="Calibri"/>
              </a:rPr>
              <a:t>User: Arul</a:t>
            </a:r>
            <a:endParaRPr b="0" lang="en-IN" sz="1400" spc="-1" strike="noStrike">
              <a:latin typeface="Arial"/>
            </a:endParaRPr>
          </a:p>
          <a:p>
            <a:pPr>
              <a:lnSpc>
                <a:spcPct val="100000"/>
              </a:lnSpc>
            </a:pPr>
            <a:r>
              <a:rPr b="0" lang="en-IN" sz="1400" spc="-1" strike="noStrike">
                <a:solidFill>
                  <a:srgbClr val="00b0f0"/>
                </a:solidFill>
                <a:latin typeface="Calibri"/>
              </a:rPr>
              <a:t>Type: Physician</a:t>
            </a:r>
            <a:endParaRPr b="0" lang="en-IN" sz="1400" spc="-1" strike="noStrike">
              <a:latin typeface="Arial"/>
            </a:endParaRPr>
          </a:p>
        </p:txBody>
      </p:sp>
      <p:sp>
        <p:nvSpPr>
          <p:cNvPr id="211" name="Line 4"/>
          <p:cNvSpPr/>
          <p:nvPr/>
        </p:nvSpPr>
        <p:spPr>
          <a:xfrm>
            <a:off x="2593800" y="1212840"/>
            <a:ext cx="360" cy="5569920"/>
          </a:xfrm>
          <a:prstGeom prst="line">
            <a:avLst/>
          </a:prstGeom>
          <a:ln w="76320">
            <a:solidFill>
              <a:srgbClr val="00b0f0"/>
            </a:solidFill>
          </a:ln>
        </p:spPr>
        <p:style>
          <a:lnRef idx="1">
            <a:schemeClr val="accent1"/>
          </a:lnRef>
          <a:fillRef idx="0">
            <a:schemeClr val="accent1"/>
          </a:fillRef>
          <a:effectRef idx="0">
            <a:schemeClr val="accent1"/>
          </a:effectRef>
          <a:fontRef idx="minor"/>
        </p:style>
      </p:sp>
      <p:sp>
        <p:nvSpPr>
          <p:cNvPr id="212" name="CustomShape 5"/>
          <p:cNvSpPr/>
          <p:nvPr/>
        </p:nvSpPr>
        <p:spPr>
          <a:xfrm>
            <a:off x="11062080" y="793080"/>
            <a:ext cx="843480" cy="2556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0" lang="en-IN" sz="1200" spc="-1" strike="noStrike">
                <a:solidFill>
                  <a:srgbClr val="ffffff"/>
                </a:solidFill>
                <a:latin typeface="Calibri"/>
              </a:rPr>
              <a:t>Logout</a:t>
            </a:r>
            <a:endParaRPr b="0" lang="en-IN" sz="1200" spc="-1" strike="noStrike">
              <a:latin typeface="Arial"/>
            </a:endParaRPr>
          </a:p>
        </p:txBody>
      </p:sp>
      <p:sp>
        <p:nvSpPr>
          <p:cNvPr id="213" name="CustomShape 6"/>
          <p:cNvSpPr/>
          <p:nvPr/>
        </p:nvSpPr>
        <p:spPr>
          <a:xfrm>
            <a:off x="489600" y="1490040"/>
            <a:ext cx="1448640" cy="4104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0" lang="en-IN" sz="1200" spc="-1" strike="noStrike">
                <a:solidFill>
                  <a:srgbClr val="ffffff"/>
                </a:solidFill>
                <a:latin typeface="Calibri"/>
              </a:rPr>
              <a:t>View Results</a:t>
            </a:r>
            <a:endParaRPr b="0" lang="en-IN" sz="1200" spc="-1" strike="noStrike">
              <a:latin typeface="Arial"/>
            </a:endParaRPr>
          </a:p>
        </p:txBody>
      </p:sp>
      <p:sp>
        <p:nvSpPr>
          <p:cNvPr id="214" name="CustomShape 7"/>
          <p:cNvSpPr/>
          <p:nvPr/>
        </p:nvSpPr>
        <p:spPr>
          <a:xfrm>
            <a:off x="10485000" y="1573560"/>
            <a:ext cx="1340640" cy="243360"/>
          </a:xfrm>
          <a:prstGeom prst="rect">
            <a:avLst/>
          </a:prstGeom>
          <a:ln/>
        </p:spPr>
        <p:style>
          <a:lnRef idx="2">
            <a:schemeClr val="accent3"/>
          </a:lnRef>
          <a:fillRef idx="1">
            <a:schemeClr val="lt1"/>
          </a:fillRef>
          <a:effectRef idx="0">
            <a:schemeClr val="accent3"/>
          </a:effectRef>
          <a:fontRef idx="minor"/>
        </p:style>
      </p:sp>
      <p:sp>
        <p:nvSpPr>
          <p:cNvPr id="215" name="CustomShape 8"/>
          <p:cNvSpPr/>
          <p:nvPr/>
        </p:nvSpPr>
        <p:spPr>
          <a:xfrm>
            <a:off x="9832680" y="1582200"/>
            <a:ext cx="7023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200" spc="-1" strike="noStrike">
                <a:solidFill>
                  <a:srgbClr val="000000"/>
                </a:solidFill>
                <a:latin typeface="Calibri"/>
              </a:rPr>
              <a:t>Search</a:t>
            </a:r>
            <a:endParaRPr b="0" lang="en-IN" sz="1200" spc="-1" strike="noStrike">
              <a:latin typeface="Arial"/>
            </a:endParaRPr>
          </a:p>
        </p:txBody>
      </p:sp>
      <p:pic>
        <p:nvPicPr>
          <p:cNvPr id="216" name="Picture 8" descr=""/>
          <p:cNvPicPr/>
          <p:nvPr/>
        </p:nvPicPr>
        <p:blipFill>
          <a:blip r:embed="rId2"/>
          <a:stretch/>
        </p:blipFill>
        <p:spPr>
          <a:xfrm>
            <a:off x="2850840" y="4261680"/>
            <a:ext cx="1022760" cy="258840"/>
          </a:xfrm>
          <a:prstGeom prst="rect">
            <a:avLst/>
          </a:prstGeom>
          <a:ln>
            <a:noFill/>
          </a:ln>
        </p:spPr>
      </p:pic>
      <p:pic>
        <p:nvPicPr>
          <p:cNvPr id="217" name="Picture 9" descr=""/>
          <p:cNvPicPr/>
          <p:nvPr/>
        </p:nvPicPr>
        <p:blipFill>
          <a:blip r:embed="rId3"/>
          <a:stretch/>
        </p:blipFill>
        <p:spPr>
          <a:xfrm>
            <a:off x="6112080" y="4301640"/>
            <a:ext cx="5961600" cy="312840"/>
          </a:xfrm>
          <a:prstGeom prst="rect">
            <a:avLst/>
          </a:prstGeom>
          <a:ln>
            <a:noFill/>
          </a:ln>
        </p:spPr>
      </p:pic>
      <p:pic>
        <p:nvPicPr>
          <p:cNvPr id="218" name="Picture 13" descr=""/>
          <p:cNvPicPr/>
          <p:nvPr/>
        </p:nvPicPr>
        <p:blipFill>
          <a:blip r:embed="rId4"/>
          <a:stretch/>
        </p:blipFill>
        <p:spPr>
          <a:xfrm>
            <a:off x="3479040" y="4672800"/>
            <a:ext cx="2252880" cy="2000880"/>
          </a:xfrm>
          <a:prstGeom prst="rect">
            <a:avLst/>
          </a:prstGeom>
          <a:ln>
            <a:noFill/>
          </a:ln>
        </p:spPr>
      </p:pic>
      <p:pic>
        <p:nvPicPr>
          <p:cNvPr id="219" name="Picture 15" descr=""/>
          <p:cNvPicPr/>
          <p:nvPr/>
        </p:nvPicPr>
        <p:blipFill>
          <a:blip r:embed="rId5"/>
          <a:stretch/>
        </p:blipFill>
        <p:spPr>
          <a:xfrm>
            <a:off x="2834640" y="1567440"/>
            <a:ext cx="678960" cy="280440"/>
          </a:xfrm>
          <a:prstGeom prst="rect">
            <a:avLst/>
          </a:prstGeom>
          <a:ln>
            <a:noFill/>
          </a:ln>
        </p:spPr>
      </p:pic>
      <p:graphicFrame>
        <p:nvGraphicFramePr>
          <p:cNvPr id="220" name="Table 9"/>
          <p:cNvGraphicFramePr/>
          <p:nvPr/>
        </p:nvGraphicFramePr>
        <p:xfrm>
          <a:off x="2850840" y="1924200"/>
          <a:ext cx="9037080" cy="2261160"/>
        </p:xfrm>
        <a:graphic>
          <a:graphicData uri="http://schemas.openxmlformats.org/drawingml/2006/table">
            <a:tbl>
              <a:tblPr/>
              <a:tblGrid>
                <a:gridCol w="823680"/>
                <a:gridCol w="716760"/>
                <a:gridCol w="632880"/>
                <a:gridCol w="435240"/>
                <a:gridCol w="635400"/>
                <a:gridCol w="879480"/>
                <a:gridCol w="583200"/>
                <a:gridCol w="1898640"/>
                <a:gridCol w="1062360"/>
                <a:gridCol w="774720"/>
                <a:gridCol w="594720"/>
              </a:tblGrid>
              <a:tr h="376560">
                <a:tc>
                  <a:txBody>
                    <a:bodyPr lIns="8640" rIns="8640" tIns="8640" bIns="0" anchor="ctr"/>
                    <a:p>
                      <a:pPr algn="ctr">
                        <a:lnSpc>
                          <a:spcPct val="100000"/>
                        </a:lnSpc>
                      </a:pPr>
                      <a:r>
                        <a:rPr b="0" lang="en-IN" sz="1000" spc="-1" strike="noStrike">
                          <a:solidFill>
                            <a:srgbClr val="000000"/>
                          </a:solidFill>
                          <a:latin typeface="Calibri"/>
                        </a:rPr>
                        <a:t>Patient ID</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tIns="8640" bIns="0" anchor="ctr"/>
                    <a:p>
                      <a:pPr algn="ctr">
                        <a:lnSpc>
                          <a:spcPct val="100000"/>
                        </a:lnSpc>
                      </a:pPr>
                      <a:r>
                        <a:rPr b="0" lang="en-IN" sz="1000" spc="-1" strike="noStrike">
                          <a:solidFill>
                            <a:srgbClr val="000000"/>
                          </a:solidFill>
                          <a:latin typeface="Calibri"/>
                        </a:rPr>
                        <a:t>Patient First Name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tIns="8640" bIns="0" anchor="ctr"/>
                    <a:p>
                      <a:pPr algn="ctr">
                        <a:lnSpc>
                          <a:spcPct val="100000"/>
                        </a:lnSpc>
                      </a:pPr>
                      <a:r>
                        <a:rPr b="0" lang="en-IN" sz="1000" spc="-1" strike="noStrike">
                          <a:solidFill>
                            <a:srgbClr val="000000"/>
                          </a:solidFill>
                          <a:latin typeface="Calibri"/>
                        </a:rPr>
                        <a:t>Last Name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tIns="8640" bIns="0" anchor="ctr"/>
                    <a:p>
                      <a:pPr algn="ctr">
                        <a:lnSpc>
                          <a:spcPct val="100000"/>
                        </a:lnSpc>
                      </a:pPr>
                      <a:r>
                        <a:rPr b="0" lang="en-IN" sz="1000" spc="-1" strike="noStrike">
                          <a:solidFill>
                            <a:srgbClr val="000000"/>
                          </a:solidFill>
                          <a:latin typeface="Calibri"/>
                        </a:rPr>
                        <a:t>Gender</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tIns="8640" bIns="0" anchor="ctr"/>
                    <a:p>
                      <a:pPr algn="ctr">
                        <a:lnSpc>
                          <a:spcPct val="100000"/>
                        </a:lnSpc>
                      </a:pPr>
                      <a:r>
                        <a:rPr b="0" lang="en-IN" sz="1000" spc="-1" strike="noStrike">
                          <a:solidFill>
                            <a:srgbClr val="000000"/>
                          </a:solidFill>
                          <a:latin typeface="Calibri"/>
                        </a:rPr>
                        <a:t>Ethnicity</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tIns="8640" bIns="0" anchor="ctr"/>
                    <a:p>
                      <a:pPr algn="ctr">
                        <a:lnSpc>
                          <a:spcPct val="100000"/>
                        </a:lnSpc>
                      </a:pPr>
                      <a:r>
                        <a:rPr b="0" lang="en-IN" sz="1000" spc="-1" strike="noStrike">
                          <a:solidFill>
                            <a:srgbClr val="000000"/>
                          </a:solidFill>
                          <a:latin typeface="Calibri"/>
                        </a:rPr>
                        <a:t>Test name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tIns="8640" bIns="0" anchor="ctr"/>
                    <a:p>
                      <a:pPr algn="ctr">
                        <a:lnSpc>
                          <a:spcPct val="100000"/>
                        </a:lnSpc>
                      </a:pPr>
                      <a:r>
                        <a:rPr b="0" lang="en-IN" sz="1000" spc="-1" strike="noStrike">
                          <a:solidFill>
                            <a:srgbClr val="000000"/>
                          </a:solidFill>
                          <a:latin typeface="Calibri"/>
                        </a:rPr>
                        <a:t>View report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tIns="8640" bIns="0" anchor="ctr"/>
                    <a:p>
                      <a:pPr algn="ctr">
                        <a:lnSpc>
                          <a:spcPct val="100000"/>
                        </a:lnSpc>
                      </a:pPr>
                      <a:r>
                        <a:rPr b="0" lang="en-IN" sz="1000" spc="-1" strike="noStrike">
                          <a:solidFill>
                            <a:srgbClr val="000000"/>
                          </a:solidFill>
                          <a:latin typeface="Calibri"/>
                        </a:rPr>
                        <a:t>Physician Notes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tIns="8640" bIns="0" anchor="ctr"/>
                    <a:p>
                      <a:pPr algn="ctr">
                        <a:lnSpc>
                          <a:spcPct val="100000"/>
                        </a:lnSpc>
                      </a:pPr>
                      <a:r>
                        <a:rPr b="0" lang="en-IN" sz="1000" spc="-1" strike="noStrike">
                          <a:solidFill>
                            <a:srgbClr val="000000"/>
                          </a:solidFill>
                          <a:latin typeface="Calibri"/>
                        </a:rPr>
                        <a:t>Include notes yes/no</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tIns="8640" bIns="0" anchor="ctr"/>
                    <a:p>
                      <a:pPr algn="ctr">
                        <a:lnSpc>
                          <a:spcPct val="100000"/>
                        </a:lnSpc>
                      </a:pPr>
                      <a:r>
                        <a:rPr b="0" lang="en-IN" sz="1000" spc="-1" strike="noStrike">
                          <a:solidFill>
                            <a:srgbClr val="000000"/>
                          </a:solidFill>
                          <a:latin typeface="Calibri"/>
                        </a:rPr>
                        <a:t>Approve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tIns="8640" bIns="0" anchor="ctr"/>
                    <a:p>
                      <a:pPr algn="ctr">
                        <a:lnSpc>
                          <a:spcPct val="100000"/>
                        </a:lnSpc>
                      </a:pPr>
                      <a:r>
                        <a:rPr b="0" lang="en-IN" sz="1000" spc="-1" strike="noStrike">
                          <a:solidFill>
                            <a:srgbClr val="000000"/>
                          </a:solidFill>
                          <a:latin typeface="Calibri"/>
                        </a:rPr>
                        <a:t>Reject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r>
              <a:tr h="559080">
                <a:tc>
                  <a:txBody>
                    <a:bodyPr lIns="8640" rIns="8640" tIns="8640" bIns="0" anchor="ctr"/>
                    <a:p>
                      <a:pPr algn="ctr">
                        <a:lnSpc>
                          <a:spcPct val="100000"/>
                        </a:lnSpc>
                      </a:pPr>
                      <a:r>
                        <a:rPr b="0" lang="en-IN" sz="1000" spc="-1" strike="noStrike">
                          <a:solidFill>
                            <a:srgbClr val="000000"/>
                          </a:solidFill>
                          <a:latin typeface="Calibri"/>
                        </a:rPr>
                        <a:t>SWCA00005</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tIns="8640" bIns="0" anchor="ctr"/>
                    <a:p>
                      <a:pPr algn="ctr">
                        <a:lnSpc>
                          <a:spcPct val="100000"/>
                        </a:lnSpc>
                      </a:pPr>
                      <a:r>
                        <a:rPr b="0" lang="en-IN" sz="1000" spc="-1" strike="noStrike">
                          <a:solidFill>
                            <a:srgbClr val="000000"/>
                          </a:solidFill>
                          <a:latin typeface="Calibri"/>
                        </a:rPr>
                        <a:t>Arul</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tIns="8640" bIns="0" anchor="ctr"/>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tIns="8640" bIns="0" anchor="ctr"/>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tIns="8640" bIns="0" anchor="ctr"/>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tIns="8640" bIns="0" anchor="ctr"/>
                    <a:p>
                      <a:pPr algn="ctr">
                        <a:lnSpc>
                          <a:spcPct val="100000"/>
                        </a:lnSpc>
                      </a:pPr>
                      <a:r>
                        <a:rPr b="0" lang="en-IN" sz="1000" spc="-1" strike="noStrike">
                          <a:solidFill>
                            <a:srgbClr val="000000"/>
                          </a:solidFill>
                          <a:latin typeface="Calibri"/>
                        </a:rPr>
                        <a:t>Genetic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tIns="8640" bIns="0" anchor="ctr"/>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tIns="8640" bIns="0" anchor="ctr"/>
                    <a:p>
                      <a:pPr algn="ctr">
                        <a:lnSpc>
                          <a:spcPct val="100000"/>
                        </a:lnSpc>
                      </a:pPr>
                      <a:r>
                        <a:rPr b="0" lang="en-IN" sz="1000" spc="-1" strike="noStrike">
                          <a:solidFill>
                            <a:srgbClr val="000000"/>
                          </a:solidFill>
                          <a:latin typeface="Calibri"/>
                        </a:rPr>
                        <a:t>Been observed for having good exercise and nutrition.</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r h="212040">
                <a:tc>
                  <a:txBody>
                    <a:bodyPr lIns="8640" rIns="8640" tIns="8640" bIns="0" anchor="ctr"/>
                    <a:p>
                      <a:pPr algn="ctr">
                        <a:lnSpc>
                          <a:spcPct val="100000"/>
                        </a:lnSpc>
                      </a:pPr>
                      <a:r>
                        <a:rPr b="0" lang="en-IN" sz="1000" spc="-1" strike="noStrike">
                          <a:solidFill>
                            <a:srgbClr val="000000"/>
                          </a:solidFill>
                          <a:latin typeface="Calibri"/>
                        </a:rPr>
                        <a:t>SWCA00005</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tIns="8640" bIns="0" anchor="ctr"/>
                    <a:p>
                      <a:pPr algn="ctr">
                        <a:lnSpc>
                          <a:spcPct val="100000"/>
                        </a:lnSpc>
                      </a:pPr>
                      <a:r>
                        <a:rPr b="0" lang="en-IN" sz="1000" spc="-1" strike="noStrike">
                          <a:solidFill>
                            <a:srgbClr val="000000"/>
                          </a:solidFill>
                          <a:latin typeface="Calibri"/>
                        </a:rPr>
                        <a:t>Arul</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tIns="8640" bIns="0" anchor="ctr"/>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tIns="8640" bIns="0" anchor="ctr"/>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tIns="8640" bIns="0" anchor="ctr"/>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tIns="8640" bIns="0" anchor="ctr"/>
                    <a:p>
                      <a:pPr algn="ctr">
                        <a:lnSpc>
                          <a:spcPct val="100000"/>
                        </a:lnSpc>
                      </a:pPr>
                      <a:r>
                        <a:rPr b="0" lang="en-IN" sz="1000" spc="-1" strike="noStrike">
                          <a:solidFill>
                            <a:srgbClr val="000000"/>
                          </a:solidFill>
                          <a:latin typeface="Calibri"/>
                        </a:rPr>
                        <a:t>Fitness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tIns="8640" bIns="0" anchor="ctr"/>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tIns="8640" bIns="0" anchor="ctr"/>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r h="212040">
                <a:tc>
                  <a:txBody>
                    <a:bodyPr lIns="8640" rIns="8640" tIns="8640" bIns="0" anchor="ctr"/>
                    <a:p>
                      <a:pPr algn="ctr">
                        <a:lnSpc>
                          <a:spcPct val="100000"/>
                        </a:lnSpc>
                      </a:pPr>
                      <a:r>
                        <a:rPr b="0" lang="en-IN" sz="1000" spc="-1" strike="noStrike">
                          <a:solidFill>
                            <a:srgbClr val="000000"/>
                          </a:solidFill>
                          <a:latin typeface="Calibri"/>
                        </a:rPr>
                        <a:t>SWCA00007</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tIns="8640" bIns="0" anchor="ctr"/>
                    <a:p>
                      <a:pPr algn="ctr">
                        <a:lnSpc>
                          <a:spcPct val="100000"/>
                        </a:lnSpc>
                      </a:pPr>
                      <a:r>
                        <a:rPr b="0" lang="en-IN" sz="1000" spc="-1" strike="noStrike">
                          <a:solidFill>
                            <a:srgbClr val="000000"/>
                          </a:solidFill>
                          <a:latin typeface="Calibri"/>
                        </a:rPr>
                        <a:t>Tommy</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tIns="8640" bIns="0" anchor="ctr"/>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tIns="8640" bIns="0" anchor="ctr"/>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tIns="8640" bIns="0" anchor="ctr"/>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tIns="8640" bIns="0" anchor="ctr"/>
                    <a:p>
                      <a:pPr algn="ctr">
                        <a:lnSpc>
                          <a:spcPct val="100000"/>
                        </a:lnSpc>
                      </a:pPr>
                      <a:r>
                        <a:rPr b="0" lang="en-IN" sz="1000" spc="-1" strike="noStrike">
                          <a:solidFill>
                            <a:srgbClr val="000000"/>
                          </a:solidFill>
                          <a:latin typeface="Calibri"/>
                        </a:rPr>
                        <a:t>Fitness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tIns="8640" bIns="0" anchor="ctr"/>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tIns="8640" bIns="0" anchor="ctr"/>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12040">
                <a:tc>
                  <a:txBody>
                    <a:bodyPr lIns="8640" rIns="8640" tIns="8640" bIns="0" anchor="ctr"/>
                    <a:p>
                      <a:pPr algn="ctr">
                        <a:lnSpc>
                          <a:spcPct val="100000"/>
                        </a:lnSpc>
                      </a:pPr>
                      <a:r>
                        <a:rPr b="0" lang="en-IN" sz="1000" spc="-1" strike="noStrike">
                          <a:solidFill>
                            <a:srgbClr val="000000"/>
                          </a:solidFill>
                          <a:latin typeface="Calibri"/>
                        </a:rPr>
                        <a:t>SWCA00008</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tIns="8640" bIns="0" anchor="ctr"/>
                    <a:p>
                      <a:pPr algn="ctr">
                        <a:lnSpc>
                          <a:spcPct val="100000"/>
                        </a:lnSpc>
                      </a:pPr>
                      <a:r>
                        <a:rPr b="0" lang="en-IN" sz="1000" spc="-1" strike="noStrike">
                          <a:solidFill>
                            <a:srgbClr val="000000"/>
                          </a:solidFill>
                          <a:latin typeface="Calibri"/>
                        </a:rPr>
                        <a:t>Peter</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tIns="8640" bIns="0" anchor="ctr"/>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tIns="8640" bIns="0" anchor="ctr"/>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tIns="8640" bIns="0" anchor="ctr"/>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tIns="8640" bIns="0" anchor="ctr"/>
                    <a:p>
                      <a:pPr algn="ctr">
                        <a:lnSpc>
                          <a:spcPct val="100000"/>
                        </a:lnSpc>
                      </a:pPr>
                      <a:r>
                        <a:rPr b="0" lang="en-IN" sz="1000" spc="-1" strike="noStrike">
                          <a:solidFill>
                            <a:srgbClr val="000000"/>
                          </a:solidFill>
                          <a:latin typeface="Calibri"/>
                        </a:rPr>
                        <a:t>Fitness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tIns="8640" bIns="0" anchor="ctr"/>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tIns="8640" bIns="0" anchor="ctr"/>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r h="376560">
                <a:tc>
                  <a:txBody>
                    <a:bodyPr lIns="8640" rIns="8640" tIns="8640" bIns="0" anchor="ctr"/>
                    <a:p>
                      <a:pPr algn="ctr">
                        <a:lnSpc>
                          <a:spcPct val="100000"/>
                        </a:lnSpc>
                      </a:pPr>
                      <a:r>
                        <a:rPr b="0" lang="en-IN" sz="1000" spc="-1" strike="noStrike">
                          <a:solidFill>
                            <a:srgbClr val="000000"/>
                          </a:solidFill>
                          <a:latin typeface="Calibri"/>
                        </a:rPr>
                        <a:t>SWCA00009</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tIns="8640" bIns="0" anchor="ctr"/>
                    <a:p>
                      <a:pPr algn="ctr">
                        <a:lnSpc>
                          <a:spcPct val="100000"/>
                        </a:lnSpc>
                      </a:pPr>
                      <a:r>
                        <a:rPr b="0" lang="en-IN" sz="1000" spc="-1" strike="noStrike">
                          <a:solidFill>
                            <a:srgbClr val="000000"/>
                          </a:solidFill>
                          <a:latin typeface="Calibri"/>
                        </a:rPr>
                        <a:t>James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tIns="8640" bIns="0" anchor="ctr"/>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tIns="8640" bIns="0" anchor="ctr"/>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tIns="8640" bIns="0" anchor="ctr"/>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tIns="8640" bIns="0" anchor="ctr"/>
                    <a:p>
                      <a:pPr algn="ctr">
                        <a:lnSpc>
                          <a:spcPct val="100000"/>
                        </a:lnSpc>
                      </a:pPr>
                      <a:r>
                        <a:rPr b="0" lang="en-IN" sz="1000" spc="-1" strike="noStrike">
                          <a:solidFill>
                            <a:srgbClr val="000000"/>
                          </a:solidFill>
                          <a:latin typeface="Calibri"/>
                        </a:rPr>
                        <a:t>Exercise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tIns="8640" bIns="0" anchor="ctr"/>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tIns="8640" bIns="0" anchor="ctr"/>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13560">
                <a:tc>
                  <a:txBody>
                    <a:bodyPr lIns="8640" rIns="8640" tIns="8640" bIns="0" anchor="ctr"/>
                    <a:p>
                      <a:pPr algn="ctr">
                        <a:lnSpc>
                          <a:spcPct val="100000"/>
                        </a:lnSpc>
                      </a:pPr>
                      <a:r>
                        <a:rPr b="0" lang="en-IN" sz="1000" spc="-1" strike="noStrike">
                          <a:solidFill>
                            <a:srgbClr val="000000"/>
                          </a:solidFill>
                          <a:latin typeface="Calibri"/>
                        </a:rPr>
                        <a:t>SWCA00010</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tIns="8640" bIns="0" anchor="ctr"/>
                    <a:p>
                      <a:pPr algn="ctr">
                        <a:lnSpc>
                          <a:spcPct val="100000"/>
                        </a:lnSpc>
                      </a:pPr>
                      <a:r>
                        <a:rPr b="0" lang="en-IN" sz="1000" spc="-1" strike="noStrike">
                          <a:solidFill>
                            <a:srgbClr val="000000"/>
                          </a:solidFill>
                          <a:latin typeface="Calibri"/>
                        </a:rPr>
                        <a:t>Murphy</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tIns="8640" bIns="0" anchor="ctr"/>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tIns="8640" bIns="0" anchor="ctr"/>
                    <a:p>
                      <a:pPr algn="ctr">
                        <a:lnSpc>
                          <a:spcPct val="100000"/>
                        </a:lnSpc>
                      </a:pPr>
                      <a:r>
                        <a:rPr b="0" lang="en-IN" sz="1000" spc="-1" strike="noStrike">
                          <a:solidFill>
                            <a:srgbClr val="000000"/>
                          </a:solidFill>
                          <a:latin typeface="Calibri"/>
                        </a:rPr>
                        <a:t>Female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tIns="8640" bIns="0" anchor="ctr"/>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tIns="8640" bIns="0" anchor="ctr"/>
                    <a:p>
                      <a:pPr algn="ctr">
                        <a:lnSpc>
                          <a:spcPct val="100000"/>
                        </a:lnSpc>
                      </a:pPr>
                      <a:r>
                        <a:rPr b="0" lang="en-IN" sz="1000" spc="-1" strike="noStrike">
                          <a:solidFill>
                            <a:srgbClr val="000000"/>
                          </a:solidFill>
                          <a:latin typeface="Calibri"/>
                        </a:rPr>
                        <a:t>Genetic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tIns="8640" bIns="0" anchor="ctr"/>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tIns="8640" bIns="0" anchor="ctr"/>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bl>
          </a:graphicData>
        </a:graphic>
      </p:graphicFrame>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367</TotalTime>
  <Application>LibreOffice/6.0.7.3$Linux_X86_64 LibreOffice_project/00m0$Build-3</Application>
  <Words>708</Words>
  <Paragraphs>432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2019-08-23T16:07:00Z</dcterms:created>
  <dc:creator>arul peter</dc:creator>
  <dc:description/>
  <dc:language>en-IN</dc:language>
  <cp:lastModifiedBy/>
  <dcterms:modified xsi:type="dcterms:W3CDTF">2020-12-10T15:29:59Z</dcterms:modified>
  <cp:revision>60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