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37.jpeg" ContentType="image/jpeg"/>
  <Override PartName="/ppt/media/image36.png" ContentType="image/png"/>
  <Override PartName="/ppt/media/image35.png" ContentType="image/png"/>
  <Override PartName="/ppt/media/image34.png" ContentType="image/png"/>
  <Override PartName="/ppt/media/image33.png" ContentType="image/png"/>
  <Override PartName="/ppt/media/image32.jpeg" ContentType="image/jpeg"/>
  <Override PartName="/ppt/media/image31.png" ContentType="image/png"/>
  <Override PartName="/ppt/media/image30.png" ContentType="image/png"/>
  <Override PartName="/ppt/media/image38.jpeg" ContentType="image/jpeg"/>
  <Override PartName="/ppt/media/image29.png" ContentType="image/png"/>
  <Override PartName="/ppt/media/image27.jpeg" ContentType="image/jpeg"/>
  <Override PartName="/ppt/media/image26.png" ContentType="image/png"/>
  <Override PartName="/ppt/media/image25.png" ContentType="image/png"/>
  <Override PartName="/ppt/media/image10.png" ContentType="image/png"/>
  <Override PartName="/ppt/media/image24.png" ContentType="image/png"/>
  <Override PartName="/ppt/media/image9.png" ContentType="image/png"/>
  <Override PartName="/ppt/media/image11.png" ContentType="image/png"/>
  <Override PartName="/ppt/media/image1.jpeg" ContentType="image/jpeg"/>
  <Override PartName="/ppt/media/image21.png" ContentType="image/png"/>
  <Override PartName="/ppt/media/image6.png" ContentType="image/png"/>
  <Override PartName="/ppt/media/image4.jpeg" ContentType="image/jpeg"/>
  <Override PartName="/ppt/media/image28.png" ContentType="image/png"/>
  <Override PartName="/ppt/media/image3.jpeg" ContentType="image/jpeg"/>
  <Override PartName="/ppt/media/image16.png" ContentType="image/png"/>
  <Override PartName="/ppt/media/image5.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7.png" ContentType="image/png"/>
  <Override PartName="/ppt/media/image2.jpeg" ContentType="image/jpeg"/>
  <Override PartName="/ppt/media/image18.png" ContentType="image/png"/>
  <Override PartName="/ppt/media/image19.png" ContentType="image/png"/>
  <Override PartName="/ppt/media/image20.png" ContentType="image/png"/>
  <Override PartName="/ppt/media/image7.png" ContentType="image/png"/>
  <Override PartName="/ppt/media/image22.png" ContentType="image/png"/>
  <Override PartName="/ppt/media/image8.png" ContentType="image/png"/>
  <Override PartName="/ppt/media/image23.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a:t>
            </a:r>
            <a:r>
              <a:rPr b="0" lang="en-IN" sz="4400" spc="-1" strike="noStrike">
                <a:latin typeface="Arial"/>
              </a:rPr>
              <a:t>ic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a:t>
            </a:r>
            <a:r>
              <a:rPr b="0" lang="en-IN" sz="4400" spc="-1" strike="noStrike">
                <a:latin typeface="Arial"/>
              </a:rPr>
              <a:t>ic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016000" y="3816000"/>
            <a:ext cx="8650440" cy="1870920"/>
          </a:xfrm>
          <a:prstGeom prst="rect">
            <a:avLst/>
          </a:prstGeom>
          <a:noFill/>
          <a:ln>
            <a:noFill/>
          </a:ln>
        </p:spPr>
        <p:style>
          <a:lnRef idx="0"/>
          <a:fillRef idx="0"/>
          <a:effectRef idx="0"/>
          <a:fontRef idx="minor"/>
        </p:style>
        <p:txBody>
          <a:bodyPr lIns="0" rIns="0" tIns="0" bIns="0" anchor="ctr"/>
          <a:p>
            <a:pPr algn="ctr">
              <a:lnSpc>
                <a:spcPct val="100000"/>
              </a:lnSpc>
            </a:pPr>
            <a:r>
              <a:rPr b="1" lang="en-IN" sz="2800" spc="-1" strike="noStrike">
                <a:solidFill>
                  <a:srgbClr val="000000"/>
                </a:solidFill>
                <a:latin typeface="Calibri"/>
                <a:ea typeface="DejaVu Sans"/>
              </a:rPr>
              <a:t>Building GUI for Nutrigenomics Panel</a:t>
            </a:r>
            <a:endParaRPr b="0" lang="en-IN" sz="2800" spc="-1" strike="noStrike">
              <a:latin typeface="Arial"/>
            </a:endParaRPr>
          </a:p>
        </p:txBody>
      </p:sp>
      <p:pic>
        <p:nvPicPr>
          <p:cNvPr id="77" name="" descr=""/>
          <p:cNvPicPr/>
          <p:nvPr/>
        </p:nvPicPr>
        <p:blipFill>
          <a:blip r:embed="rId1"/>
          <a:stretch/>
        </p:blipFill>
        <p:spPr>
          <a:xfrm>
            <a:off x="3744000" y="624960"/>
            <a:ext cx="4710960" cy="28414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18080" y="121680"/>
            <a:ext cx="11964240" cy="666000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57" name="Picture 2" descr=""/>
          <p:cNvPicPr/>
          <p:nvPr/>
        </p:nvPicPr>
        <p:blipFill>
          <a:blip r:embed="rId1"/>
          <a:stretch/>
        </p:blipFill>
        <p:spPr>
          <a:xfrm>
            <a:off x="629640" y="368640"/>
            <a:ext cx="1207080" cy="715680"/>
          </a:xfrm>
          <a:prstGeom prst="rect">
            <a:avLst/>
          </a:prstGeom>
          <a:ln>
            <a:noFill/>
          </a:ln>
        </p:spPr>
      </p:pic>
      <p:sp>
        <p:nvSpPr>
          <p:cNvPr id="258"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59" name="CustomShape 3"/>
          <p:cNvSpPr/>
          <p:nvPr/>
        </p:nvSpPr>
        <p:spPr>
          <a:xfrm>
            <a:off x="10180440" y="138600"/>
            <a:ext cx="1724040" cy="60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0" name="Line 4"/>
          <p:cNvSpPr/>
          <p:nvPr/>
        </p:nvSpPr>
        <p:spPr>
          <a:xfrm>
            <a:off x="2593800" y="1212840"/>
            <a:ext cx="360" cy="556992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1" name="CustomShape 5"/>
          <p:cNvSpPr/>
          <p:nvPr/>
        </p:nvSpPr>
        <p:spPr>
          <a:xfrm>
            <a:off x="11062080" y="793080"/>
            <a:ext cx="842400" cy="254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62" name="CustomShape 6"/>
          <p:cNvSpPr/>
          <p:nvPr/>
        </p:nvSpPr>
        <p:spPr>
          <a:xfrm>
            <a:off x="509400" y="1556280"/>
            <a:ext cx="1447560" cy="4093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graphicFrame>
        <p:nvGraphicFramePr>
          <p:cNvPr id="263" name="Table 7"/>
          <p:cNvGraphicFramePr/>
          <p:nvPr/>
        </p:nvGraphicFramePr>
        <p:xfrm>
          <a:off x="2837520" y="1587600"/>
          <a:ext cx="9001800" cy="1019160"/>
        </p:xfrm>
        <a:graphic>
          <a:graphicData uri="http://schemas.openxmlformats.org/drawingml/2006/table">
            <a:tbl>
              <a:tblPr/>
              <a:tblGrid>
                <a:gridCol w="1310040"/>
                <a:gridCol w="1310040"/>
                <a:gridCol w="1310040"/>
                <a:gridCol w="1310040"/>
                <a:gridCol w="1310040"/>
                <a:gridCol w="1310040"/>
                <a:gridCol w="570240"/>
                <a:gridCol w="571680"/>
              </a:tblGrid>
              <a:tr h="254880">
                <a:tc>
                  <a:txBody>
                    <a:bodyPr lIns="9360" rIns="9360"/>
                    <a:p>
                      <a:pPr algn="ctr">
                        <a:lnSpc>
                          <a:spcPct val="100000"/>
                        </a:lnSpc>
                      </a:pPr>
                      <a:r>
                        <a:rPr b="0" lang="en-IN" sz="1100" spc="-1" strike="noStrike">
                          <a:solidFill>
                            <a:srgbClr val="000000"/>
                          </a:solidFill>
                          <a:latin typeface="Calibri"/>
                        </a:rPr>
                        <a:t>first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last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role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mail id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contact number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address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r>
              <a:tr h="254880">
                <a:tc>
                  <a:txBody>
                    <a:bodyPr lIns="9360" rIns="9360"/>
                    <a:p>
                      <a:pPr algn="ctr">
                        <a:lnSpc>
                          <a:spcPct val="100000"/>
                        </a:lnSpc>
                      </a:pPr>
                      <a:r>
                        <a:rPr b="0" lang="en-IN" sz="1100" spc="-1" strike="noStrike">
                          <a:solidFill>
                            <a:srgbClr val="000000"/>
                          </a:solidFill>
                          <a:latin typeface="Calibri"/>
                        </a:rPr>
                        <a:t>Arul</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Admin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Tommy</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Physician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Peter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Technician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18080" y="121680"/>
            <a:ext cx="11964240" cy="666000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65" name="Picture 2" descr=""/>
          <p:cNvPicPr/>
          <p:nvPr/>
        </p:nvPicPr>
        <p:blipFill>
          <a:blip r:embed="rId1"/>
          <a:stretch/>
        </p:blipFill>
        <p:spPr>
          <a:xfrm>
            <a:off x="629640" y="368640"/>
            <a:ext cx="1207080" cy="715680"/>
          </a:xfrm>
          <a:prstGeom prst="rect">
            <a:avLst/>
          </a:prstGeom>
          <a:ln>
            <a:noFill/>
          </a:ln>
        </p:spPr>
      </p:pic>
      <p:sp>
        <p:nvSpPr>
          <p:cNvPr id="266"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7" name="CustomShape 3"/>
          <p:cNvSpPr/>
          <p:nvPr/>
        </p:nvSpPr>
        <p:spPr>
          <a:xfrm>
            <a:off x="10180440" y="138600"/>
            <a:ext cx="1724040" cy="60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8" name="Line 4"/>
          <p:cNvSpPr/>
          <p:nvPr/>
        </p:nvSpPr>
        <p:spPr>
          <a:xfrm>
            <a:off x="2593800" y="1212840"/>
            <a:ext cx="360" cy="5569920"/>
          </a:xfrm>
          <a:prstGeom prst="line">
            <a:avLst/>
          </a:prstGeom>
          <a:ln w="7632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69" name="CustomShape 5"/>
          <p:cNvSpPr/>
          <p:nvPr/>
        </p:nvSpPr>
        <p:spPr>
          <a:xfrm>
            <a:off x="11062080" y="793080"/>
            <a:ext cx="842400" cy="254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70" name="CustomShape 6"/>
          <p:cNvSpPr/>
          <p:nvPr/>
        </p:nvSpPr>
        <p:spPr>
          <a:xfrm>
            <a:off x="509400" y="1556280"/>
            <a:ext cx="1447560" cy="4093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sp>
        <p:nvSpPr>
          <p:cNvPr id="271" name="CustomShape 7"/>
          <p:cNvSpPr/>
          <p:nvPr/>
        </p:nvSpPr>
        <p:spPr>
          <a:xfrm>
            <a:off x="542520" y="2098800"/>
            <a:ext cx="1447560" cy="4093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user</a:t>
            </a:r>
            <a:endParaRPr b="0" lang="en-IN" sz="1200" spc="-1" strike="noStrike">
              <a:latin typeface="Arial"/>
            </a:endParaRPr>
          </a:p>
        </p:txBody>
      </p:sp>
      <p:sp>
        <p:nvSpPr>
          <p:cNvPr id="272" name="CustomShape 8"/>
          <p:cNvSpPr/>
          <p:nvPr/>
        </p:nvSpPr>
        <p:spPr>
          <a:xfrm>
            <a:off x="2793240" y="1377000"/>
            <a:ext cx="8912160" cy="5041080"/>
          </a:xfrm>
          <a:prstGeom prst="roundRect">
            <a:avLst>
              <a:gd name="adj" fmla="val 0"/>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73" name="CustomShape 9"/>
          <p:cNvSpPr/>
          <p:nvPr/>
        </p:nvSpPr>
        <p:spPr>
          <a:xfrm>
            <a:off x="2926800" y="1446120"/>
            <a:ext cx="2751120" cy="2718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c55a11"/>
                </a:solidFill>
                <a:latin typeface="Georgia"/>
                <a:ea typeface="DejaVu Sans"/>
              </a:rPr>
              <a:t>PERSONAL DETAILS</a:t>
            </a:r>
            <a:endParaRPr b="0" lang="en-IN" sz="1200" spc="-1" strike="noStrike">
              <a:latin typeface="Arial"/>
            </a:endParaRPr>
          </a:p>
        </p:txBody>
      </p:sp>
      <p:sp>
        <p:nvSpPr>
          <p:cNvPr id="274" name="CustomShape 10"/>
          <p:cNvSpPr/>
          <p:nvPr/>
        </p:nvSpPr>
        <p:spPr>
          <a:xfrm>
            <a:off x="3004200" y="182844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Username :</a:t>
            </a:r>
            <a:endParaRPr b="0" lang="en-IN" sz="1200" spc="-1" strike="noStrike">
              <a:latin typeface="Arial"/>
            </a:endParaRPr>
          </a:p>
        </p:txBody>
      </p:sp>
      <p:sp>
        <p:nvSpPr>
          <p:cNvPr id="275" name="CustomShape 11"/>
          <p:cNvSpPr/>
          <p:nvPr/>
        </p:nvSpPr>
        <p:spPr>
          <a:xfrm>
            <a:off x="3004200" y="253584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276" name="CustomShape 12"/>
          <p:cNvSpPr/>
          <p:nvPr/>
        </p:nvSpPr>
        <p:spPr>
          <a:xfrm>
            <a:off x="3004200" y="219780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277" name="CustomShape 13"/>
          <p:cNvSpPr/>
          <p:nvPr/>
        </p:nvSpPr>
        <p:spPr>
          <a:xfrm>
            <a:off x="3424320" y="2902320"/>
            <a:ext cx="1460160" cy="27180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278" name="CustomShape 14"/>
          <p:cNvSpPr/>
          <p:nvPr/>
        </p:nvSpPr>
        <p:spPr>
          <a:xfrm>
            <a:off x="3004200" y="327456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279" name="CustomShape 15"/>
          <p:cNvSpPr/>
          <p:nvPr/>
        </p:nvSpPr>
        <p:spPr>
          <a:xfrm>
            <a:off x="3004200" y="365004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280" name="CustomShape 16"/>
          <p:cNvSpPr/>
          <p:nvPr/>
        </p:nvSpPr>
        <p:spPr>
          <a:xfrm>
            <a:off x="4935600" y="1828440"/>
            <a:ext cx="1768320" cy="27180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281" name="CustomShape 17"/>
          <p:cNvSpPr/>
          <p:nvPr/>
        </p:nvSpPr>
        <p:spPr>
          <a:xfrm>
            <a:off x="4935600" y="2535840"/>
            <a:ext cx="1768320" cy="275400"/>
          </a:xfrm>
          <a:prstGeom prst="rect">
            <a:avLst/>
          </a:prstGeom>
          <a:noFill/>
          <a:ln>
            <a:solidFill>
              <a:schemeClr val="accent2">
                <a:lumMod val="75000"/>
              </a:schemeClr>
            </a:solidFill>
          </a:ln>
        </p:spPr>
        <p:style>
          <a:lnRef idx="0"/>
          <a:fillRef idx="0"/>
          <a:effectRef idx="0"/>
          <a:fontRef idx="minor"/>
        </p:style>
      </p:sp>
      <p:sp>
        <p:nvSpPr>
          <p:cNvPr id="282" name="CustomShape 18"/>
          <p:cNvSpPr/>
          <p:nvPr/>
        </p:nvSpPr>
        <p:spPr>
          <a:xfrm>
            <a:off x="4935600" y="2197800"/>
            <a:ext cx="1768320" cy="275400"/>
          </a:xfrm>
          <a:prstGeom prst="rect">
            <a:avLst/>
          </a:prstGeom>
          <a:noFill/>
          <a:ln>
            <a:solidFill>
              <a:schemeClr val="accent2">
                <a:lumMod val="75000"/>
              </a:schemeClr>
            </a:solidFill>
          </a:ln>
        </p:spPr>
        <p:style>
          <a:lnRef idx="0"/>
          <a:fillRef idx="0"/>
          <a:effectRef idx="0"/>
          <a:fontRef idx="minor"/>
        </p:style>
      </p:sp>
      <p:sp>
        <p:nvSpPr>
          <p:cNvPr id="283" name="CustomShape 19"/>
          <p:cNvSpPr/>
          <p:nvPr/>
        </p:nvSpPr>
        <p:spPr>
          <a:xfrm>
            <a:off x="4935600" y="2902320"/>
            <a:ext cx="1768320" cy="275400"/>
          </a:xfrm>
          <a:prstGeom prst="rect">
            <a:avLst/>
          </a:prstGeom>
          <a:noFill/>
          <a:ln>
            <a:solidFill>
              <a:schemeClr val="accent2">
                <a:lumMod val="75000"/>
              </a:schemeClr>
            </a:solidFill>
          </a:ln>
        </p:spPr>
        <p:style>
          <a:lnRef idx="0"/>
          <a:fillRef idx="0"/>
          <a:effectRef idx="0"/>
          <a:fontRef idx="minor"/>
        </p:style>
      </p:sp>
      <p:sp>
        <p:nvSpPr>
          <p:cNvPr id="284" name="CustomShape 20"/>
          <p:cNvSpPr/>
          <p:nvPr/>
        </p:nvSpPr>
        <p:spPr>
          <a:xfrm>
            <a:off x="4935600" y="3274560"/>
            <a:ext cx="1768320" cy="275400"/>
          </a:xfrm>
          <a:prstGeom prst="rect">
            <a:avLst/>
          </a:prstGeom>
          <a:noFill/>
          <a:ln>
            <a:solidFill>
              <a:schemeClr val="accent2">
                <a:lumMod val="75000"/>
              </a:schemeClr>
            </a:solidFill>
          </a:ln>
        </p:spPr>
        <p:style>
          <a:lnRef idx="0"/>
          <a:fillRef idx="0"/>
          <a:effectRef idx="0"/>
          <a:fontRef idx="minor"/>
        </p:style>
      </p:sp>
      <p:sp>
        <p:nvSpPr>
          <p:cNvPr id="285" name="CustomShape 21"/>
          <p:cNvSpPr/>
          <p:nvPr/>
        </p:nvSpPr>
        <p:spPr>
          <a:xfrm>
            <a:off x="4935600" y="3650040"/>
            <a:ext cx="1768320" cy="275400"/>
          </a:xfrm>
          <a:prstGeom prst="rect">
            <a:avLst/>
          </a:prstGeom>
          <a:noFill/>
          <a:ln>
            <a:solidFill>
              <a:schemeClr val="accent2">
                <a:lumMod val="75000"/>
              </a:schemeClr>
            </a:solidFill>
          </a:ln>
        </p:spPr>
        <p:style>
          <a:lnRef idx="0"/>
          <a:fillRef idx="0"/>
          <a:effectRef idx="0"/>
          <a:fontRef idx="minor"/>
        </p:style>
      </p:sp>
      <p:sp>
        <p:nvSpPr>
          <p:cNvPr id="286" name="CustomShape 22"/>
          <p:cNvSpPr/>
          <p:nvPr/>
        </p:nvSpPr>
        <p:spPr>
          <a:xfrm>
            <a:off x="5778360" y="1828440"/>
            <a:ext cx="923400" cy="28152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287" name="CustomShape 23"/>
          <p:cNvSpPr/>
          <p:nvPr/>
        </p:nvSpPr>
        <p:spPr>
          <a:xfrm>
            <a:off x="3004200" y="400320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 role :</a:t>
            </a:r>
            <a:endParaRPr b="0" lang="en-IN" sz="1200" spc="-1" strike="noStrike">
              <a:latin typeface="Arial"/>
            </a:endParaRPr>
          </a:p>
        </p:txBody>
      </p:sp>
      <p:sp>
        <p:nvSpPr>
          <p:cNvPr id="288" name="CustomShape 24"/>
          <p:cNvSpPr/>
          <p:nvPr/>
        </p:nvSpPr>
        <p:spPr>
          <a:xfrm>
            <a:off x="4941360" y="4028400"/>
            <a:ext cx="1724760" cy="315720"/>
          </a:xfrm>
          <a:prstGeom prst="rect">
            <a:avLst/>
          </a:prstGeom>
          <a:solidFill>
            <a:schemeClr val="bg1"/>
          </a:solid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289" name="CustomShape 25"/>
          <p:cNvSpPr/>
          <p:nvPr/>
        </p:nvSpPr>
        <p:spPr>
          <a:xfrm>
            <a:off x="6410520" y="4104360"/>
            <a:ext cx="165960" cy="154800"/>
          </a:xfrm>
          <a:prstGeom prst="flowChartMerge">
            <a:avLst/>
          </a:prstGeom>
          <a:ln>
            <a:solidFill>
              <a:schemeClr val="accent2">
                <a:lumMod val="75000"/>
              </a:schemeClr>
            </a:solidFill>
            <a:round/>
          </a:ln>
        </p:spPr>
        <p:style>
          <a:lnRef idx="2">
            <a:schemeClr val="accent3">
              <a:shade val="50000"/>
            </a:schemeClr>
          </a:lnRef>
          <a:fillRef idx="1">
            <a:schemeClr val="accent3"/>
          </a:fillRef>
          <a:effectRef idx="0">
            <a:schemeClr val="accent3"/>
          </a:effectRef>
          <a:fontRef idx="minor"/>
        </p:style>
      </p:sp>
      <p:sp>
        <p:nvSpPr>
          <p:cNvPr id="290" name="CustomShape 26"/>
          <p:cNvSpPr/>
          <p:nvPr/>
        </p:nvSpPr>
        <p:spPr>
          <a:xfrm>
            <a:off x="6353640" y="4023720"/>
            <a:ext cx="312480" cy="315720"/>
          </a:xfrm>
          <a:prstGeom prst="rect">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91" name="CustomShape 27"/>
          <p:cNvSpPr/>
          <p:nvPr/>
        </p:nvSpPr>
        <p:spPr>
          <a:xfrm>
            <a:off x="10180440" y="5645160"/>
            <a:ext cx="963720" cy="274320"/>
          </a:xfrm>
          <a:prstGeom prst="roundRect">
            <a:avLst>
              <a:gd name="adj" fmla="val 16667"/>
            </a:avLst>
          </a:prstGeom>
          <a:ln>
            <a:solidFill>
              <a:schemeClr val="accent2">
                <a:lumMod val="75000"/>
              </a:schemeClr>
            </a:solid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Submit</a:t>
            </a:r>
            <a:endParaRPr b="0" lang="en-IN"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672000" y="432000"/>
            <a:ext cx="4966920" cy="79092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Project Requirements</a:t>
            </a:r>
            <a:endParaRPr b="0" lang="en-IN" sz="2400" spc="-1" strike="noStrike">
              <a:latin typeface="Arial"/>
            </a:endParaRPr>
          </a:p>
        </p:txBody>
      </p:sp>
      <p:sp>
        <p:nvSpPr>
          <p:cNvPr id="79" name="CustomShape 2"/>
          <p:cNvSpPr/>
          <p:nvPr/>
        </p:nvSpPr>
        <p:spPr>
          <a:xfrm>
            <a:off x="609480" y="1604520"/>
            <a:ext cx="10971360" cy="45144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 web-based user interface or a tool which can take patients details, processing all necessary input files, necessary scripts/programs to perform analysis, processing the results, generating the reports in pdf and displaying the same in a web page, and overall management of patient details and testing.</a:t>
            </a:r>
            <a:endParaRPr b="0" lang="en-IN" sz="2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Patients, 23&amp;me, blood and allergy results will be provided by client in pdf/word/text/excel/API format and will be used as input to generate report.</a:t>
            </a:r>
            <a:endParaRPr b="0" lang="en-IN" sz="2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necessary data in csv format will be provided by the client for creating the database and necessary process of taking input file, analysis, and generating results will be done by contractor.</a:t>
            </a:r>
            <a:endParaRPr b="0" lang="en-IN" sz="2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end deliverable of this service will be a tool/website where the client can input the genetic, blood test, and allergy test data and get the recommended diet and exercise plan report.</a:t>
            </a:r>
            <a:endParaRPr b="0" lang="en-IN" sz="2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complete module will be delivered by end of Feb 2021 and we will try to submit  </a:t>
            </a: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12000" y="360000"/>
            <a:ext cx="9142560" cy="79092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Technical Requirements</a:t>
            </a:r>
            <a:endParaRPr b="0" lang="en-IN" sz="2400" spc="-1" strike="noStrike">
              <a:latin typeface="Arial"/>
            </a:endParaRPr>
          </a:p>
        </p:txBody>
      </p:sp>
      <p:sp>
        <p:nvSpPr>
          <p:cNvPr id="81" name="CustomShape 2"/>
          <p:cNvSpPr/>
          <p:nvPr/>
        </p:nvSpPr>
        <p:spPr>
          <a:xfrm>
            <a:off x="609480" y="1604520"/>
            <a:ext cx="109713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GUI of project will be developed in html, css , bootstarp and javascript</a:t>
            </a:r>
            <a:endParaRPr b="0" lang="en-IN" sz="2000" spc="-1" strike="noStrike">
              <a:latin typeface="Arial"/>
            </a:endParaRPr>
          </a:p>
          <a:p>
            <a:pPr lvl="1" marL="864000" indent="-32292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HTML, CSS is used for basic Web Pages development.</a:t>
            </a:r>
            <a:endParaRPr b="0" lang="en-IN" sz="2000" spc="-1" strike="noStrike">
              <a:latin typeface="Arial"/>
            </a:endParaRPr>
          </a:p>
          <a:p>
            <a:pPr lvl="1" marL="864000" indent="-32292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Bootstarp is used for responsiveness of page  in any size of device.</a:t>
            </a:r>
            <a:endParaRPr b="0" lang="en-IN" sz="2000" spc="-1" strike="noStrike">
              <a:latin typeface="Arial"/>
            </a:endParaRPr>
          </a:p>
          <a:p>
            <a:pPr lvl="1" marL="864000" indent="-32292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Javascript is used for client side validation.</a:t>
            </a:r>
            <a:endParaRPr b="0" lang="en-IN" sz="2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For server side scripting as well as database connection python flask framework will be used.</a:t>
            </a:r>
            <a:endParaRPr b="0" lang="en-IN" sz="2000" spc="-1" strike="noStrike">
              <a:latin typeface="Arial"/>
            </a:endParaRPr>
          </a:p>
          <a:p>
            <a:pPr lvl="1" marL="864000" indent="-32292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Any server side scripting language will work as middle ware between GUI and database where all data is stored</a:t>
            </a:r>
            <a:endParaRPr b="0" lang="en-IN" sz="2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MySQL / PostgreSQL database will be used for storing all data which is coming from user side</a:t>
            </a:r>
            <a:endParaRPr b="0" lang="en-IN" sz="2000" spc="-1" strike="noStrike">
              <a:latin typeface="Arial"/>
            </a:endParaRPr>
          </a:p>
          <a:p>
            <a:pPr>
              <a:lnSpc>
                <a:spcPct val="100000"/>
              </a:lnSpc>
              <a:spcBef>
                <a:spcPts val="1417"/>
              </a:spcBef>
            </a:pPr>
            <a:endParaRPr b="0" lang="en-IN" sz="2000" spc="-1" strike="noStrike">
              <a:latin typeface="Arial"/>
            </a:endParaRPr>
          </a:p>
          <a:p>
            <a:pPr>
              <a:lnSpc>
                <a:spcPct val="100000"/>
              </a:lnSpc>
              <a:spcBef>
                <a:spcPts val="1134"/>
              </a:spcBef>
            </a:pPr>
            <a:endParaRPr b="0" lang="en-IN" sz="2000" spc="-1" strike="noStrike">
              <a:latin typeface="Arial"/>
            </a:endParaRPr>
          </a:p>
          <a:p>
            <a:pPr>
              <a:lnSpc>
                <a:spcPct val="100000"/>
              </a:lnSpc>
              <a:spcBef>
                <a:spcPts val="1417"/>
              </a:spcBef>
            </a:pP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12000" y="360000"/>
            <a:ext cx="9142560" cy="79092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Deployment</a:t>
            </a:r>
            <a:endParaRPr b="0" lang="en-IN" sz="2400" spc="-1" strike="noStrike">
              <a:latin typeface="Arial"/>
            </a:endParaRPr>
          </a:p>
        </p:txBody>
      </p:sp>
      <p:sp>
        <p:nvSpPr>
          <p:cNvPr id="83" name="CustomShape 2"/>
          <p:cNvSpPr/>
          <p:nvPr/>
        </p:nvSpPr>
        <p:spPr>
          <a:xfrm>
            <a:off x="609480" y="1604520"/>
            <a:ext cx="109713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All deployment will be done on Amazon Cloud.</a:t>
            </a:r>
            <a:endParaRPr b="0" lang="en-IN" sz="2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Currently we will be using our Amazon account and local server for development phase of project.</a:t>
            </a:r>
            <a:endParaRPr b="0" lang="en-IN" sz="2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Later after project completion, all deployment of project will be done on your provided Amazon cloud account.</a:t>
            </a: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18080" y="121680"/>
            <a:ext cx="11964240" cy="6660000"/>
          </a:xfrm>
          <a:prstGeom prst="roundRect">
            <a:avLst>
              <a:gd name="adj" fmla="val 3640"/>
            </a:avLst>
          </a:prstGeom>
          <a:noFill/>
          <a:ln w="28440">
            <a:solidFill>
              <a:srgbClr val="7030a0"/>
            </a:solidFill>
            <a:round/>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5029200" y="2864520"/>
            <a:ext cx="1724760" cy="315720"/>
          </a:xfrm>
          <a:prstGeom prst="rect">
            <a:avLst/>
          </a:prstGeom>
          <a:solidFill>
            <a:schemeClr val="bg1"/>
          </a:solidFill>
          <a:ln>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a:off x="4084200" y="2864520"/>
            <a:ext cx="843840" cy="315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Username</a:t>
            </a:r>
            <a:endParaRPr b="0" lang="en-IN" sz="1200" spc="-1" strike="noStrike">
              <a:latin typeface="Arial"/>
            </a:endParaRPr>
          </a:p>
        </p:txBody>
      </p:sp>
      <p:sp>
        <p:nvSpPr>
          <p:cNvPr id="87" name="CustomShape 4"/>
          <p:cNvSpPr/>
          <p:nvPr/>
        </p:nvSpPr>
        <p:spPr>
          <a:xfrm>
            <a:off x="4084200" y="3270240"/>
            <a:ext cx="843840" cy="315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 type</a:t>
            </a:r>
            <a:endParaRPr b="0" lang="en-IN" sz="1200" spc="-1" strike="noStrike">
              <a:latin typeface="Arial"/>
            </a:endParaRPr>
          </a:p>
        </p:txBody>
      </p:sp>
      <p:sp>
        <p:nvSpPr>
          <p:cNvPr id="88" name="CustomShape 5"/>
          <p:cNvSpPr/>
          <p:nvPr/>
        </p:nvSpPr>
        <p:spPr>
          <a:xfrm>
            <a:off x="5029200" y="3274920"/>
            <a:ext cx="1724760" cy="31572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89" name="CustomShape 6"/>
          <p:cNvSpPr/>
          <p:nvPr/>
        </p:nvSpPr>
        <p:spPr>
          <a:xfrm>
            <a:off x="6498360" y="3350880"/>
            <a:ext cx="165960" cy="154800"/>
          </a:xfrm>
          <a:prstGeom prst="flowChartMerge">
            <a:avLst/>
          </a:prstGeom>
          <a:ln>
            <a:round/>
          </a:ln>
        </p:spPr>
        <p:style>
          <a:lnRef idx="2">
            <a:schemeClr val="accent3">
              <a:shade val="50000"/>
            </a:schemeClr>
          </a:lnRef>
          <a:fillRef idx="1">
            <a:schemeClr val="accent3"/>
          </a:fillRef>
          <a:effectRef idx="0">
            <a:schemeClr val="accent3"/>
          </a:effectRef>
          <a:fontRef idx="minor"/>
        </p:style>
      </p:sp>
      <p:sp>
        <p:nvSpPr>
          <p:cNvPr id="90" name="CustomShape 7"/>
          <p:cNvSpPr/>
          <p:nvPr/>
        </p:nvSpPr>
        <p:spPr>
          <a:xfrm>
            <a:off x="4084200" y="3642120"/>
            <a:ext cx="843840" cy="315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Password</a:t>
            </a:r>
            <a:endParaRPr b="0" lang="en-IN" sz="1200" spc="-1" strike="noStrike">
              <a:latin typeface="Arial"/>
            </a:endParaRPr>
          </a:p>
        </p:txBody>
      </p:sp>
      <p:sp>
        <p:nvSpPr>
          <p:cNvPr id="91" name="CustomShape 8"/>
          <p:cNvSpPr/>
          <p:nvPr/>
        </p:nvSpPr>
        <p:spPr>
          <a:xfrm>
            <a:off x="5029200" y="3646800"/>
            <a:ext cx="1724760" cy="31572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pic>
        <p:nvPicPr>
          <p:cNvPr id="92" name="Picture 2" descr=""/>
          <p:cNvPicPr/>
          <p:nvPr/>
        </p:nvPicPr>
        <p:blipFill>
          <a:blip r:embed="rId1"/>
          <a:stretch/>
        </p:blipFill>
        <p:spPr>
          <a:xfrm>
            <a:off x="629640" y="368640"/>
            <a:ext cx="1207080" cy="715680"/>
          </a:xfrm>
          <a:prstGeom prst="rect">
            <a:avLst/>
          </a:prstGeom>
          <a:ln>
            <a:noFill/>
          </a:ln>
        </p:spPr>
      </p:pic>
      <p:sp>
        <p:nvSpPr>
          <p:cNvPr id="93" name="CustomShape 9"/>
          <p:cNvSpPr/>
          <p:nvPr/>
        </p:nvSpPr>
        <p:spPr>
          <a:xfrm>
            <a:off x="3271680" y="2194560"/>
            <a:ext cx="4865040" cy="2315160"/>
          </a:xfrm>
          <a:prstGeom prst="roundRect">
            <a:avLst>
              <a:gd name="adj" fmla="val 3640"/>
            </a:avLst>
          </a:prstGeom>
          <a:noFill/>
          <a:ln w="28440">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sp>
        <p:nvSpPr>
          <p:cNvPr id="94" name="CustomShape 10"/>
          <p:cNvSpPr/>
          <p:nvPr/>
        </p:nvSpPr>
        <p:spPr>
          <a:xfrm>
            <a:off x="3454560" y="2009880"/>
            <a:ext cx="1724760" cy="637200"/>
          </a:xfrm>
          <a:prstGeom prst="rect">
            <a:avLst/>
          </a:prstGeom>
          <a:solidFill>
            <a:schemeClr val="bg1"/>
          </a:solid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ea typeface="DejaVu Sans"/>
              </a:rPr>
              <a:t>User Login form</a:t>
            </a:r>
            <a:endParaRPr b="0" lang="en-IN" sz="1800" spc="-1" strike="noStrike">
              <a:latin typeface="Arial"/>
            </a:endParaRPr>
          </a:p>
        </p:txBody>
      </p:sp>
      <p:sp>
        <p:nvSpPr>
          <p:cNvPr id="95" name="CustomShape 11"/>
          <p:cNvSpPr/>
          <p:nvPr/>
        </p:nvSpPr>
        <p:spPr>
          <a:xfrm>
            <a:off x="6997320" y="4060080"/>
            <a:ext cx="859320" cy="31716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Login</a:t>
            </a:r>
            <a:endParaRPr b="0" lang="en-IN" sz="1200" spc="-1" strike="noStrike">
              <a:latin typeface="Arial"/>
            </a:endParaRPr>
          </a:p>
        </p:txBody>
      </p:sp>
      <p:sp>
        <p:nvSpPr>
          <p:cNvPr id="96" name="CustomShape 12"/>
          <p:cNvSpPr/>
          <p:nvPr/>
        </p:nvSpPr>
        <p:spPr>
          <a:xfrm>
            <a:off x="3646440" y="4060080"/>
            <a:ext cx="859320" cy="31716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Clear</a:t>
            </a:r>
            <a:endParaRPr b="0" lang="en-IN" sz="1200" spc="-1" strike="noStrike">
              <a:latin typeface="Arial"/>
            </a:endParaRPr>
          </a:p>
        </p:txBody>
      </p:sp>
      <p:sp>
        <p:nvSpPr>
          <p:cNvPr id="97" name="CustomShape 13"/>
          <p:cNvSpPr/>
          <p:nvPr/>
        </p:nvSpPr>
        <p:spPr>
          <a:xfrm>
            <a:off x="6441480" y="3270240"/>
            <a:ext cx="312480" cy="315720"/>
          </a:xfrm>
          <a:prstGeom prst="rect">
            <a:avLst/>
          </a:prstGeom>
          <a:no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18080" y="121680"/>
            <a:ext cx="11964240" cy="666000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99" name="Picture 2" descr=""/>
          <p:cNvPicPr/>
          <p:nvPr/>
        </p:nvPicPr>
        <p:blipFill>
          <a:blip r:embed="rId1"/>
          <a:stretch/>
        </p:blipFill>
        <p:spPr>
          <a:xfrm>
            <a:off x="629640" y="368640"/>
            <a:ext cx="1207080" cy="715680"/>
          </a:xfrm>
          <a:prstGeom prst="rect">
            <a:avLst/>
          </a:prstGeom>
          <a:ln>
            <a:noFill/>
          </a:ln>
        </p:spPr>
      </p:pic>
      <p:sp>
        <p:nvSpPr>
          <p:cNvPr id="100"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1" name="CustomShape 3"/>
          <p:cNvSpPr/>
          <p:nvPr/>
        </p:nvSpPr>
        <p:spPr>
          <a:xfrm>
            <a:off x="10180440" y="138600"/>
            <a:ext cx="1724040" cy="60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02"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3" name="CustomShape 5"/>
          <p:cNvSpPr/>
          <p:nvPr/>
        </p:nvSpPr>
        <p:spPr>
          <a:xfrm>
            <a:off x="2394720" y="200340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ID :</a:t>
            </a:r>
            <a:endParaRPr b="0" lang="en-IN" sz="1200" spc="-1" strike="noStrike">
              <a:latin typeface="Arial"/>
            </a:endParaRPr>
          </a:p>
        </p:txBody>
      </p:sp>
      <p:sp>
        <p:nvSpPr>
          <p:cNvPr id="104" name="CustomShape 6"/>
          <p:cNvSpPr/>
          <p:nvPr/>
        </p:nvSpPr>
        <p:spPr>
          <a:xfrm>
            <a:off x="2793240" y="1377000"/>
            <a:ext cx="8912160" cy="5041080"/>
          </a:xfrm>
          <a:prstGeom prst="roundRect">
            <a:avLst>
              <a:gd name="adj" fmla="val 0"/>
            </a:avLst>
          </a:prstGeom>
          <a:no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05" name="CustomShape 7"/>
          <p:cNvSpPr/>
          <p:nvPr/>
        </p:nvSpPr>
        <p:spPr>
          <a:xfrm>
            <a:off x="4326120" y="2003400"/>
            <a:ext cx="1768320" cy="45360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SWCA00005 (automatic)</a:t>
            </a:r>
            <a:endParaRPr b="0" lang="en-IN" sz="1200" spc="-1" strike="noStrike">
              <a:latin typeface="Arial"/>
            </a:endParaRPr>
          </a:p>
        </p:txBody>
      </p:sp>
      <p:sp>
        <p:nvSpPr>
          <p:cNvPr id="106" name="CustomShape 8"/>
          <p:cNvSpPr/>
          <p:nvPr/>
        </p:nvSpPr>
        <p:spPr>
          <a:xfrm>
            <a:off x="2394720" y="237564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Name :</a:t>
            </a:r>
            <a:endParaRPr b="0" lang="en-IN" sz="1200" spc="-1" strike="noStrike">
              <a:latin typeface="Arial"/>
            </a:endParaRPr>
          </a:p>
        </p:txBody>
      </p:sp>
      <p:sp>
        <p:nvSpPr>
          <p:cNvPr id="107" name="CustomShape 9"/>
          <p:cNvSpPr/>
          <p:nvPr/>
        </p:nvSpPr>
        <p:spPr>
          <a:xfrm>
            <a:off x="2394720" y="348336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108" name="CustomShape 10"/>
          <p:cNvSpPr/>
          <p:nvPr/>
        </p:nvSpPr>
        <p:spPr>
          <a:xfrm>
            <a:off x="2394720" y="274500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109" name="CustomShape 11"/>
          <p:cNvSpPr/>
          <p:nvPr/>
        </p:nvSpPr>
        <p:spPr>
          <a:xfrm>
            <a:off x="2369520" y="5485320"/>
            <a:ext cx="1927800" cy="3679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Collection Date:</a:t>
            </a:r>
            <a:endParaRPr b="0" lang="en-IN" sz="1200" spc="-1" strike="noStrike">
              <a:latin typeface="Arial"/>
            </a:endParaRPr>
          </a:p>
        </p:txBody>
      </p:sp>
      <p:sp>
        <p:nvSpPr>
          <p:cNvPr id="110" name="CustomShape 12"/>
          <p:cNvSpPr/>
          <p:nvPr/>
        </p:nvSpPr>
        <p:spPr>
          <a:xfrm>
            <a:off x="2369520" y="5739480"/>
            <a:ext cx="1927800" cy="398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Received Date: </a:t>
            </a:r>
            <a:endParaRPr b="0" lang="en-IN" sz="1200" spc="-1" strike="noStrike">
              <a:latin typeface="Arial"/>
            </a:endParaRPr>
          </a:p>
        </p:txBody>
      </p:sp>
      <p:sp>
        <p:nvSpPr>
          <p:cNvPr id="111" name="CustomShape 13"/>
          <p:cNvSpPr/>
          <p:nvPr/>
        </p:nvSpPr>
        <p:spPr>
          <a:xfrm>
            <a:off x="2369520" y="5198760"/>
            <a:ext cx="1927800" cy="398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Order By: </a:t>
            </a:r>
            <a:endParaRPr b="0" lang="en-IN" sz="1200" spc="-1" strike="noStrike">
              <a:latin typeface="Arial"/>
            </a:endParaRPr>
          </a:p>
        </p:txBody>
      </p:sp>
      <p:sp>
        <p:nvSpPr>
          <p:cNvPr id="112" name="CustomShape 14"/>
          <p:cNvSpPr/>
          <p:nvPr/>
        </p:nvSpPr>
        <p:spPr>
          <a:xfrm>
            <a:off x="2369520" y="6027840"/>
            <a:ext cx="1927800" cy="3679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Report Generated: </a:t>
            </a:r>
            <a:endParaRPr b="0" lang="en-IN" sz="1200" spc="-1" strike="noStrike">
              <a:latin typeface="Arial"/>
            </a:endParaRPr>
          </a:p>
        </p:txBody>
      </p:sp>
      <p:sp>
        <p:nvSpPr>
          <p:cNvPr id="113" name="CustomShape 15"/>
          <p:cNvSpPr/>
          <p:nvPr/>
        </p:nvSpPr>
        <p:spPr>
          <a:xfrm>
            <a:off x="2394720" y="311400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Ethnicity:</a:t>
            </a:r>
            <a:endParaRPr b="0" lang="en-IN" sz="1200" spc="-1" strike="noStrike">
              <a:latin typeface="Arial"/>
            </a:endParaRPr>
          </a:p>
        </p:txBody>
      </p:sp>
      <p:sp>
        <p:nvSpPr>
          <p:cNvPr id="114" name="CustomShape 16"/>
          <p:cNvSpPr/>
          <p:nvPr/>
        </p:nvSpPr>
        <p:spPr>
          <a:xfrm>
            <a:off x="2814840" y="3849840"/>
            <a:ext cx="1460160" cy="27180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115" name="CustomShape 17"/>
          <p:cNvSpPr/>
          <p:nvPr/>
        </p:nvSpPr>
        <p:spPr>
          <a:xfrm>
            <a:off x="2394720" y="422208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116" name="CustomShape 18"/>
          <p:cNvSpPr/>
          <p:nvPr/>
        </p:nvSpPr>
        <p:spPr>
          <a:xfrm>
            <a:off x="2394720" y="459756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117" name="CustomShape 19"/>
          <p:cNvSpPr/>
          <p:nvPr/>
        </p:nvSpPr>
        <p:spPr>
          <a:xfrm>
            <a:off x="2926800" y="1446120"/>
            <a:ext cx="2751120" cy="2718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PERSONAL DETAILS</a:t>
            </a:r>
            <a:endParaRPr b="0" lang="en-IN" sz="1200" spc="-1" strike="noStrike">
              <a:latin typeface="Arial"/>
            </a:endParaRPr>
          </a:p>
        </p:txBody>
      </p:sp>
      <p:sp>
        <p:nvSpPr>
          <p:cNvPr id="118" name="CustomShape 20"/>
          <p:cNvSpPr/>
          <p:nvPr/>
        </p:nvSpPr>
        <p:spPr>
          <a:xfrm>
            <a:off x="2926800" y="4880520"/>
            <a:ext cx="2205000" cy="2718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LABORATORY INFO</a:t>
            </a:r>
            <a:endParaRPr b="0" lang="en-IN" sz="1200" spc="-1" strike="noStrike">
              <a:latin typeface="Arial"/>
            </a:endParaRPr>
          </a:p>
        </p:txBody>
      </p:sp>
      <p:sp>
        <p:nvSpPr>
          <p:cNvPr id="119" name="CustomShape 21"/>
          <p:cNvSpPr/>
          <p:nvPr/>
        </p:nvSpPr>
        <p:spPr>
          <a:xfrm>
            <a:off x="4326120" y="2375640"/>
            <a:ext cx="1768320" cy="27180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120" name="CustomShape 22"/>
          <p:cNvSpPr/>
          <p:nvPr/>
        </p:nvSpPr>
        <p:spPr>
          <a:xfrm>
            <a:off x="4326120" y="3483360"/>
            <a:ext cx="1768320" cy="275400"/>
          </a:xfrm>
          <a:prstGeom prst="rect">
            <a:avLst/>
          </a:prstGeom>
          <a:noFill/>
          <a:ln>
            <a:solidFill>
              <a:srgbClr val="00b0f0"/>
            </a:solidFill>
          </a:ln>
        </p:spPr>
        <p:style>
          <a:lnRef idx="0"/>
          <a:fillRef idx="0"/>
          <a:effectRef idx="0"/>
          <a:fontRef idx="minor"/>
        </p:style>
      </p:sp>
      <p:sp>
        <p:nvSpPr>
          <p:cNvPr id="121" name="CustomShape 23"/>
          <p:cNvSpPr/>
          <p:nvPr/>
        </p:nvSpPr>
        <p:spPr>
          <a:xfrm>
            <a:off x="4326120" y="2745000"/>
            <a:ext cx="1768320" cy="275400"/>
          </a:xfrm>
          <a:prstGeom prst="rect">
            <a:avLst/>
          </a:prstGeom>
          <a:noFill/>
          <a:ln>
            <a:solidFill>
              <a:srgbClr val="00b0f0"/>
            </a:solidFill>
          </a:ln>
        </p:spPr>
        <p:style>
          <a:lnRef idx="0"/>
          <a:fillRef idx="0"/>
          <a:effectRef idx="0"/>
          <a:fontRef idx="minor"/>
        </p:style>
      </p:sp>
      <p:sp>
        <p:nvSpPr>
          <p:cNvPr id="122" name="CustomShape 24"/>
          <p:cNvSpPr/>
          <p:nvPr/>
        </p:nvSpPr>
        <p:spPr>
          <a:xfrm>
            <a:off x="4326120" y="3114000"/>
            <a:ext cx="1768320" cy="275400"/>
          </a:xfrm>
          <a:prstGeom prst="rect">
            <a:avLst/>
          </a:prstGeom>
          <a:noFill/>
          <a:ln>
            <a:solidFill>
              <a:srgbClr val="00b0f0"/>
            </a:solidFill>
          </a:ln>
        </p:spPr>
        <p:style>
          <a:lnRef idx="0"/>
          <a:fillRef idx="0"/>
          <a:effectRef idx="0"/>
          <a:fontRef idx="minor"/>
        </p:style>
      </p:sp>
      <p:sp>
        <p:nvSpPr>
          <p:cNvPr id="123" name="CustomShape 25"/>
          <p:cNvSpPr/>
          <p:nvPr/>
        </p:nvSpPr>
        <p:spPr>
          <a:xfrm>
            <a:off x="4326120" y="3849840"/>
            <a:ext cx="1768320" cy="275400"/>
          </a:xfrm>
          <a:prstGeom prst="rect">
            <a:avLst/>
          </a:prstGeom>
          <a:noFill/>
          <a:ln>
            <a:solidFill>
              <a:srgbClr val="00b0f0"/>
            </a:solidFill>
          </a:ln>
        </p:spPr>
        <p:style>
          <a:lnRef idx="0"/>
          <a:fillRef idx="0"/>
          <a:effectRef idx="0"/>
          <a:fontRef idx="minor"/>
        </p:style>
      </p:sp>
      <p:sp>
        <p:nvSpPr>
          <p:cNvPr id="124" name="CustomShape 26"/>
          <p:cNvSpPr/>
          <p:nvPr/>
        </p:nvSpPr>
        <p:spPr>
          <a:xfrm>
            <a:off x="4326120" y="4222080"/>
            <a:ext cx="1768320" cy="275400"/>
          </a:xfrm>
          <a:prstGeom prst="rect">
            <a:avLst/>
          </a:prstGeom>
          <a:noFill/>
          <a:ln>
            <a:solidFill>
              <a:srgbClr val="00b0f0"/>
            </a:solidFill>
          </a:ln>
        </p:spPr>
        <p:style>
          <a:lnRef idx="0"/>
          <a:fillRef idx="0"/>
          <a:effectRef idx="0"/>
          <a:fontRef idx="minor"/>
        </p:style>
      </p:sp>
      <p:sp>
        <p:nvSpPr>
          <p:cNvPr id="125" name="CustomShape 27"/>
          <p:cNvSpPr/>
          <p:nvPr/>
        </p:nvSpPr>
        <p:spPr>
          <a:xfrm>
            <a:off x="4326120" y="4597560"/>
            <a:ext cx="1768320" cy="275400"/>
          </a:xfrm>
          <a:prstGeom prst="rect">
            <a:avLst/>
          </a:prstGeom>
          <a:noFill/>
          <a:ln>
            <a:solidFill>
              <a:srgbClr val="00b0f0"/>
            </a:solidFill>
          </a:ln>
        </p:spPr>
        <p:style>
          <a:lnRef idx="0"/>
          <a:fillRef idx="0"/>
          <a:effectRef idx="0"/>
          <a:fontRef idx="minor"/>
        </p:style>
      </p:sp>
      <p:sp>
        <p:nvSpPr>
          <p:cNvPr id="126" name="CustomShape 28"/>
          <p:cNvSpPr/>
          <p:nvPr/>
        </p:nvSpPr>
        <p:spPr>
          <a:xfrm>
            <a:off x="4349520" y="5485320"/>
            <a:ext cx="1768320" cy="254160"/>
          </a:xfrm>
          <a:prstGeom prst="rect">
            <a:avLst/>
          </a:prstGeom>
          <a:noFill/>
          <a:ln>
            <a:solidFill>
              <a:srgbClr val="00b0f0"/>
            </a:solidFill>
          </a:ln>
        </p:spPr>
        <p:style>
          <a:lnRef idx="0"/>
          <a:fillRef idx="0"/>
          <a:effectRef idx="0"/>
          <a:fontRef idx="minor"/>
        </p:style>
      </p:sp>
      <p:sp>
        <p:nvSpPr>
          <p:cNvPr id="127" name="CustomShape 29"/>
          <p:cNvSpPr/>
          <p:nvPr/>
        </p:nvSpPr>
        <p:spPr>
          <a:xfrm>
            <a:off x="4349520" y="5739480"/>
            <a:ext cx="1768320" cy="275400"/>
          </a:xfrm>
          <a:prstGeom prst="rect">
            <a:avLst/>
          </a:prstGeom>
          <a:noFill/>
          <a:ln>
            <a:solidFill>
              <a:srgbClr val="00b0f0"/>
            </a:solidFill>
          </a:ln>
        </p:spPr>
        <p:style>
          <a:lnRef idx="0"/>
          <a:fillRef idx="0"/>
          <a:effectRef idx="0"/>
          <a:fontRef idx="minor"/>
        </p:style>
      </p:sp>
      <p:sp>
        <p:nvSpPr>
          <p:cNvPr id="128" name="CustomShape 30"/>
          <p:cNvSpPr/>
          <p:nvPr/>
        </p:nvSpPr>
        <p:spPr>
          <a:xfrm>
            <a:off x="4349520" y="5198760"/>
            <a:ext cx="1768320" cy="275400"/>
          </a:xfrm>
          <a:prstGeom prst="rect">
            <a:avLst/>
          </a:prstGeom>
          <a:noFill/>
          <a:ln>
            <a:solidFill>
              <a:srgbClr val="00b0f0"/>
            </a:solidFill>
          </a:ln>
        </p:spPr>
        <p:style>
          <a:lnRef idx="0"/>
          <a:fillRef idx="0"/>
          <a:effectRef idx="0"/>
          <a:fontRef idx="minor"/>
        </p:style>
      </p:sp>
      <p:sp>
        <p:nvSpPr>
          <p:cNvPr id="129" name="CustomShape 31"/>
          <p:cNvSpPr/>
          <p:nvPr/>
        </p:nvSpPr>
        <p:spPr>
          <a:xfrm>
            <a:off x="4349520" y="6027840"/>
            <a:ext cx="1768320" cy="254160"/>
          </a:xfrm>
          <a:prstGeom prst="rect">
            <a:avLst/>
          </a:prstGeom>
          <a:noFill/>
          <a:ln>
            <a:solidFill>
              <a:srgbClr val="00b0f0"/>
            </a:solidFill>
          </a:ln>
        </p:spPr>
        <p:style>
          <a:lnRef idx="0"/>
          <a:fillRef idx="0"/>
          <a:effectRef idx="0"/>
          <a:fontRef idx="minor"/>
        </p:style>
      </p:sp>
      <p:sp>
        <p:nvSpPr>
          <p:cNvPr id="130" name="Line 32"/>
          <p:cNvSpPr/>
          <p:nvPr/>
        </p:nvSpPr>
        <p:spPr>
          <a:xfrm>
            <a:off x="6479640" y="1869840"/>
            <a:ext cx="360" cy="4394160"/>
          </a:xfrm>
          <a:prstGeom prst="line">
            <a:avLst/>
          </a:prstGeom>
          <a:ln>
            <a:solidFill>
              <a:srgbClr val="3f6ec2"/>
            </a:solidFill>
            <a:round/>
          </a:ln>
        </p:spPr>
        <p:style>
          <a:lnRef idx="1">
            <a:schemeClr val="accent1"/>
          </a:lnRef>
          <a:fillRef idx="0">
            <a:schemeClr val="accent1"/>
          </a:fillRef>
          <a:effectRef idx="0">
            <a:schemeClr val="accent1"/>
          </a:effectRef>
          <a:fontRef idx="minor"/>
        </p:style>
      </p:sp>
      <p:sp>
        <p:nvSpPr>
          <p:cNvPr id="131" name="CustomShape 33"/>
          <p:cNvSpPr/>
          <p:nvPr/>
        </p:nvSpPr>
        <p:spPr>
          <a:xfrm>
            <a:off x="489600" y="1490040"/>
            <a:ext cx="1447560" cy="4093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32" name="CustomShape 34"/>
          <p:cNvSpPr/>
          <p:nvPr/>
        </p:nvSpPr>
        <p:spPr>
          <a:xfrm>
            <a:off x="9379080" y="6017040"/>
            <a:ext cx="1052280" cy="2898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Save</a:t>
            </a:r>
            <a:endParaRPr b="0" lang="en-IN" sz="1200" spc="-1" strike="noStrike">
              <a:latin typeface="Arial"/>
            </a:endParaRPr>
          </a:p>
        </p:txBody>
      </p:sp>
      <p:sp>
        <p:nvSpPr>
          <p:cNvPr id="133" name="CustomShape 35"/>
          <p:cNvSpPr/>
          <p:nvPr/>
        </p:nvSpPr>
        <p:spPr>
          <a:xfrm>
            <a:off x="11062080" y="793080"/>
            <a:ext cx="842400" cy="254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34" name="CustomShape 36"/>
          <p:cNvSpPr/>
          <p:nvPr/>
        </p:nvSpPr>
        <p:spPr>
          <a:xfrm>
            <a:off x="7153200" y="1655640"/>
            <a:ext cx="2751120" cy="2718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ADDITIONAL DETAILS</a:t>
            </a:r>
            <a:endParaRPr b="0" lang="en-IN" sz="1200" spc="-1" strike="noStrike">
              <a:latin typeface="Arial"/>
            </a:endParaRPr>
          </a:p>
        </p:txBody>
      </p:sp>
      <p:sp>
        <p:nvSpPr>
          <p:cNvPr id="135" name="CustomShape 37"/>
          <p:cNvSpPr/>
          <p:nvPr/>
        </p:nvSpPr>
        <p:spPr>
          <a:xfrm>
            <a:off x="6427800" y="200124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Age:</a:t>
            </a:r>
            <a:endParaRPr b="0" lang="en-IN" sz="1200" spc="-1" strike="noStrike">
              <a:latin typeface="Arial"/>
            </a:endParaRPr>
          </a:p>
        </p:txBody>
      </p:sp>
      <p:sp>
        <p:nvSpPr>
          <p:cNvPr id="136" name="CustomShape 38"/>
          <p:cNvSpPr/>
          <p:nvPr/>
        </p:nvSpPr>
        <p:spPr>
          <a:xfrm>
            <a:off x="8359200" y="2001240"/>
            <a:ext cx="1768320" cy="27180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--from DOB--</a:t>
            </a:r>
            <a:endParaRPr b="0" lang="en-IN" sz="1200" spc="-1" strike="noStrike">
              <a:latin typeface="Arial"/>
            </a:endParaRPr>
          </a:p>
        </p:txBody>
      </p:sp>
      <p:sp>
        <p:nvSpPr>
          <p:cNvPr id="137" name="CustomShape 39"/>
          <p:cNvSpPr/>
          <p:nvPr/>
        </p:nvSpPr>
        <p:spPr>
          <a:xfrm>
            <a:off x="6427800" y="228384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Weight:</a:t>
            </a:r>
            <a:endParaRPr b="0" lang="en-IN" sz="1200" spc="-1" strike="noStrike">
              <a:latin typeface="Arial"/>
            </a:endParaRPr>
          </a:p>
        </p:txBody>
      </p:sp>
      <p:sp>
        <p:nvSpPr>
          <p:cNvPr id="138" name="CustomShape 40"/>
          <p:cNvSpPr/>
          <p:nvPr/>
        </p:nvSpPr>
        <p:spPr>
          <a:xfrm>
            <a:off x="8359200" y="2283840"/>
            <a:ext cx="1768320" cy="275400"/>
          </a:xfrm>
          <a:prstGeom prst="rect">
            <a:avLst/>
          </a:prstGeom>
          <a:noFill/>
          <a:ln>
            <a:solidFill>
              <a:srgbClr val="00b0f0"/>
            </a:solidFill>
          </a:ln>
        </p:spPr>
        <p:style>
          <a:lnRef idx="0"/>
          <a:fillRef idx="0"/>
          <a:effectRef idx="0"/>
          <a:fontRef idx="minor"/>
        </p:style>
      </p:sp>
      <p:sp>
        <p:nvSpPr>
          <p:cNvPr id="139" name="CustomShape 41"/>
          <p:cNvSpPr/>
          <p:nvPr/>
        </p:nvSpPr>
        <p:spPr>
          <a:xfrm>
            <a:off x="6427800" y="256104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Height:</a:t>
            </a:r>
            <a:endParaRPr b="0" lang="en-IN" sz="1200" spc="-1" strike="noStrike">
              <a:latin typeface="Arial"/>
            </a:endParaRPr>
          </a:p>
        </p:txBody>
      </p:sp>
      <p:sp>
        <p:nvSpPr>
          <p:cNvPr id="140" name="CustomShape 42"/>
          <p:cNvSpPr/>
          <p:nvPr/>
        </p:nvSpPr>
        <p:spPr>
          <a:xfrm>
            <a:off x="8359200" y="2561040"/>
            <a:ext cx="1768320" cy="275400"/>
          </a:xfrm>
          <a:prstGeom prst="rect">
            <a:avLst/>
          </a:prstGeom>
          <a:noFill/>
          <a:ln>
            <a:solidFill>
              <a:srgbClr val="00b0f0"/>
            </a:solidFill>
          </a:ln>
        </p:spPr>
        <p:style>
          <a:lnRef idx="0"/>
          <a:fillRef idx="0"/>
          <a:effectRef idx="0"/>
          <a:fontRef idx="minor"/>
        </p:style>
      </p:sp>
      <p:sp>
        <p:nvSpPr>
          <p:cNvPr id="141" name="CustomShape 43"/>
          <p:cNvSpPr/>
          <p:nvPr/>
        </p:nvSpPr>
        <p:spPr>
          <a:xfrm>
            <a:off x="6427800" y="283176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BMI:</a:t>
            </a:r>
            <a:endParaRPr b="0" lang="en-IN" sz="1200" spc="-1" strike="noStrike">
              <a:latin typeface="Arial"/>
            </a:endParaRPr>
          </a:p>
        </p:txBody>
      </p:sp>
      <p:sp>
        <p:nvSpPr>
          <p:cNvPr id="142" name="CustomShape 44"/>
          <p:cNvSpPr/>
          <p:nvPr/>
        </p:nvSpPr>
        <p:spPr>
          <a:xfrm>
            <a:off x="8359200" y="2831760"/>
            <a:ext cx="1768320" cy="27180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---by formula--</a:t>
            </a:r>
            <a:endParaRPr b="0" lang="en-IN" sz="1200" spc="-1" strike="noStrike">
              <a:latin typeface="Arial"/>
            </a:endParaRPr>
          </a:p>
        </p:txBody>
      </p:sp>
      <p:sp>
        <p:nvSpPr>
          <p:cNvPr id="143" name="CustomShape 45"/>
          <p:cNvSpPr/>
          <p:nvPr/>
        </p:nvSpPr>
        <p:spPr>
          <a:xfrm>
            <a:off x="6433920" y="311400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Allergic to</a:t>
            </a:r>
            <a:endParaRPr b="0" lang="en-IN" sz="1200" spc="-1" strike="noStrike">
              <a:latin typeface="Arial"/>
            </a:endParaRPr>
          </a:p>
        </p:txBody>
      </p:sp>
      <p:sp>
        <p:nvSpPr>
          <p:cNvPr id="144" name="CustomShape 46"/>
          <p:cNvSpPr/>
          <p:nvPr/>
        </p:nvSpPr>
        <p:spPr>
          <a:xfrm>
            <a:off x="8365680" y="3114000"/>
            <a:ext cx="1768320" cy="275400"/>
          </a:xfrm>
          <a:prstGeom prst="rect">
            <a:avLst/>
          </a:prstGeom>
          <a:noFill/>
          <a:ln>
            <a:solidFill>
              <a:srgbClr val="00b0f0"/>
            </a:solidFill>
          </a:ln>
        </p:spPr>
        <p:style>
          <a:lnRef idx="0"/>
          <a:fillRef idx="0"/>
          <a:effectRef idx="0"/>
          <a:fontRef idx="minor"/>
        </p:style>
      </p:sp>
      <p:sp>
        <p:nvSpPr>
          <p:cNvPr id="145" name="CustomShape 47"/>
          <p:cNvSpPr/>
          <p:nvPr/>
        </p:nvSpPr>
        <p:spPr>
          <a:xfrm>
            <a:off x="6441120" y="339696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1:</a:t>
            </a:r>
            <a:endParaRPr b="0" lang="en-IN" sz="1200" spc="-1" strike="noStrike">
              <a:latin typeface="Arial"/>
            </a:endParaRPr>
          </a:p>
        </p:txBody>
      </p:sp>
      <p:sp>
        <p:nvSpPr>
          <p:cNvPr id="146" name="CustomShape 48"/>
          <p:cNvSpPr/>
          <p:nvPr/>
        </p:nvSpPr>
        <p:spPr>
          <a:xfrm>
            <a:off x="8372520" y="3396960"/>
            <a:ext cx="1768320" cy="275400"/>
          </a:xfrm>
          <a:prstGeom prst="rect">
            <a:avLst/>
          </a:prstGeom>
          <a:noFill/>
          <a:ln>
            <a:solidFill>
              <a:srgbClr val="00b0f0"/>
            </a:solidFill>
          </a:ln>
        </p:spPr>
        <p:style>
          <a:lnRef idx="0"/>
          <a:fillRef idx="0"/>
          <a:effectRef idx="0"/>
          <a:fontRef idx="minor"/>
        </p:style>
      </p:sp>
      <p:sp>
        <p:nvSpPr>
          <p:cNvPr id="147" name="CustomShape 49"/>
          <p:cNvSpPr/>
          <p:nvPr/>
        </p:nvSpPr>
        <p:spPr>
          <a:xfrm>
            <a:off x="6441840" y="368280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2:</a:t>
            </a:r>
            <a:endParaRPr b="0" lang="en-IN" sz="1200" spc="-1" strike="noStrike">
              <a:latin typeface="Arial"/>
            </a:endParaRPr>
          </a:p>
        </p:txBody>
      </p:sp>
      <p:sp>
        <p:nvSpPr>
          <p:cNvPr id="148" name="CustomShape 50"/>
          <p:cNvSpPr/>
          <p:nvPr/>
        </p:nvSpPr>
        <p:spPr>
          <a:xfrm>
            <a:off x="8373600" y="3682800"/>
            <a:ext cx="1768320" cy="275400"/>
          </a:xfrm>
          <a:prstGeom prst="rect">
            <a:avLst/>
          </a:prstGeom>
          <a:noFill/>
          <a:ln>
            <a:solidFill>
              <a:srgbClr val="00b0f0"/>
            </a:solidFill>
          </a:ln>
        </p:spPr>
        <p:style>
          <a:lnRef idx="0"/>
          <a:fillRef idx="0"/>
          <a:effectRef idx="0"/>
          <a:fontRef idx="minor"/>
        </p:style>
      </p:sp>
      <p:sp>
        <p:nvSpPr>
          <p:cNvPr id="149" name="CustomShape 51"/>
          <p:cNvSpPr/>
          <p:nvPr/>
        </p:nvSpPr>
        <p:spPr>
          <a:xfrm>
            <a:off x="6448680" y="396540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3:</a:t>
            </a:r>
            <a:endParaRPr b="0" lang="en-IN" sz="1200" spc="-1" strike="noStrike">
              <a:latin typeface="Arial"/>
            </a:endParaRPr>
          </a:p>
        </p:txBody>
      </p:sp>
      <p:sp>
        <p:nvSpPr>
          <p:cNvPr id="150" name="CustomShape 52"/>
          <p:cNvSpPr/>
          <p:nvPr/>
        </p:nvSpPr>
        <p:spPr>
          <a:xfrm>
            <a:off x="8380440" y="3965400"/>
            <a:ext cx="1768320" cy="275400"/>
          </a:xfrm>
          <a:prstGeom prst="rect">
            <a:avLst/>
          </a:prstGeom>
          <a:noFill/>
          <a:ln>
            <a:solidFill>
              <a:srgbClr val="00b0f0"/>
            </a:solidFill>
          </a:ln>
        </p:spPr>
        <p:style>
          <a:lnRef idx="0"/>
          <a:fillRef idx="0"/>
          <a:effectRef idx="0"/>
          <a:fontRef idx="minor"/>
        </p:style>
      </p:sp>
      <p:sp>
        <p:nvSpPr>
          <p:cNvPr id="151" name="CustomShape 53"/>
          <p:cNvSpPr/>
          <p:nvPr/>
        </p:nvSpPr>
        <p:spPr>
          <a:xfrm>
            <a:off x="6448680" y="423900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Remarks:</a:t>
            </a:r>
            <a:endParaRPr b="0" lang="en-IN" sz="1200" spc="-1" strike="noStrike">
              <a:latin typeface="Arial"/>
            </a:endParaRPr>
          </a:p>
        </p:txBody>
      </p:sp>
      <p:sp>
        <p:nvSpPr>
          <p:cNvPr id="152" name="CustomShape 54"/>
          <p:cNvSpPr/>
          <p:nvPr/>
        </p:nvSpPr>
        <p:spPr>
          <a:xfrm>
            <a:off x="8380440" y="4239000"/>
            <a:ext cx="1768320" cy="275400"/>
          </a:xfrm>
          <a:prstGeom prst="rect">
            <a:avLst/>
          </a:prstGeom>
          <a:noFill/>
          <a:ln>
            <a:solidFill>
              <a:srgbClr val="00b0f0"/>
            </a:solidFill>
          </a:ln>
        </p:spPr>
        <p:style>
          <a:lnRef idx="0"/>
          <a:fillRef idx="0"/>
          <a:effectRef idx="0"/>
          <a:fontRef idx="minor"/>
        </p:style>
      </p:sp>
      <p:sp>
        <p:nvSpPr>
          <p:cNvPr id="153" name="CustomShape 55"/>
          <p:cNvSpPr/>
          <p:nvPr/>
        </p:nvSpPr>
        <p:spPr>
          <a:xfrm>
            <a:off x="7289280" y="4603680"/>
            <a:ext cx="2751120" cy="2718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TEST REQUEST</a:t>
            </a:r>
            <a:endParaRPr b="0" lang="en-IN" sz="1200" spc="-1" strike="noStrike">
              <a:latin typeface="Arial"/>
            </a:endParaRPr>
          </a:p>
        </p:txBody>
      </p:sp>
      <p:sp>
        <p:nvSpPr>
          <p:cNvPr id="154" name="CustomShape 56"/>
          <p:cNvSpPr/>
          <p:nvPr/>
        </p:nvSpPr>
        <p:spPr>
          <a:xfrm>
            <a:off x="6552000" y="5040720"/>
            <a:ext cx="1424520" cy="4536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Genetic report:</a:t>
            </a:r>
            <a:endParaRPr b="0" lang="en-IN" sz="1200" spc="-1" strike="noStrike">
              <a:latin typeface="Arial"/>
            </a:endParaRPr>
          </a:p>
        </p:txBody>
      </p:sp>
      <p:sp>
        <p:nvSpPr>
          <p:cNvPr id="155" name="CustomShape 57"/>
          <p:cNvSpPr/>
          <p:nvPr/>
        </p:nvSpPr>
        <p:spPr>
          <a:xfrm>
            <a:off x="8064000" y="5031360"/>
            <a:ext cx="253800" cy="22428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6" name="CustomShape 58"/>
          <p:cNvSpPr/>
          <p:nvPr/>
        </p:nvSpPr>
        <p:spPr>
          <a:xfrm>
            <a:off x="6479640" y="5307120"/>
            <a:ext cx="1424880" cy="4536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Fitness report:</a:t>
            </a:r>
            <a:endParaRPr b="0" lang="en-IN" sz="1200" spc="-1" strike="noStrike">
              <a:latin typeface="Arial"/>
            </a:endParaRPr>
          </a:p>
        </p:txBody>
      </p:sp>
      <p:sp>
        <p:nvSpPr>
          <p:cNvPr id="157" name="CustomShape 59"/>
          <p:cNvSpPr/>
          <p:nvPr/>
        </p:nvSpPr>
        <p:spPr>
          <a:xfrm>
            <a:off x="8064000" y="5322240"/>
            <a:ext cx="253800" cy="22428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8" name="CustomShape 60"/>
          <p:cNvSpPr/>
          <p:nvPr/>
        </p:nvSpPr>
        <p:spPr>
          <a:xfrm>
            <a:off x="6192000" y="5598720"/>
            <a:ext cx="1712520" cy="4536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Exercise report:</a:t>
            </a:r>
            <a:endParaRPr b="0" lang="en-IN" sz="1200" spc="-1" strike="noStrike">
              <a:latin typeface="Arial"/>
            </a:endParaRPr>
          </a:p>
        </p:txBody>
      </p:sp>
      <p:sp>
        <p:nvSpPr>
          <p:cNvPr id="159" name="CustomShape 61"/>
          <p:cNvSpPr/>
          <p:nvPr/>
        </p:nvSpPr>
        <p:spPr>
          <a:xfrm>
            <a:off x="8064000" y="5616000"/>
            <a:ext cx="253800" cy="22428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60" name="CustomShape 62"/>
          <p:cNvSpPr/>
          <p:nvPr/>
        </p:nvSpPr>
        <p:spPr>
          <a:xfrm>
            <a:off x="10516320" y="6009840"/>
            <a:ext cx="1052280" cy="2898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Exit</a:t>
            </a:r>
            <a:endParaRPr b="0" lang="en-IN" sz="1200" spc="-1" strike="noStrike">
              <a:latin typeface="Arial"/>
            </a:endParaRPr>
          </a:p>
        </p:txBody>
      </p:sp>
      <p:sp>
        <p:nvSpPr>
          <p:cNvPr id="161" name="CustomShape 63"/>
          <p:cNvSpPr/>
          <p:nvPr/>
        </p:nvSpPr>
        <p:spPr>
          <a:xfrm>
            <a:off x="5177160" y="2379240"/>
            <a:ext cx="923400" cy="28152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162" name="CustomShape 64"/>
          <p:cNvSpPr/>
          <p:nvPr/>
        </p:nvSpPr>
        <p:spPr>
          <a:xfrm>
            <a:off x="2394720" y="1692000"/>
            <a:ext cx="1768320" cy="271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Date:</a:t>
            </a:r>
            <a:endParaRPr b="0" lang="en-IN" sz="1200" spc="-1" strike="noStrike">
              <a:latin typeface="Arial"/>
            </a:endParaRPr>
          </a:p>
        </p:txBody>
      </p:sp>
      <p:sp>
        <p:nvSpPr>
          <p:cNvPr id="163" name="CustomShape 65"/>
          <p:cNvSpPr/>
          <p:nvPr/>
        </p:nvSpPr>
        <p:spPr>
          <a:xfrm>
            <a:off x="4326120" y="1692000"/>
            <a:ext cx="1768320" cy="27180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--automatic--</a:t>
            </a:r>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18080" y="121680"/>
            <a:ext cx="11964240" cy="666000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165" name="Picture 2" descr=""/>
          <p:cNvPicPr/>
          <p:nvPr/>
        </p:nvPicPr>
        <p:blipFill>
          <a:blip r:embed="rId1"/>
          <a:stretch/>
        </p:blipFill>
        <p:spPr>
          <a:xfrm>
            <a:off x="629640" y="368640"/>
            <a:ext cx="1207080" cy="715680"/>
          </a:xfrm>
          <a:prstGeom prst="rect">
            <a:avLst/>
          </a:prstGeom>
          <a:ln>
            <a:noFill/>
          </a:ln>
        </p:spPr>
      </p:pic>
      <p:sp>
        <p:nvSpPr>
          <p:cNvPr id="166"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7" name="CustomShape 3"/>
          <p:cNvSpPr/>
          <p:nvPr/>
        </p:nvSpPr>
        <p:spPr>
          <a:xfrm>
            <a:off x="10180440" y="138600"/>
            <a:ext cx="1724040" cy="60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68"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9" name="CustomShape 5"/>
          <p:cNvSpPr/>
          <p:nvPr/>
        </p:nvSpPr>
        <p:spPr>
          <a:xfrm>
            <a:off x="489600" y="1490040"/>
            <a:ext cx="1447560" cy="4093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70" name="CustomShape 6"/>
          <p:cNvSpPr/>
          <p:nvPr/>
        </p:nvSpPr>
        <p:spPr>
          <a:xfrm>
            <a:off x="11062080" y="793080"/>
            <a:ext cx="842400" cy="254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71" name="CustomShape 7"/>
          <p:cNvSpPr/>
          <p:nvPr/>
        </p:nvSpPr>
        <p:spPr>
          <a:xfrm>
            <a:off x="489600" y="2015640"/>
            <a:ext cx="1447560" cy="4093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graphicFrame>
        <p:nvGraphicFramePr>
          <p:cNvPr id="172" name="Table 8"/>
          <p:cNvGraphicFramePr/>
          <p:nvPr/>
        </p:nvGraphicFramePr>
        <p:xfrm>
          <a:off x="2697480" y="1695600"/>
          <a:ext cx="8678520" cy="290376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41472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SWCA00007</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4720">
                <a:tc>
                  <a:txBody>
                    <a:bodyPr lIns="5760" rIns="5760"/>
                    <a:p>
                      <a:pPr algn="ctr">
                        <a:lnSpc>
                          <a:spcPct val="100000"/>
                        </a:lnSpc>
                      </a:pPr>
                      <a:r>
                        <a:rPr b="0" lang="en-IN" sz="800" spc="-1" strike="noStrike">
                          <a:solidFill>
                            <a:srgbClr val="000000"/>
                          </a:solidFill>
                          <a:latin typeface="Calibri"/>
                        </a:rPr>
                        <a:t>SWCA00008</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Peter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SWCA00009</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James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Exercise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5800">
                <a:tc>
                  <a:txBody>
                    <a:bodyPr lIns="5760" rIns="5760"/>
                    <a:p>
                      <a:pPr algn="ctr">
                        <a:lnSpc>
                          <a:spcPct val="100000"/>
                        </a:lnSpc>
                      </a:pPr>
                      <a:r>
                        <a:rPr b="0" lang="en-IN" sz="800" spc="-1" strike="noStrike">
                          <a:solidFill>
                            <a:srgbClr val="000000"/>
                          </a:solidFill>
                          <a:latin typeface="Calibri"/>
                        </a:rPr>
                        <a:t>SWCA00010</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Murphy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Female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pic>
        <p:nvPicPr>
          <p:cNvPr id="173" name="Picture 2" descr=""/>
          <p:cNvPicPr/>
          <p:nvPr/>
        </p:nvPicPr>
        <p:blipFill>
          <a:blip r:embed="rId2"/>
          <a:stretch/>
        </p:blipFill>
        <p:spPr>
          <a:xfrm>
            <a:off x="3780000" y="4034520"/>
            <a:ext cx="1311120" cy="930960"/>
          </a:xfrm>
          <a:prstGeom prst="rect">
            <a:avLst/>
          </a:prstGeom>
          <a:ln>
            <a:noFill/>
          </a:ln>
        </p:spPr>
      </p:pic>
      <p:sp>
        <p:nvSpPr>
          <p:cNvPr id="174" name="CustomShape 9"/>
          <p:cNvSpPr/>
          <p:nvPr/>
        </p:nvSpPr>
        <p:spPr>
          <a:xfrm>
            <a:off x="5265000" y="220248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5" name="CustomShape 10"/>
          <p:cNvSpPr/>
          <p:nvPr/>
        </p:nvSpPr>
        <p:spPr>
          <a:xfrm>
            <a:off x="5265000" y="259272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6" name="CustomShape 11"/>
          <p:cNvSpPr/>
          <p:nvPr/>
        </p:nvSpPr>
        <p:spPr>
          <a:xfrm>
            <a:off x="5265000" y="302112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7" name="CustomShape 12"/>
          <p:cNvSpPr/>
          <p:nvPr/>
        </p:nvSpPr>
        <p:spPr>
          <a:xfrm>
            <a:off x="5265000" y="343368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8" name="CustomShape 13"/>
          <p:cNvSpPr/>
          <p:nvPr/>
        </p:nvSpPr>
        <p:spPr>
          <a:xfrm>
            <a:off x="5265000" y="385632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9" name="CustomShape 14"/>
          <p:cNvSpPr/>
          <p:nvPr/>
        </p:nvSpPr>
        <p:spPr>
          <a:xfrm>
            <a:off x="5265000" y="427968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0" name="CustomShape 15"/>
          <p:cNvSpPr/>
          <p:nvPr/>
        </p:nvSpPr>
        <p:spPr>
          <a:xfrm>
            <a:off x="7062840" y="220788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1" name="CustomShape 16"/>
          <p:cNvSpPr/>
          <p:nvPr/>
        </p:nvSpPr>
        <p:spPr>
          <a:xfrm>
            <a:off x="7062840" y="259848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2" name="CustomShape 17"/>
          <p:cNvSpPr/>
          <p:nvPr/>
        </p:nvSpPr>
        <p:spPr>
          <a:xfrm>
            <a:off x="7062840" y="302688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3" name="CustomShape 18"/>
          <p:cNvSpPr/>
          <p:nvPr/>
        </p:nvSpPr>
        <p:spPr>
          <a:xfrm>
            <a:off x="7062840" y="343908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4" name="CustomShape 19"/>
          <p:cNvSpPr/>
          <p:nvPr/>
        </p:nvSpPr>
        <p:spPr>
          <a:xfrm>
            <a:off x="7062840" y="386172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5" name="CustomShape 20"/>
          <p:cNvSpPr/>
          <p:nvPr/>
        </p:nvSpPr>
        <p:spPr>
          <a:xfrm>
            <a:off x="7062840" y="428508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6" name="CustomShape 21"/>
          <p:cNvSpPr/>
          <p:nvPr/>
        </p:nvSpPr>
        <p:spPr>
          <a:xfrm>
            <a:off x="8895600" y="221760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7" name="CustomShape 22"/>
          <p:cNvSpPr/>
          <p:nvPr/>
        </p:nvSpPr>
        <p:spPr>
          <a:xfrm>
            <a:off x="8895600" y="260820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8" name="CustomShape 23"/>
          <p:cNvSpPr/>
          <p:nvPr/>
        </p:nvSpPr>
        <p:spPr>
          <a:xfrm>
            <a:off x="8895600" y="303660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9" name="CustomShape 24"/>
          <p:cNvSpPr/>
          <p:nvPr/>
        </p:nvSpPr>
        <p:spPr>
          <a:xfrm>
            <a:off x="8895600" y="344880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0" name="CustomShape 25"/>
          <p:cNvSpPr/>
          <p:nvPr/>
        </p:nvSpPr>
        <p:spPr>
          <a:xfrm>
            <a:off x="8895600" y="387144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1" name="CustomShape 26"/>
          <p:cNvSpPr/>
          <p:nvPr/>
        </p:nvSpPr>
        <p:spPr>
          <a:xfrm>
            <a:off x="8895600" y="429516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2" name="CustomShape 27"/>
          <p:cNvSpPr/>
          <p:nvPr/>
        </p:nvSpPr>
        <p:spPr>
          <a:xfrm>
            <a:off x="10839600" y="2179800"/>
            <a:ext cx="451440" cy="1807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3" name="CustomShape 28"/>
          <p:cNvSpPr/>
          <p:nvPr/>
        </p:nvSpPr>
        <p:spPr>
          <a:xfrm>
            <a:off x="10839600" y="2575440"/>
            <a:ext cx="451440" cy="1807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4" name="CustomShape 29"/>
          <p:cNvSpPr/>
          <p:nvPr/>
        </p:nvSpPr>
        <p:spPr>
          <a:xfrm>
            <a:off x="10839600" y="2998800"/>
            <a:ext cx="451440" cy="1807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5" name="CustomShape 30"/>
          <p:cNvSpPr/>
          <p:nvPr/>
        </p:nvSpPr>
        <p:spPr>
          <a:xfrm>
            <a:off x="10839600" y="3411000"/>
            <a:ext cx="451440" cy="1807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6" name="CustomShape 31"/>
          <p:cNvSpPr/>
          <p:nvPr/>
        </p:nvSpPr>
        <p:spPr>
          <a:xfrm>
            <a:off x="10839600" y="3834000"/>
            <a:ext cx="451440" cy="1807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7" name="CustomShape 32"/>
          <p:cNvSpPr/>
          <p:nvPr/>
        </p:nvSpPr>
        <p:spPr>
          <a:xfrm>
            <a:off x="10839600" y="4257360"/>
            <a:ext cx="451440" cy="1807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198" name="Picture 50" descr=""/>
          <p:cNvPicPr/>
          <p:nvPr/>
        </p:nvPicPr>
        <p:blipFill>
          <a:blip r:embed="rId3"/>
          <a:stretch/>
        </p:blipFill>
        <p:spPr>
          <a:xfrm>
            <a:off x="6825960" y="4267800"/>
            <a:ext cx="135720" cy="135720"/>
          </a:xfrm>
          <a:prstGeom prst="rect">
            <a:avLst/>
          </a:prstGeom>
          <a:ln>
            <a:noFill/>
          </a:ln>
        </p:spPr>
      </p:pic>
      <p:pic>
        <p:nvPicPr>
          <p:cNvPr id="199" name="Picture 106" descr=""/>
          <p:cNvPicPr/>
          <p:nvPr/>
        </p:nvPicPr>
        <p:blipFill>
          <a:blip r:embed="rId4"/>
          <a:stretch/>
        </p:blipFill>
        <p:spPr>
          <a:xfrm>
            <a:off x="6825960" y="2221560"/>
            <a:ext cx="135720" cy="135720"/>
          </a:xfrm>
          <a:prstGeom prst="rect">
            <a:avLst/>
          </a:prstGeom>
          <a:ln>
            <a:noFill/>
          </a:ln>
        </p:spPr>
      </p:pic>
      <p:pic>
        <p:nvPicPr>
          <p:cNvPr id="200" name="Picture 107" descr=""/>
          <p:cNvPicPr/>
          <p:nvPr/>
        </p:nvPicPr>
        <p:blipFill>
          <a:blip r:embed="rId5"/>
          <a:stretch/>
        </p:blipFill>
        <p:spPr>
          <a:xfrm>
            <a:off x="6816960" y="2654280"/>
            <a:ext cx="135720" cy="135720"/>
          </a:xfrm>
          <a:prstGeom prst="rect">
            <a:avLst/>
          </a:prstGeom>
          <a:ln>
            <a:noFill/>
          </a:ln>
        </p:spPr>
      </p:pic>
      <p:pic>
        <p:nvPicPr>
          <p:cNvPr id="201" name="Picture 108" descr=""/>
          <p:cNvPicPr/>
          <p:nvPr/>
        </p:nvPicPr>
        <p:blipFill>
          <a:blip r:embed="rId6"/>
          <a:stretch/>
        </p:blipFill>
        <p:spPr>
          <a:xfrm>
            <a:off x="6818760" y="3053520"/>
            <a:ext cx="135720" cy="135720"/>
          </a:xfrm>
          <a:prstGeom prst="rect">
            <a:avLst/>
          </a:prstGeom>
          <a:ln>
            <a:noFill/>
          </a:ln>
        </p:spPr>
      </p:pic>
      <p:pic>
        <p:nvPicPr>
          <p:cNvPr id="202" name="Picture 109" descr=""/>
          <p:cNvPicPr/>
          <p:nvPr/>
        </p:nvPicPr>
        <p:blipFill>
          <a:blip r:embed="rId7"/>
          <a:stretch/>
        </p:blipFill>
        <p:spPr>
          <a:xfrm>
            <a:off x="6825960" y="3425040"/>
            <a:ext cx="135720" cy="135720"/>
          </a:xfrm>
          <a:prstGeom prst="rect">
            <a:avLst/>
          </a:prstGeom>
          <a:ln>
            <a:noFill/>
          </a:ln>
        </p:spPr>
      </p:pic>
      <p:pic>
        <p:nvPicPr>
          <p:cNvPr id="203" name="Picture 110" descr=""/>
          <p:cNvPicPr/>
          <p:nvPr/>
        </p:nvPicPr>
        <p:blipFill>
          <a:blip r:embed="rId8"/>
          <a:stretch/>
        </p:blipFill>
        <p:spPr>
          <a:xfrm>
            <a:off x="6825960" y="3851640"/>
            <a:ext cx="135720" cy="135720"/>
          </a:xfrm>
          <a:prstGeom prst="rect">
            <a:avLst/>
          </a:prstGeom>
          <a:ln>
            <a:noFill/>
          </a:ln>
        </p:spPr>
      </p:pic>
      <p:pic>
        <p:nvPicPr>
          <p:cNvPr id="204" name="Picture 111" descr=""/>
          <p:cNvPicPr/>
          <p:nvPr/>
        </p:nvPicPr>
        <p:blipFill>
          <a:blip r:embed="rId9"/>
          <a:stretch/>
        </p:blipFill>
        <p:spPr>
          <a:xfrm>
            <a:off x="8692200" y="4267800"/>
            <a:ext cx="135720" cy="135720"/>
          </a:xfrm>
          <a:prstGeom prst="rect">
            <a:avLst/>
          </a:prstGeom>
          <a:ln>
            <a:noFill/>
          </a:ln>
        </p:spPr>
      </p:pic>
      <p:pic>
        <p:nvPicPr>
          <p:cNvPr id="205" name="Picture 112" descr=""/>
          <p:cNvPicPr/>
          <p:nvPr/>
        </p:nvPicPr>
        <p:blipFill>
          <a:blip r:embed="rId10"/>
          <a:stretch/>
        </p:blipFill>
        <p:spPr>
          <a:xfrm>
            <a:off x="8692200" y="2221560"/>
            <a:ext cx="135720" cy="135720"/>
          </a:xfrm>
          <a:prstGeom prst="rect">
            <a:avLst/>
          </a:prstGeom>
          <a:ln>
            <a:noFill/>
          </a:ln>
        </p:spPr>
      </p:pic>
      <p:pic>
        <p:nvPicPr>
          <p:cNvPr id="206" name="Picture 113" descr=""/>
          <p:cNvPicPr/>
          <p:nvPr/>
        </p:nvPicPr>
        <p:blipFill>
          <a:blip r:embed="rId11"/>
          <a:stretch/>
        </p:blipFill>
        <p:spPr>
          <a:xfrm>
            <a:off x="8683200" y="2654280"/>
            <a:ext cx="135720" cy="135720"/>
          </a:xfrm>
          <a:prstGeom prst="rect">
            <a:avLst/>
          </a:prstGeom>
          <a:ln>
            <a:noFill/>
          </a:ln>
        </p:spPr>
      </p:pic>
      <p:pic>
        <p:nvPicPr>
          <p:cNvPr id="207" name="Picture 114" descr=""/>
          <p:cNvPicPr/>
          <p:nvPr/>
        </p:nvPicPr>
        <p:blipFill>
          <a:blip r:embed="rId12"/>
          <a:stretch/>
        </p:blipFill>
        <p:spPr>
          <a:xfrm>
            <a:off x="8685000" y="3053520"/>
            <a:ext cx="135720" cy="135720"/>
          </a:xfrm>
          <a:prstGeom prst="rect">
            <a:avLst/>
          </a:prstGeom>
          <a:ln>
            <a:noFill/>
          </a:ln>
        </p:spPr>
      </p:pic>
      <p:pic>
        <p:nvPicPr>
          <p:cNvPr id="208" name="Picture 115" descr=""/>
          <p:cNvPicPr/>
          <p:nvPr/>
        </p:nvPicPr>
        <p:blipFill>
          <a:blip r:embed="rId13"/>
          <a:stretch/>
        </p:blipFill>
        <p:spPr>
          <a:xfrm>
            <a:off x="8692200" y="3425040"/>
            <a:ext cx="135720" cy="135720"/>
          </a:xfrm>
          <a:prstGeom prst="rect">
            <a:avLst/>
          </a:prstGeom>
          <a:ln>
            <a:noFill/>
          </a:ln>
        </p:spPr>
      </p:pic>
      <p:pic>
        <p:nvPicPr>
          <p:cNvPr id="209" name="Picture 116" descr=""/>
          <p:cNvPicPr/>
          <p:nvPr/>
        </p:nvPicPr>
        <p:blipFill>
          <a:blip r:embed="rId14"/>
          <a:stretch/>
        </p:blipFill>
        <p:spPr>
          <a:xfrm>
            <a:off x="8692200" y="3851640"/>
            <a:ext cx="135720" cy="135720"/>
          </a:xfrm>
          <a:prstGeom prst="rect">
            <a:avLst/>
          </a:prstGeom>
          <a:ln>
            <a:noFill/>
          </a:ln>
        </p:spPr>
      </p:pic>
      <p:pic>
        <p:nvPicPr>
          <p:cNvPr id="210" name="Picture 117" descr=""/>
          <p:cNvPicPr/>
          <p:nvPr/>
        </p:nvPicPr>
        <p:blipFill>
          <a:blip r:embed="rId15"/>
          <a:stretch/>
        </p:blipFill>
        <p:spPr>
          <a:xfrm>
            <a:off x="10581480" y="4267800"/>
            <a:ext cx="135720" cy="135720"/>
          </a:xfrm>
          <a:prstGeom prst="rect">
            <a:avLst/>
          </a:prstGeom>
          <a:ln>
            <a:noFill/>
          </a:ln>
        </p:spPr>
      </p:pic>
      <p:pic>
        <p:nvPicPr>
          <p:cNvPr id="211" name="Picture 118" descr=""/>
          <p:cNvPicPr/>
          <p:nvPr/>
        </p:nvPicPr>
        <p:blipFill>
          <a:blip r:embed="rId16"/>
          <a:stretch/>
        </p:blipFill>
        <p:spPr>
          <a:xfrm>
            <a:off x="10581480" y="2221560"/>
            <a:ext cx="135720" cy="135720"/>
          </a:xfrm>
          <a:prstGeom prst="rect">
            <a:avLst/>
          </a:prstGeom>
          <a:ln>
            <a:noFill/>
          </a:ln>
        </p:spPr>
      </p:pic>
      <p:pic>
        <p:nvPicPr>
          <p:cNvPr id="212" name="Picture 119" descr=""/>
          <p:cNvPicPr/>
          <p:nvPr/>
        </p:nvPicPr>
        <p:blipFill>
          <a:blip r:embed="rId17"/>
          <a:stretch/>
        </p:blipFill>
        <p:spPr>
          <a:xfrm>
            <a:off x="10572480" y="2654280"/>
            <a:ext cx="135720" cy="135720"/>
          </a:xfrm>
          <a:prstGeom prst="rect">
            <a:avLst/>
          </a:prstGeom>
          <a:ln>
            <a:noFill/>
          </a:ln>
        </p:spPr>
      </p:pic>
      <p:pic>
        <p:nvPicPr>
          <p:cNvPr id="213" name="Picture 120" descr=""/>
          <p:cNvPicPr/>
          <p:nvPr/>
        </p:nvPicPr>
        <p:blipFill>
          <a:blip r:embed="rId18"/>
          <a:stretch/>
        </p:blipFill>
        <p:spPr>
          <a:xfrm>
            <a:off x="10574280" y="3053520"/>
            <a:ext cx="135720" cy="135720"/>
          </a:xfrm>
          <a:prstGeom prst="rect">
            <a:avLst/>
          </a:prstGeom>
          <a:ln>
            <a:noFill/>
          </a:ln>
        </p:spPr>
      </p:pic>
      <p:pic>
        <p:nvPicPr>
          <p:cNvPr id="214" name="Picture 121" descr=""/>
          <p:cNvPicPr/>
          <p:nvPr/>
        </p:nvPicPr>
        <p:blipFill>
          <a:blip r:embed="rId19"/>
          <a:stretch/>
        </p:blipFill>
        <p:spPr>
          <a:xfrm>
            <a:off x="10581480" y="3425040"/>
            <a:ext cx="135720" cy="135720"/>
          </a:xfrm>
          <a:prstGeom prst="rect">
            <a:avLst/>
          </a:prstGeom>
          <a:ln>
            <a:noFill/>
          </a:ln>
        </p:spPr>
      </p:pic>
      <p:pic>
        <p:nvPicPr>
          <p:cNvPr id="215" name="Picture 122" descr=""/>
          <p:cNvPicPr/>
          <p:nvPr/>
        </p:nvPicPr>
        <p:blipFill>
          <a:blip r:embed="rId20"/>
          <a:stretch/>
        </p:blipFill>
        <p:spPr>
          <a:xfrm>
            <a:off x="10581480" y="3851640"/>
            <a:ext cx="135720" cy="135720"/>
          </a:xfrm>
          <a:prstGeom prst="rect">
            <a:avLst/>
          </a:prstGeom>
          <a:ln>
            <a:noFill/>
          </a:ln>
        </p:spPr>
      </p:pic>
      <p:graphicFrame>
        <p:nvGraphicFramePr>
          <p:cNvPr id="216" name="Table 33"/>
          <p:cNvGraphicFramePr/>
          <p:nvPr/>
        </p:nvGraphicFramePr>
        <p:xfrm>
          <a:off x="2697480" y="5358960"/>
          <a:ext cx="8678520" cy="77724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32940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r>
              <a:tr h="44820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r>
            </a:tbl>
          </a:graphicData>
        </a:graphic>
      </p:graphicFrame>
      <p:sp>
        <p:nvSpPr>
          <p:cNvPr id="217" name="CustomShape 34"/>
          <p:cNvSpPr/>
          <p:nvPr/>
        </p:nvSpPr>
        <p:spPr>
          <a:xfrm>
            <a:off x="2605320" y="1314720"/>
            <a:ext cx="1176840" cy="27180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New analysis</a:t>
            </a:r>
            <a:endParaRPr b="0" lang="en-IN" sz="1200" spc="-1" strike="noStrike">
              <a:latin typeface="Arial"/>
            </a:endParaRPr>
          </a:p>
        </p:txBody>
      </p:sp>
      <p:sp>
        <p:nvSpPr>
          <p:cNvPr id="218" name="CustomShape 35"/>
          <p:cNvSpPr/>
          <p:nvPr/>
        </p:nvSpPr>
        <p:spPr>
          <a:xfrm>
            <a:off x="2649960" y="4806360"/>
            <a:ext cx="681480" cy="27180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Re-run</a:t>
            </a:r>
            <a:endParaRPr b="0" lang="en-IN" sz="1200" spc="-1" strike="noStrike">
              <a:latin typeface="Arial"/>
            </a:endParaRPr>
          </a:p>
        </p:txBody>
      </p:sp>
      <p:sp>
        <p:nvSpPr>
          <p:cNvPr id="219" name="CustomShape 36"/>
          <p:cNvSpPr/>
          <p:nvPr/>
        </p:nvSpPr>
        <p:spPr>
          <a:xfrm>
            <a:off x="5265000" y="569088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0" name="CustomShape 37"/>
          <p:cNvSpPr/>
          <p:nvPr/>
        </p:nvSpPr>
        <p:spPr>
          <a:xfrm>
            <a:off x="7062840" y="569628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1" name="CustomShape 38"/>
          <p:cNvSpPr/>
          <p:nvPr/>
        </p:nvSpPr>
        <p:spPr>
          <a:xfrm>
            <a:off x="8895600" y="5706000"/>
            <a:ext cx="448200" cy="1807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2" name="CustomShape 39"/>
          <p:cNvSpPr/>
          <p:nvPr/>
        </p:nvSpPr>
        <p:spPr>
          <a:xfrm>
            <a:off x="10839600" y="5668560"/>
            <a:ext cx="451440" cy="18072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223" name="Picture 77" descr=""/>
          <p:cNvPicPr/>
          <p:nvPr/>
        </p:nvPicPr>
        <p:blipFill>
          <a:blip r:embed="rId21"/>
          <a:stretch/>
        </p:blipFill>
        <p:spPr>
          <a:xfrm>
            <a:off x="6825960" y="5679000"/>
            <a:ext cx="135720" cy="135720"/>
          </a:xfrm>
          <a:prstGeom prst="rect">
            <a:avLst/>
          </a:prstGeom>
          <a:ln>
            <a:noFill/>
          </a:ln>
        </p:spPr>
      </p:pic>
      <p:pic>
        <p:nvPicPr>
          <p:cNvPr id="224" name="Picture 78" descr=""/>
          <p:cNvPicPr/>
          <p:nvPr/>
        </p:nvPicPr>
        <p:blipFill>
          <a:blip r:embed="rId22"/>
          <a:stretch/>
        </p:blipFill>
        <p:spPr>
          <a:xfrm>
            <a:off x="8692200" y="5679000"/>
            <a:ext cx="135720" cy="135720"/>
          </a:xfrm>
          <a:prstGeom prst="rect">
            <a:avLst/>
          </a:prstGeom>
          <a:ln>
            <a:noFill/>
          </a:ln>
        </p:spPr>
      </p:pic>
      <p:pic>
        <p:nvPicPr>
          <p:cNvPr id="225" name="Picture 79" descr=""/>
          <p:cNvPicPr/>
          <p:nvPr/>
        </p:nvPicPr>
        <p:blipFill>
          <a:blip r:embed="rId23"/>
          <a:stretch/>
        </p:blipFill>
        <p:spPr>
          <a:xfrm>
            <a:off x="10581480" y="5679000"/>
            <a:ext cx="135720" cy="1357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18080" y="121680"/>
            <a:ext cx="11964240" cy="666000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227" name="Picture 2" descr=""/>
          <p:cNvPicPr/>
          <p:nvPr/>
        </p:nvPicPr>
        <p:blipFill>
          <a:blip r:embed="rId1"/>
          <a:stretch/>
        </p:blipFill>
        <p:spPr>
          <a:xfrm>
            <a:off x="629640" y="368640"/>
            <a:ext cx="1207080" cy="715680"/>
          </a:xfrm>
          <a:prstGeom prst="rect">
            <a:avLst/>
          </a:prstGeom>
          <a:ln>
            <a:noFill/>
          </a:ln>
        </p:spPr>
      </p:pic>
      <p:sp>
        <p:nvSpPr>
          <p:cNvPr id="228"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29" name="CustomShape 3"/>
          <p:cNvSpPr/>
          <p:nvPr/>
        </p:nvSpPr>
        <p:spPr>
          <a:xfrm>
            <a:off x="10180440" y="138600"/>
            <a:ext cx="1724040" cy="60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230"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31" name="CustomShape 5"/>
          <p:cNvSpPr/>
          <p:nvPr/>
        </p:nvSpPr>
        <p:spPr>
          <a:xfrm>
            <a:off x="489600" y="1490040"/>
            <a:ext cx="1447560" cy="4093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232" name="CustomShape 6"/>
          <p:cNvSpPr/>
          <p:nvPr/>
        </p:nvSpPr>
        <p:spPr>
          <a:xfrm>
            <a:off x="11062080" y="793080"/>
            <a:ext cx="842400" cy="254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33" name="CustomShape 7"/>
          <p:cNvSpPr/>
          <p:nvPr/>
        </p:nvSpPr>
        <p:spPr>
          <a:xfrm>
            <a:off x="489600" y="2015640"/>
            <a:ext cx="1447560" cy="4093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sp>
        <p:nvSpPr>
          <p:cNvPr id="234" name="CustomShape 8"/>
          <p:cNvSpPr/>
          <p:nvPr/>
        </p:nvSpPr>
        <p:spPr>
          <a:xfrm>
            <a:off x="472320" y="2518920"/>
            <a:ext cx="1447560" cy="4093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a:t>
            </a:r>
            <a:endParaRPr b="0" lang="en-IN" sz="1200" spc="-1" strike="noStrike">
              <a:latin typeface="Arial"/>
            </a:endParaRPr>
          </a:p>
        </p:txBody>
      </p:sp>
      <p:graphicFrame>
        <p:nvGraphicFramePr>
          <p:cNvPr id="235" name="Table 9"/>
          <p:cNvGraphicFramePr/>
          <p:nvPr/>
        </p:nvGraphicFramePr>
        <p:xfrm>
          <a:off x="2736360" y="2226240"/>
          <a:ext cx="9204120" cy="2522160"/>
        </p:xfrm>
        <a:graphic>
          <a:graphicData uri="http://schemas.openxmlformats.org/drawingml/2006/table">
            <a:tbl>
              <a:tblPr/>
              <a:tblGrid>
                <a:gridCol w="664560"/>
                <a:gridCol w="671400"/>
                <a:gridCol w="596880"/>
                <a:gridCol w="727560"/>
                <a:gridCol w="662040"/>
                <a:gridCol w="1035360"/>
                <a:gridCol w="1137960"/>
                <a:gridCol w="792720"/>
                <a:gridCol w="438120"/>
                <a:gridCol w="872280"/>
                <a:gridCol w="631440"/>
                <a:gridCol w="974160"/>
              </a:tblGrid>
              <a:tr h="360360">
                <a:tc>
                  <a:txBody>
                    <a:bodyPr lIns="7920" rIns="7920"/>
                    <a:p>
                      <a:pPr algn="ctr">
                        <a:lnSpc>
                          <a:spcPct val="100000"/>
                        </a:lnSpc>
                      </a:pPr>
                      <a:r>
                        <a:rPr b="0" lang="en-IN" sz="900" spc="-1" strike="noStrike">
                          <a:solidFill>
                            <a:srgbClr val="000000"/>
                          </a:solidFill>
                          <a:latin typeface="Calibri"/>
                        </a:rPr>
                        <a:t>Patient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Patient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Test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submitted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Results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Physician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Physician reviewed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Mail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Send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Print and Issue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 with notes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SWCA00007</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Tommy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Resent for review</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SWCA00008</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Peter</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James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Exercise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SWCA00010</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Murphy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sp>
        <p:nvSpPr>
          <p:cNvPr id="236" name="CustomShape 10"/>
          <p:cNvSpPr/>
          <p:nvPr/>
        </p:nvSpPr>
        <p:spPr>
          <a:xfrm>
            <a:off x="10485000" y="1573560"/>
            <a:ext cx="1339560" cy="242280"/>
          </a:xfrm>
          <a:prstGeom prst="rect">
            <a:avLst/>
          </a:prstGeom>
          <a:ln>
            <a:round/>
          </a:ln>
        </p:spPr>
        <p:style>
          <a:lnRef idx="2">
            <a:schemeClr val="accent3"/>
          </a:lnRef>
          <a:fillRef idx="1">
            <a:schemeClr val="lt1"/>
          </a:fillRef>
          <a:effectRef idx="0">
            <a:schemeClr val="accent3"/>
          </a:effectRef>
          <a:fontRef idx="minor"/>
        </p:style>
      </p:sp>
      <p:sp>
        <p:nvSpPr>
          <p:cNvPr id="237" name="CustomShape 11"/>
          <p:cNvSpPr/>
          <p:nvPr/>
        </p:nvSpPr>
        <p:spPr>
          <a:xfrm>
            <a:off x="9832680" y="1582200"/>
            <a:ext cx="701280" cy="2718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38" name="Picture 30" descr=""/>
          <p:cNvPicPr/>
          <p:nvPr/>
        </p:nvPicPr>
        <p:blipFill>
          <a:blip r:embed="rId2"/>
          <a:stretch/>
        </p:blipFill>
        <p:spPr>
          <a:xfrm>
            <a:off x="2834640" y="1567440"/>
            <a:ext cx="677880" cy="279360"/>
          </a:xfrm>
          <a:prstGeom prst="rect">
            <a:avLst/>
          </a:prstGeom>
          <a:ln>
            <a:noFill/>
          </a:ln>
        </p:spPr>
      </p:pic>
      <p:pic>
        <p:nvPicPr>
          <p:cNvPr id="239" name="Picture 31" descr=""/>
          <p:cNvPicPr/>
          <p:nvPr/>
        </p:nvPicPr>
        <p:blipFill>
          <a:blip r:embed="rId3"/>
          <a:stretch/>
        </p:blipFill>
        <p:spPr>
          <a:xfrm>
            <a:off x="2850840" y="4261680"/>
            <a:ext cx="1021680" cy="257760"/>
          </a:xfrm>
          <a:prstGeom prst="rect">
            <a:avLst/>
          </a:prstGeom>
          <a:ln>
            <a:noFill/>
          </a:ln>
        </p:spPr>
      </p:pic>
      <p:pic>
        <p:nvPicPr>
          <p:cNvPr id="240" name="Picture 32" descr=""/>
          <p:cNvPicPr/>
          <p:nvPr/>
        </p:nvPicPr>
        <p:blipFill>
          <a:blip r:embed="rId4"/>
          <a:stretch/>
        </p:blipFill>
        <p:spPr>
          <a:xfrm>
            <a:off x="5991120" y="4896000"/>
            <a:ext cx="5960520" cy="311760"/>
          </a:xfrm>
          <a:prstGeom prst="rect">
            <a:avLst/>
          </a:prstGeom>
          <a:ln>
            <a:noFill/>
          </a:ln>
        </p:spPr>
      </p:pic>
      <p:pic>
        <p:nvPicPr>
          <p:cNvPr id="241" name="Picture 33" descr=""/>
          <p:cNvPicPr/>
          <p:nvPr/>
        </p:nvPicPr>
        <p:blipFill>
          <a:blip r:embed="rId5"/>
          <a:stretch/>
        </p:blipFill>
        <p:spPr>
          <a:xfrm>
            <a:off x="3479040" y="4672800"/>
            <a:ext cx="2251800" cy="19998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18080" y="121680"/>
            <a:ext cx="11964240" cy="6660000"/>
          </a:xfrm>
          <a:prstGeom prst="roundRect">
            <a:avLst>
              <a:gd name="adj" fmla="val 3640"/>
            </a:avLst>
          </a:prstGeom>
          <a:noFill/>
          <a:ln w="28440">
            <a:solidFill>
              <a:srgbClr val="00b0f0"/>
            </a:solidFill>
            <a:round/>
          </a:ln>
        </p:spPr>
        <p:style>
          <a:lnRef idx="2">
            <a:schemeClr val="accent1">
              <a:shade val="50000"/>
            </a:schemeClr>
          </a:lnRef>
          <a:fillRef idx="1">
            <a:schemeClr val="accent1"/>
          </a:fillRef>
          <a:effectRef idx="0">
            <a:schemeClr val="accent1"/>
          </a:effectRef>
          <a:fontRef idx="minor"/>
        </p:style>
      </p:sp>
      <p:pic>
        <p:nvPicPr>
          <p:cNvPr id="243" name="Picture 2" descr=""/>
          <p:cNvPicPr/>
          <p:nvPr/>
        </p:nvPicPr>
        <p:blipFill>
          <a:blip r:embed="rId1"/>
          <a:stretch/>
        </p:blipFill>
        <p:spPr>
          <a:xfrm>
            <a:off x="629640" y="368640"/>
            <a:ext cx="1207080" cy="715680"/>
          </a:xfrm>
          <a:prstGeom prst="rect">
            <a:avLst/>
          </a:prstGeom>
          <a:ln>
            <a:noFill/>
          </a:ln>
        </p:spPr>
      </p:pic>
      <p:sp>
        <p:nvSpPr>
          <p:cNvPr id="244" name="Line 2"/>
          <p:cNvSpPr/>
          <p:nvPr/>
        </p:nvSpPr>
        <p:spPr>
          <a:xfrm>
            <a:off x="117720" y="1212840"/>
            <a:ext cx="11966040" cy="36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5" name="CustomShape 3"/>
          <p:cNvSpPr/>
          <p:nvPr/>
        </p:nvSpPr>
        <p:spPr>
          <a:xfrm>
            <a:off x="10180440" y="138600"/>
            <a:ext cx="1724040" cy="60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00b0f0"/>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00b0f0"/>
                </a:solidFill>
                <a:latin typeface="Calibri"/>
                <a:ea typeface="DejaVu Sans"/>
              </a:rPr>
              <a:t>Type: Physician</a:t>
            </a:r>
            <a:endParaRPr b="0" lang="en-IN" sz="1400" spc="-1" strike="noStrike">
              <a:latin typeface="Arial"/>
            </a:endParaRPr>
          </a:p>
        </p:txBody>
      </p:sp>
      <p:sp>
        <p:nvSpPr>
          <p:cNvPr id="246" name="Line 4"/>
          <p:cNvSpPr/>
          <p:nvPr/>
        </p:nvSpPr>
        <p:spPr>
          <a:xfrm>
            <a:off x="2593800" y="1212840"/>
            <a:ext cx="360" cy="556992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7" name="CustomShape 5"/>
          <p:cNvSpPr/>
          <p:nvPr/>
        </p:nvSpPr>
        <p:spPr>
          <a:xfrm>
            <a:off x="11062080" y="793080"/>
            <a:ext cx="842400" cy="254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48" name="CustomShape 6"/>
          <p:cNvSpPr/>
          <p:nvPr/>
        </p:nvSpPr>
        <p:spPr>
          <a:xfrm>
            <a:off x="489600" y="1490040"/>
            <a:ext cx="1447560" cy="4093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 Results</a:t>
            </a:r>
            <a:endParaRPr b="0" lang="en-IN" sz="1200" spc="-1" strike="noStrike">
              <a:latin typeface="Arial"/>
            </a:endParaRPr>
          </a:p>
        </p:txBody>
      </p:sp>
      <p:sp>
        <p:nvSpPr>
          <p:cNvPr id="249" name="CustomShape 7"/>
          <p:cNvSpPr/>
          <p:nvPr/>
        </p:nvSpPr>
        <p:spPr>
          <a:xfrm>
            <a:off x="10485000" y="1573560"/>
            <a:ext cx="1339560" cy="242280"/>
          </a:xfrm>
          <a:prstGeom prst="rect">
            <a:avLst/>
          </a:prstGeom>
          <a:ln>
            <a:round/>
          </a:ln>
        </p:spPr>
        <p:style>
          <a:lnRef idx="2">
            <a:schemeClr val="accent3"/>
          </a:lnRef>
          <a:fillRef idx="1">
            <a:schemeClr val="lt1"/>
          </a:fillRef>
          <a:effectRef idx="0">
            <a:schemeClr val="accent3"/>
          </a:effectRef>
          <a:fontRef idx="minor"/>
        </p:style>
      </p:sp>
      <p:sp>
        <p:nvSpPr>
          <p:cNvPr id="250" name="CustomShape 8"/>
          <p:cNvSpPr/>
          <p:nvPr/>
        </p:nvSpPr>
        <p:spPr>
          <a:xfrm>
            <a:off x="9832680" y="1582200"/>
            <a:ext cx="701280" cy="2718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51" name="Picture 8" descr=""/>
          <p:cNvPicPr/>
          <p:nvPr/>
        </p:nvPicPr>
        <p:blipFill>
          <a:blip r:embed="rId2"/>
          <a:stretch/>
        </p:blipFill>
        <p:spPr>
          <a:xfrm>
            <a:off x="2850840" y="4261680"/>
            <a:ext cx="1021680" cy="257760"/>
          </a:xfrm>
          <a:prstGeom prst="rect">
            <a:avLst/>
          </a:prstGeom>
          <a:ln>
            <a:noFill/>
          </a:ln>
        </p:spPr>
      </p:pic>
      <p:pic>
        <p:nvPicPr>
          <p:cNvPr id="252" name="Picture 9" descr=""/>
          <p:cNvPicPr/>
          <p:nvPr/>
        </p:nvPicPr>
        <p:blipFill>
          <a:blip r:embed="rId3"/>
          <a:stretch/>
        </p:blipFill>
        <p:spPr>
          <a:xfrm>
            <a:off x="6112080" y="4301640"/>
            <a:ext cx="5960520" cy="311760"/>
          </a:xfrm>
          <a:prstGeom prst="rect">
            <a:avLst/>
          </a:prstGeom>
          <a:ln>
            <a:noFill/>
          </a:ln>
        </p:spPr>
      </p:pic>
      <p:pic>
        <p:nvPicPr>
          <p:cNvPr id="253" name="Picture 13" descr=""/>
          <p:cNvPicPr/>
          <p:nvPr/>
        </p:nvPicPr>
        <p:blipFill>
          <a:blip r:embed="rId4"/>
          <a:stretch/>
        </p:blipFill>
        <p:spPr>
          <a:xfrm>
            <a:off x="3479040" y="4672800"/>
            <a:ext cx="2251800" cy="1999800"/>
          </a:xfrm>
          <a:prstGeom prst="rect">
            <a:avLst/>
          </a:prstGeom>
          <a:ln>
            <a:noFill/>
          </a:ln>
        </p:spPr>
      </p:pic>
      <p:pic>
        <p:nvPicPr>
          <p:cNvPr id="254" name="Picture 15" descr=""/>
          <p:cNvPicPr/>
          <p:nvPr/>
        </p:nvPicPr>
        <p:blipFill>
          <a:blip r:embed="rId5"/>
          <a:stretch/>
        </p:blipFill>
        <p:spPr>
          <a:xfrm>
            <a:off x="2834640" y="1567440"/>
            <a:ext cx="677880" cy="279360"/>
          </a:xfrm>
          <a:prstGeom prst="rect">
            <a:avLst/>
          </a:prstGeom>
          <a:ln>
            <a:noFill/>
          </a:ln>
        </p:spPr>
      </p:pic>
      <p:graphicFrame>
        <p:nvGraphicFramePr>
          <p:cNvPr id="255" name="Table 9"/>
          <p:cNvGraphicFramePr/>
          <p:nvPr/>
        </p:nvGraphicFramePr>
        <p:xfrm>
          <a:off x="2850840" y="1924200"/>
          <a:ext cx="9036720" cy="2261520"/>
        </p:xfrm>
        <a:graphic>
          <a:graphicData uri="http://schemas.openxmlformats.org/drawingml/2006/table">
            <a:tbl>
              <a:tblPr/>
              <a:tblGrid>
                <a:gridCol w="823680"/>
                <a:gridCol w="716760"/>
                <a:gridCol w="632880"/>
                <a:gridCol w="435240"/>
                <a:gridCol w="635400"/>
                <a:gridCol w="879480"/>
                <a:gridCol w="583200"/>
                <a:gridCol w="1898640"/>
                <a:gridCol w="1062360"/>
                <a:gridCol w="774720"/>
                <a:gridCol w="594720"/>
              </a:tblGrid>
              <a:tr h="387720">
                <a:tc>
                  <a:txBody>
                    <a:bodyPr lIns="8640" rIns="8640"/>
                    <a:p>
                      <a:pPr algn="ctr">
                        <a:lnSpc>
                          <a:spcPct val="100000"/>
                        </a:lnSpc>
                      </a:pPr>
                      <a:r>
                        <a:rPr b="0" lang="en-IN" sz="1000" spc="-1" strike="noStrike">
                          <a:solidFill>
                            <a:srgbClr val="000000"/>
                          </a:solidFill>
                          <a:latin typeface="Calibri"/>
                        </a:rPr>
                        <a:t>Patient ID</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Patient First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Last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Gender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Ethnicity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Test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View report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Physician Notes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Include notes yes/no</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Approve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Reject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r>
              <a:tr h="45828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Been observed for having good exercise and nutrition.</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SWCA00007</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Tommy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39760">
                <a:tc>
                  <a:txBody>
                    <a:bodyPr lIns="8640" rIns="8640"/>
                    <a:p>
                      <a:pPr algn="ctr">
                        <a:lnSpc>
                          <a:spcPct val="100000"/>
                        </a:lnSpc>
                      </a:pPr>
                      <a:r>
                        <a:rPr b="0" lang="en-IN" sz="1000" spc="-1" strike="noStrike">
                          <a:solidFill>
                            <a:srgbClr val="000000"/>
                          </a:solidFill>
                          <a:latin typeface="Calibri"/>
                        </a:rPr>
                        <a:t>SWCA00008</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Peter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08880">
                <a:tc>
                  <a:txBody>
                    <a:bodyPr lIns="8640" rIns="8640"/>
                    <a:p>
                      <a:pPr algn="ctr">
                        <a:lnSpc>
                          <a:spcPct val="100000"/>
                        </a:lnSpc>
                      </a:pPr>
                      <a:r>
                        <a:rPr b="0" lang="en-IN" sz="1000" spc="-1" strike="noStrike">
                          <a:solidFill>
                            <a:srgbClr val="000000"/>
                          </a:solidFill>
                          <a:latin typeface="Calibri"/>
                        </a:rPr>
                        <a:t>SWCA00009</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James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Exercise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7720">
                <a:tc>
                  <a:txBody>
                    <a:bodyPr lIns="8640" rIns="8640"/>
                    <a:p>
                      <a:pPr algn="ctr">
                        <a:lnSpc>
                          <a:spcPct val="100000"/>
                        </a:lnSpc>
                      </a:pPr>
                      <a:r>
                        <a:rPr b="0" lang="en-IN" sz="1000" spc="-1" strike="noStrike">
                          <a:solidFill>
                            <a:srgbClr val="000000"/>
                          </a:solidFill>
                          <a:latin typeface="Calibri"/>
                        </a:rPr>
                        <a:t>SWCA00010</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Murphy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Female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533</TotalTime>
  <Application>LibreOffice/6.0.7.3$Linux_X86_64 LibreOffice_project/00m0$Build-3</Application>
  <Words>708</Words>
  <Paragraphs>432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2019-08-23T16:07:00Z</dcterms:created>
  <dc:creator>arul peter</dc:creator>
  <dc:description/>
  <dc:language>en-IN</dc:language>
  <cp:lastModifiedBy/>
  <dcterms:modified xsi:type="dcterms:W3CDTF">2020-12-28T16:58:44Z</dcterms:modified>
  <cp:revision>64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