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7.jpeg" ContentType="image/jpeg"/>
  <Override PartName="/ppt/media/image36.jpeg" ContentType="image/jpe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7.png" ContentType="image/png"/>
  <Override PartName="/ppt/media/image26.jpeg" ContentType="image/jpe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.jpeg" ContentType="image/jpeg"/>
  <Override PartName="/ppt/media/image21.png" ContentType="image/png"/>
  <Override PartName="/ppt/media/image6.png" ContentType="image/png"/>
  <Override PartName="/ppt/media/image4.jpeg" ContentType="image/jpeg"/>
  <Override PartName="/ppt/media/image28.png" ContentType="image/png"/>
  <Override PartName="/ppt/media/image3.jpeg" ContentType="image/jpe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hyperlink" Target="mailto:arul@gmail.com" TargetMode="External"/><Relationship Id="rId3" Type="http://schemas.openxmlformats.org/officeDocument/2006/relationships/hyperlink" Target="mailto:arul@gmail.com" TargetMode="External"/><Relationship Id="rId4" Type="http://schemas.openxmlformats.org/officeDocument/2006/relationships/hyperlink" Target="mailto:arul@gmail.com" TargetMode="External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5029200" y="2864520"/>
            <a:ext cx="1725480" cy="3164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4084200" y="2864520"/>
            <a:ext cx="844560" cy="3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43c0b"/>
                </a:solidFill>
                <a:latin typeface="Calibri"/>
                <a:ea typeface="DejaVu Sans"/>
              </a:rPr>
              <a:t>Username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084200" y="3270240"/>
            <a:ext cx="844560" cy="3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43c0b"/>
                </a:solidFill>
                <a:latin typeface="Calibri"/>
                <a:ea typeface="DejaVu Sans"/>
              </a:rPr>
              <a:t>User type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029200" y="3274920"/>
            <a:ext cx="1725480" cy="3164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Select User type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498360" y="3350880"/>
            <a:ext cx="166680" cy="155520"/>
          </a:xfrm>
          <a:prstGeom prst="flowChartMerg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4084200" y="3642120"/>
            <a:ext cx="844560" cy="3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43c0b"/>
                </a:solidFill>
                <a:latin typeface="Calibri"/>
                <a:ea typeface="DejaVu Sans"/>
              </a:rPr>
              <a:t>Password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029200" y="3646800"/>
            <a:ext cx="1725480" cy="3164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47" name="CustomShape 9"/>
          <p:cNvSpPr/>
          <p:nvPr/>
        </p:nvSpPr>
        <p:spPr>
          <a:xfrm>
            <a:off x="3271680" y="2194560"/>
            <a:ext cx="4865760" cy="2315880"/>
          </a:xfrm>
          <a:prstGeom prst="roundRect">
            <a:avLst>
              <a:gd name="adj" fmla="val 3640"/>
            </a:avLst>
          </a:prstGeom>
          <a:noFill/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3454560" y="2009880"/>
            <a:ext cx="1725480" cy="63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Login form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6997320" y="4060080"/>
            <a:ext cx="860040" cy="31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3646440" y="4060080"/>
            <a:ext cx="860040" cy="31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Clear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6441480" y="3270240"/>
            <a:ext cx="313200" cy="316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33cc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54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10180440" y="138600"/>
            <a:ext cx="1724760" cy="60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  <a:ea typeface="DejaVu Sans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  <a:ea typeface="DejaVu Sans"/>
              </a:rPr>
              <a:t>Type: Technician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2394720" y="20034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 ID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2793240" y="1377000"/>
            <a:ext cx="8912880" cy="5041800"/>
          </a:xfrm>
          <a:prstGeom prst="roundRect">
            <a:avLst>
              <a:gd name="adj" fmla="val 0"/>
            </a:avLst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4326120" y="2003400"/>
            <a:ext cx="1769040" cy="454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SWCA00005 (automatic)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2394720" y="23756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 Name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2394720" y="348336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DOB: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2394720" y="27450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Gender: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2369520" y="5485320"/>
            <a:ext cx="192852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 Date: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2369520" y="5739480"/>
            <a:ext cx="192852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Received Date: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5" name="CustomShape 13"/>
          <p:cNvSpPr/>
          <p:nvPr/>
        </p:nvSpPr>
        <p:spPr>
          <a:xfrm>
            <a:off x="2369520" y="5198760"/>
            <a:ext cx="192852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Order By: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2369520" y="6027840"/>
            <a:ext cx="192852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Report Generated: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" name="CustomShape 15"/>
          <p:cNvSpPr/>
          <p:nvPr/>
        </p:nvSpPr>
        <p:spPr>
          <a:xfrm>
            <a:off x="2394720" y="31140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Ethnicity: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8" name="CustomShape 16"/>
          <p:cNvSpPr/>
          <p:nvPr/>
        </p:nvSpPr>
        <p:spPr>
          <a:xfrm>
            <a:off x="2814840" y="3849840"/>
            <a:ext cx="1460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Contact number: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" name="CustomShape 17"/>
          <p:cNvSpPr/>
          <p:nvPr/>
        </p:nvSpPr>
        <p:spPr>
          <a:xfrm>
            <a:off x="2394720" y="422208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Email ID: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0" name="CustomShape 18"/>
          <p:cNvSpPr/>
          <p:nvPr/>
        </p:nvSpPr>
        <p:spPr>
          <a:xfrm>
            <a:off x="2394720" y="459756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Address: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2926800" y="1446120"/>
            <a:ext cx="2751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  <a:ea typeface="DejaVu Sans"/>
              </a:rPr>
              <a:t>PERSONAL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2" name="CustomShape 20"/>
          <p:cNvSpPr/>
          <p:nvPr/>
        </p:nvSpPr>
        <p:spPr>
          <a:xfrm>
            <a:off x="2926800" y="4880520"/>
            <a:ext cx="2205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  <a:ea typeface="DejaVu Sans"/>
              </a:rPr>
              <a:t>LABORATORY INFO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3" name="CustomShape 21"/>
          <p:cNvSpPr/>
          <p:nvPr/>
        </p:nvSpPr>
        <p:spPr>
          <a:xfrm>
            <a:off x="4326120" y="2375640"/>
            <a:ext cx="1769040" cy="272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First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4" name="CustomShape 22"/>
          <p:cNvSpPr/>
          <p:nvPr/>
        </p:nvSpPr>
        <p:spPr>
          <a:xfrm>
            <a:off x="4326120" y="348336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3"/>
          <p:cNvSpPr/>
          <p:nvPr/>
        </p:nvSpPr>
        <p:spPr>
          <a:xfrm>
            <a:off x="4326120" y="274500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4"/>
          <p:cNvSpPr/>
          <p:nvPr/>
        </p:nvSpPr>
        <p:spPr>
          <a:xfrm>
            <a:off x="4326120" y="311400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5"/>
          <p:cNvSpPr/>
          <p:nvPr/>
        </p:nvSpPr>
        <p:spPr>
          <a:xfrm>
            <a:off x="4326120" y="384984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6"/>
          <p:cNvSpPr/>
          <p:nvPr/>
        </p:nvSpPr>
        <p:spPr>
          <a:xfrm>
            <a:off x="4326120" y="422208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7"/>
          <p:cNvSpPr/>
          <p:nvPr/>
        </p:nvSpPr>
        <p:spPr>
          <a:xfrm>
            <a:off x="4326120" y="459756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8"/>
          <p:cNvSpPr/>
          <p:nvPr/>
        </p:nvSpPr>
        <p:spPr>
          <a:xfrm>
            <a:off x="4349520" y="5485320"/>
            <a:ext cx="1769040" cy="254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9"/>
          <p:cNvSpPr/>
          <p:nvPr/>
        </p:nvSpPr>
        <p:spPr>
          <a:xfrm>
            <a:off x="4349520" y="573948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0"/>
          <p:cNvSpPr/>
          <p:nvPr/>
        </p:nvSpPr>
        <p:spPr>
          <a:xfrm>
            <a:off x="4349520" y="519876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1"/>
          <p:cNvSpPr/>
          <p:nvPr/>
        </p:nvSpPr>
        <p:spPr>
          <a:xfrm>
            <a:off x="4349520" y="6027840"/>
            <a:ext cx="1769040" cy="254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2"/>
          <p:cNvSpPr/>
          <p:nvPr/>
        </p:nvSpPr>
        <p:spPr>
          <a:xfrm>
            <a:off x="6640920" y="1888920"/>
            <a:ext cx="360" cy="4394160"/>
          </a:xfrm>
          <a:prstGeom prst="line">
            <a:avLst/>
          </a:prstGeom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3"/>
          <p:cNvSpPr/>
          <p:nvPr/>
        </p:nvSpPr>
        <p:spPr>
          <a:xfrm>
            <a:off x="489600" y="149004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Add Patient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" name="CustomShape 34"/>
          <p:cNvSpPr/>
          <p:nvPr/>
        </p:nvSpPr>
        <p:spPr>
          <a:xfrm>
            <a:off x="9379080" y="6017040"/>
            <a:ext cx="1053000" cy="290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Save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7" name="CustomShape 35"/>
          <p:cNvSpPr/>
          <p:nvPr/>
        </p:nvSpPr>
        <p:spPr>
          <a:xfrm>
            <a:off x="11062080" y="793080"/>
            <a:ext cx="843120" cy="25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8" name="CustomShape 36"/>
          <p:cNvSpPr/>
          <p:nvPr/>
        </p:nvSpPr>
        <p:spPr>
          <a:xfrm>
            <a:off x="7153200" y="1655640"/>
            <a:ext cx="2751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  <a:ea typeface="DejaVu Sans"/>
              </a:rPr>
              <a:t>ADDITIONAL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CustomShape 37"/>
          <p:cNvSpPr/>
          <p:nvPr/>
        </p:nvSpPr>
        <p:spPr>
          <a:xfrm>
            <a:off x="6427800" y="20012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Age: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0" name="CustomShape 38"/>
          <p:cNvSpPr/>
          <p:nvPr/>
        </p:nvSpPr>
        <p:spPr>
          <a:xfrm>
            <a:off x="8359200" y="2001240"/>
            <a:ext cx="1769040" cy="272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--from DOB--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1" name="CustomShape 39"/>
          <p:cNvSpPr/>
          <p:nvPr/>
        </p:nvSpPr>
        <p:spPr>
          <a:xfrm>
            <a:off x="6427800" y="22838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Weight: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" name="CustomShape 40"/>
          <p:cNvSpPr/>
          <p:nvPr/>
        </p:nvSpPr>
        <p:spPr>
          <a:xfrm>
            <a:off x="8359200" y="228384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1"/>
          <p:cNvSpPr/>
          <p:nvPr/>
        </p:nvSpPr>
        <p:spPr>
          <a:xfrm>
            <a:off x="6427800" y="25610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Height: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4" name="CustomShape 42"/>
          <p:cNvSpPr/>
          <p:nvPr/>
        </p:nvSpPr>
        <p:spPr>
          <a:xfrm>
            <a:off x="8359200" y="256104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3"/>
          <p:cNvSpPr/>
          <p:nvPr/>
        </p:nvSpPr>
        <p:spPr>
          <a:xfrm>
            <a:off x="6427800" y="283176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BMI: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6" name="CustomShape 44"/>
          <p:cNvSpPr/>
          <p:nvPr/>
        </p:nvSpPr>
        <p:spPr>
          <a:xfrm>
            <a:off x="8359200" y="2831760"/>
            <a:ext cx="1769040" cy="272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---by formula--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7" name="CustomShape 45"/>
          <p:cNvSpPr/>
          <p:nvPr/>
        </p:nvSpPr>
        <p:spPr>
          <a:xfrm>
            <a:off x="6433920" y="31140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Allergic to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8" name="CustomShape 46"/>
          <p:cNvSpPr/>
          <p:nvPr/>
        </p:nvSpPr>
        <p:spPr>
          <a:xfrm>
            <a:off x="8365680" y="311400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7"/>
          <p:cNvSpPr/>
          <p:nvPr/>
        </p:nvSpPr>
        <p:spPr>
          <a:xfrm>
            <a:off x="6441120" y="339696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1: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0" name="CustomShape 48"/>
          <p:cNvSpPr/>
          <p:nvPr/>
        </p:nvSpPr>
        <p:spPr>
          <a:xfrm>
            <a:off x="8372520" y="339696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9"/>
          <p:cNvSpPr/>
          <p:nvPr/>
        </p:nvSpPr>
        <p:spPr>
          <a:xfrm>
            <a:off x="6441840" y="36828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2: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2" name="CustomShape 50"/>
          <p:cNvSpPr/>
          <p:nvPr/>
        </p:nvSpPr>
        <p:spPr>
          <a:xfrm>
            <a:off x="8373600" y="368280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1"/>
          <p:cNvSpPr/>
          <p:nvPr/>
        </p:nvSpPr>
        <p:spPr>
          <a:xfrm>
            <a:off x="6448680" y="39654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3: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4" name="CustomShape 52"/>
          <p:cNvSpPr/>
          <p:nvPr/>
        </p:nvSpPr>
        <p:spPr>
          <a:xfrm>
            <a:off x="8380440" y="396540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3"/>
          <p:cNvSpPr/>
          <p:nvPr/>
        </p:nvSpPr>
        <p:spPr>
          <a:xfrm>
            <a:off x="6448680" y="42390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Remarks: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6" name="CustomShape 54"/>
          <p:cNvSpPr/>
          <p:nvPr/>
        </p:nvSpPr>
        <p:spPr>
          <a:xfrm>
            <a:off x="8380440" y="4239000"/>
            <a:ext cx="1769040" cy="276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5"/>
          <p:cNvSpPr/>
          <p:nvPr/>
        </p:nvSpPr>
        <p:spPr>
          <a:xfrm>
            <a:off x="7289280" y="4603680"/>
            <a:ext cx="2751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  <a:ea typeface="DejaVu Sans"/>
              </a:rPr>
              <a:t>TEST REQUEST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CustomShape 56"/>
          <p:cNvSpPr/>
          <p:nvPr/>
        </p:nvSpPr>
        <p:spPr>
          <a:xfrm>
            <a:off x="6774840" y="5040720"/>
            <a:ext cx="11304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Genetic report: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9" name="CustomShape 57"/>
          <p:cNvSpPr/>
          <p:nvPr/>
        </p:nvSpPr>
        <p:spPr>
          <a:xfrm>
            <a:off x="7891560" y="5055840"/>
            <a:ext cx="254520" cy="22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8"/>
          <p:cNvSpPr/>
          <p:nvPr/>
        </p:nvSpPr>
        <p:spPr>
          <a:xfrm>
            <a:off x="6774840" y="5307120"/>
            <a:ext cx="11304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Fitness report: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1" name="CustomShape 59"/>
          <p:cNvSpPr/>
          <p:nvPr/>
        </p:nvSpPr>
        <p:spPr>
          <a:xfrm>
            <a:off x="7891560" y="5322240"/>
            <a:ext cx="254520" cy="22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60"/>
          <p:cNvSpPr/>
          <p:nvPr/>
        </p:nvSpPr>
        <p:spPr>
          <a:xfrm>
            <a:off x="6614280" y="5598720"/>
            <a:ext cx="12909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Exercise report: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3" name="CustomShape 61"/>
          <p:cNvSpPr/>
          <p:nvPr/>
        </p:nvSpPr>
        <p:spPr>
          <a:xfrm>
            <a:off x="7891560" y="5613840"/>
            <a:ext cx="254520" cy="22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2"/>
          <p:cNvSpPr/>
          <p:nvPr/>
        </p:nvSpPr>
        <p:spPr>
          <a:xfrm>
            <a:off x="10516320" y="6009840"/>
            <a:ext cx="1053000" cy="290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Exit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5" name="CustomShape 63"/>
          <p:cNvSpPr/>
          <p:nvPr/>
        </p:nvSpPr>
        <p:spPr>
          <a:xfrm>
            <a:off x="5177160" y="2379240"/>
            <a:ext cx="924120" cy="282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6" name="CustomShape 64"/>
          <p:cNvSpPr/>
          <p:nvPr/>
        </p:nvSpPr>
        <p:spPr>
          <a:xfrm>
            <a:off x="2394720" y="16920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Date: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7" name="CustomShape 65"/>
          <p:cNvSpPr/>
          <p:nvPr/>
        </p:nvSpPr>
        <p:spPr>
          <a:xfrm>
            <a:off x="4326120" y="1692000"/>
            <a:ext cx="1769040" cy="272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--automatic--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33cc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120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10180440" y="138600"/>
            <a:ext cx="1724760" cy="60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  <a:ea typeface="DejaVu Sans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  <a:ea typeface="DejaVu Sans"/>
              </a:rPr>
              <a:t>Type: Technician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489600" y="149004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Add Patient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11062080" y="793080"/>
            <a:ext cx="843120" cy="25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489600" y="201564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Analysis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126" name="Table 8"/>
          <p:cNvGraphicFramePr/>
          <p:nvPr/>
        </p:nvGraphicFramePr>
        <p:xfrm>
          <a:off x="2697480" y="1695600"/>
          <a:ext cx="8678520" cy="2903760"/>
        </p:xfrm>
        <a:graphic>
          <a:graphicData uri="http://schemas.openxmlformats.org/drawingml/2006/table">
            <a:tbl>
              <a:tblPr/>
              <a:tblGrid>
                <a:gridCol w="566640"/>
                <a:gridCol w="761760"/>
                <a:gridCol w="761760"/>
                <a:gridCol w="445680"/>
                <a:gridCol w="501480"/>
                <a:gridCol w="546120"/>
                <a:gridCol w="501480"/>
                <a:gridCol w="232200"/>
                <a:gridCol w="501480"/>
                <a:gridCol w="635400"/>
                <a:gridCol w="501480"/>
                <a:gridCol w="204120"/>
                <a:gridCol w="501480"/>
                <a:gridCol w="696600"/>
                <a:gridCol w="501480"/>
                <a:gridCol w="185760"/>
                <a:gridCol w="633960"/>
              </a:tblGrid>
              <a:tr h="41472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DNA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Blood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Allergy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 for analysis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</a:tr>
              <a:tr h="41472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1472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DNAA0006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BLOODA0006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ALLERGYA0006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1472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SWCA00007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DNAA0007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BLOODA0007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ALLERGYA0007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472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SWCA00008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DNAA0008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BLOODA0008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ALLERGYA0008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1472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SWCA00009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DNAA0009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BLOODA0009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ALLERGYA0009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580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SWCA00010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Murphy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DNAA0010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BLOODA0010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ALLERGYA0010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3780000" y="4034520"/>
            <a:ext cx="1311840" cy="931680"/>
          </a:xfrm>
          <a:prstGeom prst="rect">
            <a:avLst/>
          </a:prstGeom>
          <a:ln>
            <a:noFill/>
          </a:ln>
        </p:spPr>
      </p:pic>
      <p:sp>
        <p:nvSpPr>
          <p:cNvPr id="128" name="CustomShape 9"/>
          <p:cNvSpPr/>
          <p:nvPr/>
        </p:nvSpPr>
        <p:spPr>
          <a:xfrm>
            <a:off x="5265000" y="22024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5265000" y="259272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265000" y="302112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5265000" y="34336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5265000" y="385632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5265000" y="42796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7062840" y="22078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7062840" y="25984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7062840" y="30268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7062840" y="34390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7062840" y="386172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9" name="CustomShape 20"/>
          <p:cNvSpPr/>
          <p:nvPr/>
        </p:nvSpPr>
        <p:spPr>
          <a:xfrm>
            <a:off x="7062840" y="42850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8895600" y="221760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8895600" y="260820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8895600" y="303660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>
            <a:off x="8895600" y="344880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4" name="CustomShape 25"/>
          <p:cNvSpPr/>
          <p:nvPr/>
        </p:nvSpPr>
        <p:spPr>
          <a:xfrm>
            <a:off x="8895600" y="387144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>
            <a:off x="8895600" y="429516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6" name="CustomShape 27"/>
          <p:cNvSpPr/>
          <p:nvPr/>
        </p:nvSpPr>
        <p:spPr>
          <a:xfrm>
            <a:off x="10839600" y="217980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7" name="CustomShape 28"/>
          <p:cNvSpPr/>
          <p:nvPr/>
        </p:nvSpPr>
        <p:spPr>
          <a:xfrm>
            <a:off x="10839600" y="257544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8" name="CustomShape 29"/>
          <p:cNvSpPr/>
          <p:nvPr/>
        </p:nvSpPr>
        <p:spPr>
          <a:xfrm>
            <a:off x="10839600" y="299880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9" name="CustomShape 30"/>
          <p:cNvSpPr/>
          <p:nvPr/>
        </p:nvSpPr>
        <p:spPr>
          <a:xfrm>
            <a:off x="10839600" y="341100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0" name="CustomShape 31"/>
          <p:cNvSpPr/>
          <p:nvPr/>
        </p:nvSpPr>
        <p:spPr>
          <a:xfrm>
            <a:off x="10839600" y="383400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10839600" y="425736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pic>
        <p:nvPicPr>
          <p:cNvPr id="152" name="Picture 50" descr=""/>
          <p:cNvPicPr/>
          <p:nvPr/>
        </p:nvPicPr>
        <p:blipFill>
          <a:blip r:embed="rId3"/>
          <a:stretch/>
        </p:blipFill>
        <p:spPr>
          <a:xfrm>
            <a:off x="6825960" y="426780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3" name="Picture 106" descr=""/>
          <p:cNvPicPr/>
          <p:nvPr/>
        </p:nvPicPr>
        <p:blipFill>
          <a:blip r:embed="rId4"/>
          <a:stretch/>
        </p:blipFill>
        <p:spPr>
          <a:xfrm>
            <a:off x="6825960" y="222156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4" name="Picture 107" descr=""/>
          <p:cNvPicPr/>
          <p:nvPr/>
        </p:nvPicPr>
        <p:blipFill>
          <a:blip r:embed="rId5"/>
          <a:stretch/>
        </p:blipFill>
        <p:spPr>
          <a:xfrm>
            <a:off x="6816960" y="265428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5" name="Picture 108" descr=""/>
          <p:cNvPicPr/>
          <p:nvPr/>
        </p:nvPicPr>
        <p:blipFill>
          <a:blip r:embed="rId6"/>
          <a:stretch/>
        </p:blipFill>
        <p:spPr>
          <a:xfrm>
            <a:off x="6818760" y="305352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6" name="Picture 109" descr=""/>
          <p:cNvPicPr/>
          <p:nvPr/>
        </p:nvPicPr>
        <p:blipFill>
          <a:blip r:embed="rId7"/>
          <a:stretch/>
        </p:blipFill>
        <p:spPr>
          <a:xfrm>
            <a:off x="6825960" y="342504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7" name="Picture 110" descr=""/>
          <p:cNvPicPr/>
          <p:nvPr/>
        </p:nvPicPr>
        <p:blipFill>
          <a:blip r:embed="rId8"/>
          <a:stretch/>
        </p:blipFill>
        <p:spPr>
          <a:xfrm>
            <a:off x="6825960" y="385164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8" name="Picture 111" descr=""/>
          <p:cNvPicPr/>
          <p:nvPr/>
        </p:nvPicPr>
        <p:blipFill>
          <a:blip r:embed="rId9"/>
          <a:stretch/>
        </p:blipFill>
        <p:spPr>
          <a:xfrm>
            <a:off x="8692200" y="426780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59" name="Picture 112" descr=""/>
          <p:cNvPicPr/>
          <p:nvPr/>
        </p:nvPicPr>
        <p:blipFill>
          <a:blip r:embed="rId10"/>
          <a:stretch/>
        </p:blipFill>
        <p:spPr>
          <a:xfrm>
            <a:off x="8692200" y="222156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0" name="Picture 113" descr=""/>
          <p:cNvPicPr/>
          <p:nvPr/>
        </p:nvPicPr>
        <p:blipFill>
          <a:blip r:embed="rId11"/>
          <a:stretch/>
        </p:blipFill>
        <p:spPr>
          <a:xfrm>
            <a:off x="8683200" y="265428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1" name="Picture 114" descr=""/>
          <p:cNvPicPr/>
          <p:nvPr/>
        </p:nvPicPr>
        <p:blipFill>
          <a:blip r:embed="rId12"/>
          <a:stretch/>
        </p:blipFill>
        <p:spPr>
          <a:xfrm>
            <a:off x="8685000" y="305352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2" name="Picture 115" descr=""/>
          <p:cNvPicPr/>
          <p:nvPr/>
        </p:nvPicPr>
        <p:blipFill>
          <a:blip r:embed="rId13"/>
          <a:stretch/>
        </p:blipFill>
        <p:spPr>
          <a:xfrm>
            <a:off x="8692200" y="342504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3" name="Picture 116" descr=""/>
          <p:cNvPicPr/>
          <p:nvPr/>
        </p:nvPicPr>
        <p:blipFill>
          <a:blip r:embed="rId14"/>
          <a:stretch/>
        </p:blipFill>
        <p:spPr>
          <a:xfrm>
            <a:off x="8692200" y="385164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4" name="Picture 117" descr=""/>
          <p:cNvPicPr/>
          <p:nvPr/>
        </p:nvPicPr>
        <p:blipFill>
          <a:blip r:embed="rId15"/>
          <a:stretch/>
        </p:blipFill>
        <p:spPr>
          <a:xfrm>
            <a:off x="10581480" y="426780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5" name="Picture 118" descr=""/>
          <p:cNvPicPr/>
          <p:nvPr/>
        </p:nvPicPr>
        <p:blipFill>
          <a:blip r:embed="rId16"/>
          <a:stretch/>
        </p:blipFill>
        <p:spPr>
          <a:xfrm>
            <a:off x="10581480" y="222156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6" name="Picture 119" descr=""/>
          <p:cNvPicPr/>
          <p:nvPr/>
        </p:nvPicPr>
        <p:blipFill>
          <a:blip r:embed="rId17"/>
          <a:stretch/>
        </p:blipFill>
        <p:spPr>
          <a:xfrm>
            <a:off x="10572480" y="265428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7" name="Picture 120" descr=""/>
          <p:cNvPicPr/>
          <p:nvPr/>
        </p:nvPicPr>
        <p:blipFill>
          <a:blip r:embed="rId18"/>
          <a:stretch/>
        </p:blipFill>
        <p:spPr>
          <a:xfrm>
            <a:off x="10574280" y="305352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8" name="Picture 121" descr=""/>
          <p:cNvPicPr/>
          <p:nvPr/>
        </p:nvPicPr>
        <p:blipFill>
          <a:blip r:embed="rId19"/>
          <a:stretch/>
        </p:blipFill>
        <p:spPr>
          <a:xfrm>
            <a:off x="10581480" y="342504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69" name="Picture 122" descr=""/>
          <p:cNvPicPr/>
          <p:nvPr/>
        </p:nvPicPr>
        <p:blipFill>
          <a:blip r:embed="rId20"/>
          <a:stretch/>
        </p:blipFill>
        <p:spPr>
          <a:xfrm>
            <a:off x="10581480" y="3851640"/>
            <a:ext cx="136440" cy="136440"/>
          </a:xfrm>
          <a:prstGeom prst="rect">
            <a:avLst/>
          </a:prstGeom>
          <a:ln>
            <a:noFill/>
          </a:ln>
        </p:spPr>
      </p:pic>
      <p:graphicFrame>
        <p:nvGraphicFramePr>
          <p:cNvPr id="170" name="Table 33"/>
          <p:cNvGraphicFramePr/>
          <p:nvPr/>
        </p:nvGraphicFramePr>
        <p:xfrm>
          <a:off x="2697480" y="5358960"/>
          <a:ext cx="8678520" cy="620280"/>
        </p:xfrm>
        <a:graphic>
          <a:graphicData uri="http://schemas.openxmlformats.org/drawingml/2006/table">
            <a:tbl>
              <a:tblPr/>
              <a:tblGrid>
                <a:gridCol w="566640"/>
                <a:gridCol w="761760"/>
                <a:gridCol w="761760"/>
                <a:gridCol w="445680"/>
                <a:gridCol w="501480"/>
                <a:gridCol w="546120"/>
                <a:gridCol w="501480"/>
                <a:gridCol w="232200"/>
                <a:gridCol w="501480"/>
                <a:gridCol w="635400"/>
                <a:gridCol w="501480"/>
                <a:gridCol w="204120"/>
                <a:gridCol w="501480"/>
                <a:gridCol w="696600"/>
                <a:gridCol w="501480"/>
                <a:gridCol w="185760"/>
                <a:gridCol w="633960"/>
              </a:tblGrid>
              <a:tr h="32940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DNA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Blood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Allergy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 for analysis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448200"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</a:tr>
            </a:tbl>
          </a:graphicData>
        </a:graphic>
      </p:graphicFrame>
      <p:sp>
        <p:nvSpPr>
          <p:cNvPr id="171" name="CustomShape 34"/>
          <p:cNvSpPr/>
          <p:nvPr/>
        </p:nvSpPr>
        <p:spPr>
          <a:xfrm>
            <a:off x="2605320" y="1314720"/>
            <a:ext cx="1177560" cy="2725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New analysis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2" name="CustomShape 35"/>
          <p:cNvSpPr/>
          <p:nvPr/>
        </p:nvSpPr>
        <p:spPr>
          <a:xfrm>
            <a:off x="2649960" y="4806360"/>
            <a:ext cx="682200" cy="2725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Re-run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3" name="CustomShape 36"/>
          <p:cNvSpPr/>
          <p:nvPr/>
        </p:nvSpPr>
        <p:spPr>
          <a:xfrm>
            <a:off x="5265000" y="56908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74" name="CustomShape 37"/>
          <p:cNvSpPr/>
          <p:nvPr/>
        </p:nvSpPr>
        <p:spPr>
          <a:xfrm>
            <a:off x="7062840" y="569628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75" name="CustomShape 38"/>
          <p:cNvSpPr/>
          <p:nvPr/>
        </p:nvSpPr>
        <p:spPr>
          <a:xfrm>
            <a:off x="8895600" y="5706000"/>
            <a:ext cx="44892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76" name="CustomShape 39"/>
          <p:cNvSpPr/>
          <p:nvPr/>
        </p:nvSpPr>
        <p:spPr>
          <a:xfrm>
            <a:off x="10839600" y="5668560"/>
            <a:ext cx="452160" cy="18144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pic>
        <p:nvPicPr>
          <p:cNvPr id="177" name="Picture 77" descr=""/>
          <p:cNvPicPr/>
          <p:nvPr/>
        </p:nvPicPr>
        <p:blipFill>
          <a:blip r:embed="rId21"/>
          <a:stretch/>
        </p:blipFill>
        <p:spPr>
          <a:xfrm>
            <a:off x="6825960" y="567900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78" name="Picture 78" descr=""/>
          <p:cNvPicPr/>
          <p:nvPr/>
        </p:nvPicPr>
        <p:blipFill>
          <a:blip r:embed="rId22"/>
          <a:stretch/>
        </p:blipFill>
        <p:spPr>
          <a:xfrm>
            <a:off x="8692200" y="5679000"/>
            <a:ext cx="136440" cy="136440"/>
          </a:xfrm>
          <a:prstGeom prst="rect">
            <a:avLst/>
          </a:prstGeom>
          <a:ln>
            <a:noFill/>
          </a:ln>
        </p:spPr>
      </p:pic>
      <p:pic>
        <p:nvPicPr>
          <p:cNvPr id="179" name="Picture 79" descr=""/>
          <p:cNvPicPr/>
          <p:nvPr/>
        </p:nvPicPr>
        <p:blipFill>
          <a:blip r:embed="rId23"/>
          <a:stretch/>
        </p:blipFill>
        <p:spPr>
          <a:xfrm>
            <a:off x="10581480" y="5679000"/>
            <a:ext cx="136440" cy="13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33cc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182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10180440" y="138600"/>
            <a:ext cx="1724760" cy="60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  <a:ea typeface="DejaVu Sans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  <a:ea typeface="DejaVu Sans"/>
              </a:rPr>
              <a:t>Type: Technician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4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489600" y="149004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Add Patient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1062080" y="793080"/>
            <a:ext cx="843120" cy="25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89600" y="201564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Analysis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472320" y="251892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View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189" name="Table 9"/>
          <p:cNvGraphicFramePr/>
          <p:nvPr/>
        </p:nvGraphicFramePr>
        <p:xfrm>
          <a:off x="2736360" y="2016000"/>
          <a:ext cx="9204120" cy="2520000"/>
        </p:xfrm>
        <a:graphic>
          <a:graphicData uri="http://schemas.openxmlformats.org/drawingml/2006/table">
            <a:tbl>
              <a:tblPr/>
              <a:tblGrid>
                <a:gridCol w="664560"/>
                <a:gridCol w="671400"/>
                <a:gridCol w="596880"/>
                <a:gridCol w="727560"/>
                <a:gridCol w="662040"/>
                <a:gridCol w="1035360"/>
                <a:gridCol w="1137960"/>
                <a:gridCol w="792720"/>
                <a:gridCol w="438120"/>
                <a:gridCol w="872280"/>
                <a:gridCol w="631440"/>
                <a:gridCol w="974160"/>
              </a:tblGrid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Name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submitted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Results status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Physician status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Physician reviewed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Mail id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 and Issue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</a:tr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Approved with notes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SWCA00007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Resent for review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SWCA00008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0360"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SWCA00010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Murphy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190" name="CustomShape 10"/>
          <p:cNvSpPr/>
          <p:nvPr/>
        </p:nvSpPr>
        <p:spPr>
          <a:xfrm>
            <a:off x="10485000" y="1573560"/>
            <a:ext cx="1340280" cy="24300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91" name="CustomShape 11"/>
          <p:cNvSpPr/>
          <p:nvPr/>
        </p:nvSpPr>
        <p:spPr>
          <a:xfrm>
            <a:off x="9832680" y="1582200"/>
            <a:ext cx="70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Search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92" name="Picture 30" descr=""/>
          <p:cNvPicPr/>
          <p:nvPr/>
        </p:nvPicPr>
        <p:blipFill>
          <a:blip r:embed="rId2"/>
          <a:stretch/>
        </p:blipFill>
        <p:spPr>
          <a:xfrm>
            <a:off x="2834640" y="1567440"/>
            <a:ext cx="678600" cy="280080"/>
          </a:xfrm>
          <a:prstGeom prst="rect">
            <a:avLst/>
          </a:prstGeom>
          <a:ln>
            <a:noFill/>
          </a:ln>
        </p:spPr>
      </p:pic>
      <p:pic>
        <p:nvPicPr>
          <p:cNvPr id="193" name="Picture 31" descr=""/>
          <p:cNvPicPr/>
          <p:nvPr/>
        </p:nvPicPr>
        <p:blipFill>
          <a:blip r:embed="rId3"/>
          <a:stretch/>
        </p:blipFill>
        <p:spPr>
          <a:xfrm>
            <a:off x="2736000" y="4925520"/>
            <a:ext cx="1022400" cy="258480"/>
          </a:xfrm>
          <a:prstGeom prst="rect">
            <a:avLst/>
          </a:prstGeom>
          <a:ln>
            <a:noFill/>
          </a:ln>
        </p:spPr>
      </p:pic>
      <p:pic>
        <p:nvPicPr>
          <p:cNvPr id="194" name="Picture 32" descr=""/>
          <p:cNvPicPr/>
          <p:nvPr/>
        </p:nvPicPr>
        <p:blipFill>
          <a:blip r:embed="rId4"/>
          <a:stretch/>
        </p:blipFill>
        <p:spPr>
          <a:xfrm>
            <a:off x="6048000" y="4824000"/>
            <a:ext cx="5961240" cy="312480"/>
          </a:xfrm>
          <a:prstGeom prst="rect">
            <a:avLst/>
          </a:prstGeom>
          <a:ln>
            <a:noFill/>
          </a:ln>
        </p:spPr>
      </p:pic>
      <p:pic>
        <p:nvPicPr>
          <p:cNvPr id="195" name="Picture 33" descr=""/>
          <p:cNvPicPr/>
          <p:nvPr/>
        </p:nvPicPr>
        <p:blipFill>
          <a:blip r:embed="rId5"/>
          <a:stretch/>
        </p:blipFill>
        <p:spPr>
          <a:xfrm>
            <a:off x="3744000" y="4608000"/>
            <a:ext cx="2252520" cy="20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198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0180440" y="138600"/>
            <a:ext cx="1724760" cy="60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b0f0"/>
                </a:solidFill>
                <a:latin typeface="Calibri"/>
                <a:ea typeface="DejaVu Sans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b0f0"/>
                </a:solidFill>
                <a:latin typeface="Calibri"/>
                <a:ea typeface="DejaVu Sans"/>
              </a:rPr>
              <a:t>Type: Physician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0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11062080" y="793080"/>
            <a:ext cx="843120" cy="25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489600" y="149004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View Results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10485000" y="1573560"/>
            <a:ext cx="1340280" cy="24300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04" name="CustomShape 8"/>
          <p:cNvSpPr/>
          <p:nvPr/>
        </p:nvSpPr>
        <p:spPr>
          <a:xfrm>
            <a:off x="9832680" y="1582200"/>
            <a:ext cx="70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Search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05" name="Picture 8" descr=""/>
          <p:cNvPicPr/>
          <p:nvPr/>
        </p:nvPicPr>
        <p:blipFill>
          <a:blip r:embed="rId2"/>
          <a:stretch/>
        </p:blipFill>
        <p:spPr>
          <a:xfrm>
            <a:off x="2850840" y="4261680"/>
            <a:ext cx="1022400" cy="258480"/>
          </a:xfrm>
          <a:prstGeom prst="rect">
            <a:avLst/>
          </a:prstGeom>
          <a:ln>
            <a:noFill/>
          </a:ln>
        </p:spPr>
      </p:pic>
      <p:pic>
        <p:nvPicPr>
          <p:cNvPr id="206" name="Picture 9" descr=""/>
          <p:cNvPicPr/>
          <p:nvPr/>
        </p:nvPicPr>
        <p:blipFill>
          <a:blip r:embed="rId3"/>
          <a:stretch/>
        </p:blipFill>
        <p:spPr>
          <a:xfrm>
            <a:off x="6112080" y="4301640"/>
            <a:ext cx="5961240" cy="312480"/>
          </a:xfrm>
          <a:prstGeom prst="rect">
            <a:avLst/>
          </a:prstGeom>
          <a:ln>
            <a:noFill/>
          </a:ln>
        </p:spPr>
      </p:pic>
      <p:pic>
        <p:nvPicPr>
          <p:cNvPr id="207" name="Picture 13" descr=""/>
          <p:cNvPicPr/>
          <p:nvPr/>
        </p:nvPicPr>
        <p:blipFill>
          <a:blip r:embed="rId4"/>
          <a:stretch/>
        </p:blipFill>
        <p:spPr>
          <a:xfrm>
            <a:off x="3479040" y="4672800"/>
            <a:ext cx="2252520" cy="2000520"/>
          </a:xfrm>
          <a:prstGeom prst="rect">
            <a:avLst/>
          </a:prstGeom>
          <a:ln>
            <a:noFill/>
          </a:ln>
        </p:spPr>
      </p:pic>
      <p:pic>
        <p:nvPicPr>
          <p:cNvPr id="208" name="Picture 15" descr=""/>
          <p:cNvPicPr/>
          <p:nvPr/>
        </p:nvPicPr>
        <p:blipFill>
          <a:blip r:embed="rId5"/>
          <a:stretch/>
        </p:blipFill>
        <p:spPr>
          <a:xfrm>
            <a:off x="2834640" y="1567440"/>
            <a:ext cx="678600" cy="280080"/>
          </a:xfrm>
          <a:prstGeom prst="rect">
            <a:avLst/>
          </a:prstGeom>
          <a:ln>
            <a:noFill/>
          </a:ln>
        </p:spPr>
      </p:pic>
      <p:graphicFrame>
        <p:nvGraphicFramePr>
          <p:cNvPr id="209" name="Table 9"/>
          <p:cNvGraphicFramePr/>
          <p:nvPr/>
        </p:nvGraphicFramePr>
        <p:xfrm>
          <a:off x="2850840" y="1924200"/>
          <a:ext cx="9036720" cy="2261520"/>
        </p:xfrm>
        <a:graphic>
          <a:graphicData uri="http://schemas.openxmlformats.org/drawingml/2006/table">
            <a:tbl>
              <a:tblPr/>
              <a:tblGrid>
                <a:gridCol w="823680"/>
                <a:gridCol w="716760"/>
                <a:gridCol w="632880"/>
                <a:gridCol w="435240"/>
                <a:gridCol w="635400"/>
                <a:gridCol w="879480"/>
                <a:gridCol w="583200"/>
                <a:gridCol w="1898640"/>
                <a:gridCol w="1062360"/>
                <a:gridCol w="774720"/>
                <a:gridCol w="594720"/>
              </a:tblGrid>
              <a:tr h="38772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First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 report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Physician Notes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Include notes yes/no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45828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Been observed for having good exercise and nutrition.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3976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3976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SWCA00007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3976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SWCA00008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0888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SWCA00009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7720"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SWCA00010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Murphy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212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10180440" y="138600"/>
            <a:ext cx="1724760" cy="60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  <a:ea typeface="DejaVu Sans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  <a:ea typeface="DejaVu Sans"/>
              </a:rPr>
              <a:t>Type: Admin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4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11062080" y="793080"/>
            <a:ext cx="843120" cy="25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509400" y="155628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User List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17" name="Table 7"/>
          <p:cNvGraphicFramePr/>
          <p:nvPr/>
        </p:nvGraphicFramePr>
        <p:xfrm>
          <a:off x="2837520" y="1587600"/>
          <a:ext cx="9001800" cy="761400"/>
        </p:xfrm>
        <a:graphic>
          <a:graphicData uri="http://schemas.openxmlformats.org/drawingml/2006/table">
            <a:tbl>
              <a:tblPr/>
              <a:tblGrid>
                <a:gridCol w="1310040"/>
                <a:gridCol w="1310040"/>
                <a:gridCol w="1310040"/>
                <a:gridCol w="1310040"/>
                <a:gridCol w="1310040"/>
                <a:gridCol w="1310040"/>
                <a:gridCol w="570240"/>
                <a:gridCol w="571680"/>
              </a:tblGrid>
              <a:tr h="25488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first name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name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role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mail id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 number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  <a:tr h="25488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arul@gmail.com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+919448201663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Bangalore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5488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Physician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3"/>
                        </a:rPr>
                        <a:t>arul@gmail.com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+919448201663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Bangalore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5488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Technician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4"/>
                        </a:rPr>
                        <a:t>arul@gmail.com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+919448201663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Bangalore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8080" y="121680"/>
            <a:ext cx="11964960" cy="666072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7800" cy="716400"/>
          </a:xfrm>
          <a:prstGeom prst="rect">
            <a:avLst/>
          </a:prstGeom>
          <a:ln>
            <a:noFill/>
          </a:ln>
        </p:spPr>
      </p:pic>
      <p:sp>
        <p:nvSpPr>
          <p:cNvPr id="220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10180440" y="138600"/>
            <a:ext cx="1724760" cy="60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  <a:ea typeface="DejaVu Sans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  <a:ea typeface="DejaVu Sans"/>
              </a:rPr>
              <a:t>Type: Admin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2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"/>
          <p:cNvSpPr/>
          <p:nvPr/>
        </p:nvSpPr>
        <p:spPr>
          <a:xfrm>
            <a:off x="11062080" y="793080"/>
            <a:ext cx="843120" cy="25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509400" y="155628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User List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542520" y="2098800"/>
            <a:ext cx="1448280" cy="410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Add user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2793240" y="1377000"/>
            <a:ext cx="8912880" cy="50418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9"/>
          <p:cNvSpPr/>
          <p:nvPr/>
        </p:nvSpPr>
        <p:spPr>
          <a:xfrm>
            <a:off x="2926800" y="1446120"/>
            <a:ext cx="2751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55a11"/>
                </a:solidFill>
                <a:latin typeface="Georgia"/>
                <a:ea typeface="DejaVu Sans"/>
              </a:rPr>
              <a:t>PERSONAL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3004200" y="18284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3004200" y="25358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DOB: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3004200" y="21978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Gender: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3424320" y="2902320"/>
            <a:ext cx="1460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Contact number: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3004200" y="327456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Email ID: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3004200" y="365004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Address: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4" name="CustomShape 16"/>
          <p:cNvSpPr/>
          <p:nvPr/>
        </p:nvSpPr>
        <p:spPr>
          <a:xfrm>
            <a:off x="4935600" y="1828440"/>
            <a:ext cx="1769040" cy="2725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First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4935600" y="2535840"/>
            <a:ext cx="1769040" cy="2761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8"/>
          <p:cNvSpPr/>
          <p:nvPr/>
        </p:nvSpPr>
        <p:spPr>
          <a:xfrm>
            <a:off x="4935600" y="2197800"/>
            <a:ext cx="1769040" cy="2761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"/>
          <p:cNvSpPr/>
          <p:nvPr/>
        </p:nvSpPr>
        <p:spPr>
          <a:xfrm>
            <a:off x="4935600" y="2902320"/>
            <a:ext cx="1769040" cy="2761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"/>
          <p:cNvSpPr/>
          <p:nvPr/>
        </p:nvSpPr>
        <p:spPr>
          <a:xfrm>
            <a:off x="4935600" y="3274560"/>
            <a:ext cx="1769040" cy="2761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1"/>
          <p:cNvSpPr/>
          <p:nvPr/>
        </p:nvSpPr>
        <p:spPr>
          <a:xfrm>
            <a:off x="4935600" y="3650040"/>
            <a:ext cx="1769040" cy="2761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2"/>
          <p:cNvSpPr/>
          <p:nvPr/>
        </p:nvSpPr>
        <p:spPr>
          <a:xfrm>
            <a:off x="5778360" y="1828440"/>
            <a:ext cx="924120" cy="2822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1" name="CustomShape 23"/>
          <p:cNvSpPr/>
          <p:nvPr/>
        </p:nvSpPr>
        <p:spPr>
          <a:xfrm>
            <a:off x="3004200" y="4003200"/>
            <a:ext cx="1769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User role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4941360" y="4028400"/>
            <a:ext cx="1725480" cy="31644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Select User type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6410520" y="4104360"/>
            <a:ext cx="166680" cy="155520"/>
          </a:xfrm>
          <a:prstGeom prst="flowChartMerg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4" name="CustomShape 26"/>
          <p:cNvSpPr/>
          <p:nvPr/>
        </p:nvSpPr>
        <p:spPr>
          <a:xfrm>
            <a:off x="6353640" y="4023720"/>
            <a:ext cx="313200" cy="3164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7"/>
          <p:cNvSpPr/>
          <p:nvPr/>
        </p:nvSpPr>
        <p:spPr>
          <a:xfrm>
            <a:off x="10180440" y="5645160"/>
            <a:ext cx="964440" cy="275040"/>
          </a:xfrm>
          <a:prstGeom prst="roundRect">
            <a:avLst>
              <a:gd name="adj" fmla="val 16667"/>
            </a:avLst>
          </a:prstGeom>
          <a:ln>
            <a:solidFill>
              <a:schemeClr val="accent2">
                <a:lumMod val="75000"/>
              </a:schemeClr>
            </a:solidFill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Submit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Application>LibreOffice/6.0.7.3$Linux_X86_64 LibreOffice_project/00m0$Build-3</Application>
  <Words>708</Words>
  <Paragraphs>432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2019-08-23T16:07:00Z</dcterms:created>
  <dc:creator>arul peter</dc:creator>
  <dc:description/>
  <dc:language>en-IN</dc:language>
  <cp:lastModifiedBy/>
  <dcterms:modified xsi:type="dcterms:W3CDTF">2021-01-04T15:16:38Z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