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16EBC-4119-415B-8D92-1363765D6375}" type="doc">
      <dgm:prSet loTypeId="urn:microsoft.com/office/officeart/2005/8/layout/venn2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F2A79E1-0139-48E3-B505-C63D8CEE02FC}">
      <dgm:prSet phldrT="[Text]"/>
      <dgm:spPr/>
      <dgm:t>
        <a:bodyPr/>
        <a:lstStyle/>
        <a:p>
          <a:r>
            <a:rPr lang="en-GB" dirty="0" smtClean="0"/>
            <a:t>User Acceptance</a:t>
          </a:r>
          <a:endParaRPr lang="en-GB" dirty="0"/>
        </a:p>
      </dgm:t>
    </dgm:pt>
    <dgm:pt modelId="{79FF74A7-D930-448A-BBCE-27CDCE16D219}" type="parTrans" cxnId="{A58D5604-6833-4982-BE0F-D8C835CF395A}">
      <dgm:prSet/>
      <dgm:spPr/>
      <dgm:t>
        <a:bodyPr/>
        <a:lstStyle/>
        <a:p>
          <a:endParaRPr lang="en-GB"/>
        </a:p>
      </dgm:t>
    </dgm:pt>
    <dgm:pt modelId="{A09C8617-C7E9-43AA-9128-943EF8D1F820}" type="sibTrans" cxnId="{A58D5604-6833-4982-BE0F-D8C835CF395A}">
      <dgm:prSet/>
      <dgm:spPr/>
      <dgm:t>
        <a:bodyPr/>
        <a:lstStyle/>
        <a:p>
          <a:endParaRPr lang="en-GB"/>
        </a:p>
      </dgm:t>
    </dgm:pt>
    <dgm:pt modelId="{971E523B-0AAD-4EB1-B133-1E6C44E2CD7A}">
      <dgm:prSet phldrT="[Text]"/>
      <dgm:spPr/>
      <dgm:t>
        <a:bodyPr/>
        <a:lstStyle/>
        <a:p>
          <a:r>
            <a:rPr lang="en-GB" dirty="0" smtClean="0"/>
            <a:t>System test</a:t>
          </a:r>
          <a:endParaRPr lang="en-GB" dirty="0"/>
        </a:p>
      </dgm:t>
    </dgm:pt>
    <dgm:pt modelId="{EE6C07AB-D30D-4DAB-84C3-01797F1D542E}" type="parTrans" cxnId="{D2F444F7-2C92-4C3E-8DFE-C5213452FBDB}">
      <dgm:prSet/>
      <dgm:spPr/>
      <dgm:t>
        <a:bodyPr/>
        <a:lstStyle/>
        <a:p>
          <a:endParaRPr lang="en-GB"/>
        </a:p>
      </dgm:t>
    </dgm:pt>
    <dgm:pt modelId="{7AB61CE7-C702-4A35-86A6-635C85F15600}" type="sibTrans" cxnId="{D2F444F7-2C92-4C3E-8DFE-C5213452FBDB}">
      <dgm:prSet/>
      <dgm:spPr/>
      <dgm:t>
        <a:bodyPr/>
        <a:lstStyle/>
        <a:p>
          <a:endParaRPr lang="en-GB"/>
        </a:p>
      </dgm:t>
    </dgm:pt>
    <dgm:pt modelId="{FABFCB19-3E8A-4060-A7EA-8BF2293137B9}">
      <dgm:prSet phldrT="[Text]"/>
      <dgm:spPr/>
      <dgm:t>
        <a:bodyPr/>
        <a:lstStyle/>
        <a:p>
          <a:r>
            <a:rPr lang="en-GB" dirty="0" smtClean="0"/>
            <a:t>Integration</a:t>
          </a:r>
          <a:endParaRPr lang="en-GB" dirty="0"/>
        </a:p>
      </dgm:t>
    </dgm:pt>
    <dgm:pt modelId="{60BD6742-9668-4FD8-A89E-7C9C0FCD6970}" type="parTrans" cxnId="{419D8D17-AEF5-4D58-999F-372036582057}">
      <dgm:prSet/>
      <dgm:spPr/>
      <dgm:t>
        <a:bodyPr/>
        <a:lstStyle/>
        <a:p>
          <a:endParaRPr lang="en-GB"/>
        </a:p>
      </dgm:t>
    </dgm:pt>
    <dgm:pt modelId="{1170B6A4-041C-4809-B992-35DA9B2E026C}" type="sibTrans" cxnId="{419D8D17-AEF5-4D58-999F-372036582057}">
      <dgm:prSet/>
      <dgm:spPr/>
      <dgm:t>
        <a:bodyPr/>
        <a:lstStyle/>
        <a:p>
          <a:endParaRPr lang="en-GB"/>
        </a:p>
      </dgm:t>
    </dgm:pt>
    <dgm:pt modelId="{A0891667-588A-4C5C-BFC9-CF346C43FF69}">
      <dgm:prSet phldrT="[Text]"/>
      <dgm:spPr/>
      <dgm:t>
        <a:bodyPr/>
        <a:lstStyle/>
        <a:p>
          <a:r>
            <a:rPr lang="en-GB" dirty="0" smtClean="0"/>
            <a:t>Unit</a:t>
          </a:r>
          <a:endParaRPr lang="en-GB" dirty="0"/>
        </a:p>
      </dgm:t>
    </dgm:pt>
    <dgm:pt modelId="{76B0AC85-4581-4F67-94F4-405224553EDB}" type="parTrans" cxnId="{C06B230A-EDB6-4449-A1FA-8070B586E8D8}">
      <dgm:prSet/>
      <dgm:spPr/>
      <dgm:t>
        <a:bodyPr/>
        <a:lstStyle/>
        <a:p>
          <a:endParaRPr lang="en-GB"/>
        </a:p>
      </dgm:t>
    </dgm:pt>
    <dgm:pt modelId="{765984CB-608B-4384-AA86-EB556770A924}" type="sibTrans" cxnId="{C06B230A-EDB6-4449-A1FA-8070B586E8D8}">
      <dgm:prSet/>
      <dgm:spPr/>
      <dgm:t>
        <a:bodyPr/>
        <a:lstStyle/>
        <a:p>
          <a:endParaRPr lang="en-GB"/>
        </a:p>
      </dgm:t>
    </dgm:pt>
    <dgm:pt modelId="{BEB44401-04B1-47B1-9BDB-D50379BEC900}" type="pres">
      <dgm:prSet presAssocID="{44416EBC-4119-415B-8D92-1363765D637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2C45221-6F9D-4776-A26D-81012F63E07A}" type="pres">
      <dgm:prSet presAssocID="{44416EBC-4119-415B-8D92-1363765D6375}" presName="comp1" presStyleCnt="0"/>
      <dgm:spPr/>
    </dgm:pt>
    <dgm:pt modelId="{FE267F47-32AD-40A0-96B9-1E302F4ECD10}" type="pres">
      <dgm:prSet presAssocID="{44416EBC-4119-415B-8D92-1363765D6375}" presName="circle1" presStyleLbl="node1" presStyleIdx="0" presStyleCnt="4"/>
      <dgm:spPr/>
      <dgm:t>
        <a:bodyPr/>
        <a:lstStyle/>
        <a:p>
          <a:endParaRPr lang="en-GB"/>
        </a:p>
      </dgm:t>
    </dgm:pt>
    <dgm:pt modelId="{60C451E7-49E1-4676-B0F3-355D79112AAB}" type="pres">
      <dgm:prSet presAssocID="{44416EBC-4119-415B-8D92-1363765D6375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8727CC-D86C-4808-8CAF-047195576951}" type="pres">
      <dgm:prSet presAssocID="{44416EBC-4119-415B-8D92-1363765D6375}" presName="comp2" presStyleCnt="0"/>
      <dgm:spPr/>
    </dgm:pt>
    <dgm:pt modelId="{9D8412D2-5C97-45C0-962C-56A5ADBF90E0}" type="pres">
      <dgm:prSet presAssocID="{44416EBC-4119-415B-8D92-1363765D6375}" presName="circle2" presStyleLbl="node1" presStyleIdx="1" presStyleCnt="4"/>
      <dgm:spPr/>
      <dgm:t>
        <a:bodyPr/>
        <a:lstStyle/>
        <a:p>
          <a:endParaRPr lang="en-GB"/>
        </a:p>
      </dgm:t>
    </dgm:pt>
    <dgm:pt modelId="{2A9CF3EE-19A6-4529-BCFA-07DFB0B90975}" type="pres">
      <dgm:prSet presAssocID="{44416EBC-4119-415B-8D92-1363765D6375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F494D4-8707-44BF-9EFB-B6E144F77D90}" type="pres">
      <dgm:prSet presAssocID="{44416EBC-4119-415B-8D92-1363765D6375}" presName="comp3" presStyleCnt="0"/>
      <dgm:spPr/>
    </dgm:pt>
    <dgm:pt modelId="{68EE03D8-77B2-4A04-91EE-18E777B567C0}" type="pres">
      <dgm:prSet presAssocID="{44416EBC-4119-415B-8D92-1363765D6375}" presName="circle3" presStyleLbl="node1" presStyleIdx="2" presStyleCnt="4"/>
      <dgm:spPr/>
      <dgm:t>
        <a:bodyPr/>
        <a:lstStyle/>
        <a:p>
          <a:endParaRPr lang="en-GB"/>
        </a:p>
      </dgm:t>
    </dgm:pt>
    <dgm:pt modelId="{B238EA28-4ABB-4A2B-8C26-0613279B9012}" type="pres">
      <dgm:prSet presAssocID="{44416EBC-4119-415B-8D92-1363765D6375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32E17D-B1A7-4AD6-8B18-A20D7619527C}" type="pres">
      <dgm:prSet presAssocID="{44416EBC-4119-415B-8D92-1363765D6375}" presName="comp4" presStyleCnt="0"/>
      <dgm:spPr/>
    </dgm:pt>
    <dgm:pt modelId="{1C6AF857-AEFA-4D5D-8427-564E58E03BE4}" type="pres">
      <dgm:prSet presAssocID="{44416EBC-4119-415B-8D92-1363765D6375}" presName="circle4" presStyleLbl="node1" presStyleIdx="3" presStyleCnt="4"/>
      <dgm:spPr/>
      <dgm:t>
        <a:bodyPr/>
        <a:lstStyle/>
        <a:p>
          <a:endParaRPr lang="en-GB"/>
        </a:p>
      </dgm:t>
    </dgm:pt>
    <dgm:pt modelId="{3583E548-6058-4017-95FB-98028EB57A49}" type="pres">
      <dgm:prSet presAssocID="{44416EBC-4119-415B-8D92-1363765D6375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1A3817-E645-4AB5-BC27-3599D700E1F7}" type="presOf" srcId="{A0891667-588A-4C5C-BFC9-CF346C43FF69}" destId="{3583E548-6058-4017-95FB-98028EB57A49}" srcOrd="1" destOrd="0" presId="urn:microsoft.com/office/officeart/2005/8/layout/venn2"/>
    <dgm:cxn modelId="{9BE182FB-D694-42DC-82A2-4783E0591862}" type="presOf" srcId="{A0891667-588A-4C5C-BFC9-CF346C43FF69}" destId="{1C6AF857-AEFA-4D5D-8427-564E58E03BE4}" srcOrd="0" destOrd="0" presId="urn:microsoft.com/office/officeart/2005/8/layout/venn2"/>
    <dgm:cxn modelId="{C4869B2C-CEE6-45FE-8055-099891FB50C9}" type="presOf" srcId="{971E523B-0AAD-4EB1-B133-1E6C44E2CD7A}" destId="{9D8412D2-5C97-45C0-962C-56A5ADBF90E0}" srcOrd="0" destOrd="0" presId="urn:microsoft.com/office/officeart/2005/8/layout/venn2"/>
    <dgm:cxn modelId="{419D8D17-AEF5-4D58-999F-372036582057}" srcId="{44416EBC-4119-415B-8D92-1363765D6375}" destId="{FABFCB19-3E8A-4060-A7EA-8BF2293137B9}" srcOrd="2" destOrd="0" parTransId="{60BD6742-9668-4FD8-A89E-7C9C0FCD6970}" sibTransId="{1170B6A4-041C-4809-B992-35DA9B2E026C}"/>
    <dgm:cxn modelId="{E86F698C-7669-4487-9768-FF9F89B985E1}" type="presOf" srcId="{44416EBC-4119-415B-8D92-1363765D6375}" destId="{BEB44401-04B1-47B1-9BDB-D50379BEC900}" srcOrd="0" destOrd="0" presId="urn:microsoft.com/office/officeart/2005/8/layout/venn2"/>
    <dgm:cxn modelId="{F3AE376D-5BBF-453D-8CC8-E3950DF915B3}" type="presOf" srcId="{971E523B-0AAD-4EB1-B133-1E6C44E2CD7A}" destId="{2A9CF3EE-19A6-4529-BCFA-07DFB0B90975}" srcOrd="1" destOrd="0" presId="urn:microsoft.com/office/officeart/2005/8/layout/venn2"/>
    <dgm:cxn modelId="{A58D5604-6833-4982-BE0F-D8C835CF395A}" srcId="{44416EBC-4119-415B-8D92-1363765D6375}" destId="{8F2A79E1-0139-48E3-B505-C63D8CEE02FC}" srcOrd="0" destOrd="0" parTransId="{79FF74A7-D930-448A-BBCE-27CDCE16D219}" sibTransId="{A09C8617-C7E9-43AA-9128-943EF8D1F820}"/>
    <dgm:cxn modelId="{FE1B253F-8234-42BD-A94F-590D7C6A926A}" type="presOf" srcId="{8F2A79E1-0139-48E3-B505-C63D8CEE02FC}" destId="{60C451E7-49E1-4676-B0F3-355D79112AAB}" srcOrd="1" destOrd="0" presId="urn:microsoft.com/office/officeart/2005/8/layout/venn2"/>
    <dgm:cxn modelId="{12AD0FF7-3213-47BA-ACFF-61C957E241F2}" type="presOf" srcId="{8F2A79E1-0139-48E3-B505-C63D8CEE02FC}" destId="{FE267F47-32AD-40A0-96B9-1E302F4ECD10}" srcOrd="0" destOrd="0" presId="urn:microsoft.com/office/officeart/2005/8/layout/venn2"/>
    <dgm:cxn modelId="{C06B230A-EDB6-4449-A1FA-8070B586E8D8}" srcId="{44416EBC-4119-415B-8D92-1363765D6375}" destId="{A0891667-588A-4C5C-BFC9-CF346C43FF69}" srcOrd="3" destOrd="0" parTransId="{76B0AC85-4581-4F67-94F4-405224553EDB}" sibTransId="{765984CB-608B-4384-AA86-EB556770A924}"/>
    <dgm:cxn modelId="{D2F444F7-2C92-4C3E-8DFE-C5213452FBDB}" srcId="{44416EBC-4119-415B-8D92-1363765D6375}" destId="{971E523B-0AAD-4EB1-B133-1E6C44E2CD7A}" srcOrd="1" destOrd="0" parTransId="{EE6C07AB-D30D-4DAB-84C3-01797F1D542E}" sibTransId="{7AB61CE7-C702-4A35-86A6-635C85F15600}"/>
    <dgm:cxn modelId="{63F50561-4729-4EA9-8B61-4674610E6DED}" type="presOf" srcId="{FABFCB19-3E8A-4060-A7EA-8BF2293137B9}" destId="{B238EA28-4ABB-4A2B-8C26-0613279B9012}" srcOrd="1" destOrd="0" presId="urn:microsoft.com/office/officeart/2005/8/layout/venn2"/>
    <dgm:cxn modelId="{3546A462-101D-4846-87EB-31975F7F7CCC}" type="presOf" srcId="{FABFCB19-3E8A-4060-A7EA-8BF2293137B9}" destId="{68EE03D8-77B2-4A04-91EE-18E777B567C0}" srcOrd="0" destOrd="0" presId="urn:microsoft.com/office/officeart/2005/8/layout/venn2"/>
    <dgm:cxn modelId="{0845A52A-88A7-4CAB-A5C6-A0C2CDE0C6D3}" type="presParOf" srcId="{BEB44401-04B1-47B1-9BDB-D50379BEC900}" destId="{A2C45221-6F9D-4776-A26D-81012F63E07A}" srcOrd="0" destOrd="0" presId="urn:microsoft.com/office/officeart/2005/8/layout/venn2"/>
    <dgm:cxn modelId="{DD4B6D29-C228-4F8E-B915-BC0076CE11FF}" type="presParOf" srcId="{A2C45221-6F9D-4776-A26D-81012F63E07A}" destId="{FE267F47-32AD-40A0-96B9-1E302F4ECD10}" srcOrd="0" destOrd="0" presId="urn:microsoft.com/office/officeart/2005/8/layout/venn2"/>
    <dgm:cxn modelId="{F920BC04-EF8D-4983-A1C8-3AD3A5B6E9AB}" type="presParOf" srcId="{A2C45221-6F9D-4776-A26D-81012F63E07A}" destId="{60C451E7-49E1-4676-B0F3-355D79112AAB}" srcOrd="1" destOrd="0" presId="urn:microsoft.com/office/officeart/2005/8/layout/venn2"/>
    <dgm:cxn modelId="{5B8514CC-1483-43DC-997D-D1FDCEBB9003}" type="presParOf" srcId="{BEB44401-04B1-47B1-9BDB-D50379BEC900}" destId="{3C8727CC-D86C-4808-8CAF-047195576951}" srcOrd="1" destOrd="0" presId="urn:microsoft.com/office/officeart/2005/8/layout/venn2"/>
    <dgm:cxn modelId="{0A616A19-D4D7-4250-A7FE-A16E06AED4FF}" type="presParOf" srcId="{3C8727CC-D86C-4808-8CAF-047195576951}" destId="{9D8412D2-5C97-45C0-962C-56A5ADBF90E0}" srcOrd="0" destOrd="0" presId="urn:microsoft.com/office/officeart/2005/8/layout/venn2"/>
    <dgm:cxn modelId="{EB72CED8-BFD8-4B6F-86CB-B5C9258ABF4B}" type="presParOf" srcId="{3C8727CC-D86C-4808-8CAF-047195576951}" destId="{2A9CF3EE-19A6-4529-BCFA-07DFB0B90975}" srcOrd="1" destOrd="0" presId="urn:microsoft.com/office/officeart/2005/8/layout/venn2"/>
    <dgm:cxn modelId="{19EC6E04-98A7-4804-AE73-410835039BA3}" type="presParOf" srcId="{BEB44401-04B1-47B1-9BDB-D50379BEC900}" destId="{46F494D4-8707-44BF-9EFB-B6E144F77D90}" srcOrd="2" destOrd="0" presId="urn:microsoft.com/office/officeart/2005/8/layout/venn2"/>
    <dgm:cxn modelId="{10DA2B10-72E2-4643-821E-7840123F5EF1}" type="presParOf" srcId="{46F494D4-8707-44BF-9EFB-B6E144F77D90}" destId="{68EE03D8-77B2-4A04-91EE-18E777B567C0}" srcOrd="0" destOrd="0" presId="urn:microsoft.com/office/officeart/2005/8/layout/venn2"/>
    <dgm:cxn modelId="{BE311EDD-A000-46C9-8677-64AEBF010A43}" type="presParOf" srcId="{46F494D4-8707-44BF-9EFB-B6E144F77D90}" destId="{B238EA28-4ABB-4A2B-8C26-0613279B9012}" srcOrd="1" destOrd="0" presId="urn:microsoft.com/office/officeart/2005/8/layout/venn2"/>
    <dgm:cxn modelId="{918F48DE-B01C-4C98-82CA-86F583361F06}" type="presParOf" srcId="{BEB44401-04B1-47B1-9BDB-D50379BEC900}" destId="{A532E17D-B1A7-4AD6-8B18-A20D7619527C}" srcOrd="3" destOrd="0" presId="urn:microsoft.com/office/officeart/2005/8/layout/venn2"/>
    <dgm:cxn modelId="{88DF5CC3-2ECE-47F9-9C42-AA615A1FFDC0}" type="presParOf" srcId="{A532E17D-B1A7-4AD6-8B18-A20D7619527C}" destId="{1C6AF857-AEFA-4D5D-8427-564E58E03BE4}" srcOrd="0" destOrd="0" presId="urn:microsoft.com/office/officeart/2005/8/layout/venn2"/>
    <dgm:cxn modelId="{B1055A61-7000-456C-9088-C099FB98E8A8}" type="presParOf" srcId="{A532E17D-B1A7-4AD6-8B18-A20D7619527C}" destId="{3583E548-6058-4017-95FB-98028EB57A4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8CD21-2784-484E-A297-2FAAD5067F5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E6D17544-1C32-432C-BD14-3FDB4AB22668}">
      <dgm:prSet phldrT="[Text]"/>
      <dgm:spPr/>
      <dgm:t>
        <a:bodyPr/>
        <a:lstStyle/>
        <a:p>
          <a:r>
            <a:rPr lang="en-GB" dirty="0" smtClean="0"/>
            <a:t>Requirement/Planning</a:t>
          </a:r>
          <a:endParaRPr lang="en-GB" dirty="0"/>
        </a:p>
      </dgm:t>
    </dgm:pt>
    <dgm:pt modelId="{7978A1C3-B663-4195-98AC-15AB0D2B20E9}" type="parTrans" cxnId="{20A91737-3280-4DA4-931E-FA74A5C803CE}">
      <dgm:prSet/>
      <dgm:spPr/>
      <dgm:t>
        <a:bodyPr/>
        <a:lstStyle/>
        <a:p>
          <a:endParaRPr lang="en-GB"/>
        </a:p>
      </dgm:t>
    </dgm:pt>
    <dgm:pt modelId="{1C3D99C6-DB4F-4258-B829-0F29772A9F68}" type="sibTrans" cxnId="{20A91737-3280-4DA4-931E-FA74A5C803CE}">
      <dgm:prSet/>
      <dgm:spPr/>
      <dgm:t>
        <a:bodyPr/>
        <a:lstStyle/>
        <a:p>
          <a:endParaRPr lang="en-GB"/>
        </a:p>
      </dgm:t>
    </dgm:pt>
    <dgm:pt modelId="{34E9207E-8872-4693-A161-A50D3ED14528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E992274D-5667-4571-A514-5217C7F4CC7D}" type="parTrans" cxnId="{6CB6D144-C99C-4E91-B332-9803E26963D6}">
      <dgm:prSet/>
      <dgm:spPr/>
      <dgm:t>
        <a:bodyPr/>
        <a:lstStyle/>
        <a:p>
          <a:endParaRPr lang="en-GB"/>
        </a:p>
      </dgm:t>
    </dgm:pt>
    <dgm:pt modelId="{E53BD4D1-2411-4E02-A3B5-D3344D118001}" type="sibTrans" cxnId="{6CB6D144-C99C-4E91-B332-9803E26963D6}">
      <dgm:prSet/>
      <dgm:spPr/>
      <dgm:t>
        <a:bodyPr/>
        <a:lstStyle/>
        <a:p>
          <a:endParaRPr lang="en-GB"/>
        </a:p>
      </dgm:t>
    </dgm:pt>
    <dgm:pt modelId="{EE5E8BE5-D75C-499A-AFFD-24DBE7DB6C24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29DBE7D1-3FBB-45EC-BDEF-C3747765CD91}" type="parTrans" cxnId="{0A5042F5-5F68-4AFF-A48F-BCC4C931D0D6}">
      <dgm:prSet/>
      <dgm:spPr/>
      <dgm:t>
        <a:bodyPr/>
        <a:lstStyle/>
        <a:p>
          <a:endParaRPr lang="en-GB"/>
        </a:p>
      </dgm:t>
    </dgm:pt>
    <dgm:pt modelId="{5C3D7427-E6A9-4DBE-85B6-43852C727E19}" type="sibTrans" cxnId="{0A5042F5-5F68-4AFF-A48F-BCC4C931D0D6}">
      <dgm:prSet/>
      <dgm:spPr/>
      <dgm:t>
        <a:bodyPr/>
        <a:lstStyle/>
        <a:p>
          <a:endParaRPr lang="en-GB"/>
        </a:p>
      </dgm:t>
    </dgm:pt>
    <dgm:pt modelId="{9108AEB0-B7C1-408B-BB25-9A2D0D8DABA5}" type="pres">
      <dgm:prSet presAssocID="{EC98CD21-2784-484E-A297-2FAAD5067F50}" presName="Name0" presStyleCnt="0">
        <dgm:presLayoutVars>
          <dgm:dir/>
          <dgm:resizeHandles val="exact"/>
        </dgm:presLayoutVars>
      </dgm:prSet>
      <dgm:spPr/>
    </dgm:pt>
    <dgm:pt modelId="{2E7FE620-93B3-4D59-8777-06DBC6C12407}" type="pres">
      <dgm:prSet presAssocID="{E6D17544-1C32-432C-BD14-3FDB4AB22668}" presName="node" presStyleLbl="node1" presStyleIdx="0" presStyleCnt="3" custLinFactY="-15649" custLinFactNeighborX="7975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7A8472-3CEA-4141-8EF4-D44A3E5C21DD}" type="pres">
      <dgm:prSet presAssocID="{1C3D99C6-DB4F-4258-B829-0F29772A9F68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908D966-1EE7-4C26-AB19-BC683E1A61E4}" type="pres">
      <dgm:prSet presAssocID="{1C3D99C6-DB4F-4258-B829-0F29772A9F68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5410A37C-8EE6-4BAF-9ABB-5B034EECF5D1}" type="pres">
      <dgm:prSet presAssocID="{34E9207E-8872-4693-A161-A50D3ED14528}" presName="node" presStyleLbl="node1" presStyleIdx="1" presStyleCnt="3" custLinFactY="-21524" custLinFactNeighborX="-33612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2044F1-193B-4062-9CCA-45B622B26925}" type="pres">
      <dgm:prSet presAssocID="{E53BD4D1-2411-4E02-A3B5-D3344D118001}" presName="sibTrans" presStyleLbl="sibTrans2D1" presStyleIdx="1" presStyleCnt="2"/>
      <dgm:spPr/>
      <dgm:t>
        <a:bodyPr/>
        <a:lstStyle/>
        <a:p>
          <a:endParaRPr lang="en-GB"/>
        </a:p>
      </dgm:t>
    </dgm:pt>
    <dgm:pt modelId="{6C477FD1-C58A-4269-BCC2-D57E6C6AC256}" type="pres">
      <dgm:prSet presAssocID="{E53BD4D1-2411-4E02-A3B5-D3344D118001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6943C3EC-F4D4-4662-A4DD-8842FF6FB90F}" type="pres">
      <dgm:prSet presAssocID="{EE5E8BE5-D75C-499A-AFFD-24DBE7DB6C24}" presName="node" presStyleLbl="node1" presStyleIdx="2" presStyleCnt="3" custLinFactY="-15649" custLinFactNeighborX="-39952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05EBE8-B2B4-41C2-8930-EEB7F7829A26}" type="presOf" srcId="{E6D17544-1C32-432C-BD14-3FDB4AB22668}" destId="{2E7FE620-93B3-4D59-8777-06DBC6C12407}" srcOrd="0" destOrd="0" presId="urn:microsoft.com/office/officeart/2005/8/layout/process1"/>
    <dgm:cxn modelId="{9D926E79-E932-4792-88ED-C280F58B1719}" type="presOf" srcId="{EC98CD21-2784-484E-A297-2FAAD5067F50}" destId="{9108AEB0-B7C1-408B-BB25-9A2D0D8DABA5}" srcOrd="0" destOrd="0" presId="urn:microsoft.com/office/officeart/2005/8/layout/process1"/>
    <dgm:cxn modelId="{AD85B381-6EC7-4AF7-8A2F-F386CFA7F6A1}" type="presOf" srcId="{34E9207E-8872-4693-A161-A50D3ED14528}" destId="{5410A37C-8EE6-4BAF-9ABB-5B034EECF5D1}" srcOrd="0" destOrd="0" presId="urn:microsoft.com/office/officeart/2005/8/layout/process1"/>
    <dgm:cxn modelId="{20A91737-3280-4DA4-931E-FA74A5C803CE}" srcId="{EC98CD21-2784-484E-A297-2FAAD5067F50}" destId="{E6D17544-1C32-432C-BD14-3FDB4AB22668}" srcOrd="0" destOrd="0" parTransId="{7978A1C3-B663-4195-98AC-15AB0D2B20E9}" sibTransId="{1C3D99C6-DB4F-4258-B829-0F29772A9F68}"/>
    <dgm:cxn modelId="{93D97CDB-9160-4D93-BE79-08A85320C0DD}" type="presOf" srcId="{1C3D99C6-DB4F-4258-B829-0F29772A9F68}" destId="{E908D966-1EE7-4C26-AB19-BC683E1A61E4}" srcOrd="1" destOrd="0" presId="urn:microsoft.com/office/officeart/2005/8/layout/process1"/>
    <dgm:cxn modelId="{DACC6283-3FB5-4C1B-8CA2-B5223F84E508}" type="presOf" srcId="{E53BD4D1-2411-4E02-A3B5-D3344D118001}" destId="{1C2044F1-193B-4062-9CCA-45B622B26925}" srcOrd="0" destOrd="0" presId="urn:microsoft.com/office/officeart/2005/8/layout/process1"/>
    <dgm:cxn modelId="{6CB6D144-C99C-4E91-B332-9803E26963D6}" srcId="{EC98CD21-2784-484E-A297-2FAAD5067F50}" destId="{34E9207E-8872-4693-A161-A50D3ED14528}" srcOrd="1" destOrd="0" parTransId="{E992274D-5667-4571-A514-5217C7F4CC7D}" sibTransId="{E53BD4D1-2411-4E02-A3B5-D3344D118001}"/>
    <dgm:cxn modelId="{0A5042F5-5F68-4AFF-A48F-BCC4C931D0D6}" srcId="{EC98CD21-2784-484E-A297-2FAAD5067F50}" destId="{EE5E8BE5-D75C-499A-AFFD-24DBE7DB6C24}" srcOrd="2" destOrd="0" parTransId="{29DBE7D1-3FBB-45EC-BDEF-C3747765CD91}" sibTransId="{5C3D7427-E6A9-4DBE-85B6-43852C727E19}"/>
    <dgm:cxn modelId="{7951F239-5259-4348-9576-8AF4E531C5FF}" type="presOf" srcId="{EE5E8BE5-D75C-499A-AFFD-24DBE7DB6C24}" destId="{6943C3EC-F4D4-4662-A4DD-8842FF6FB90F}" srcOrd="0" destOrd="0" presId="urn:microsoft.com/office/officeart/2005/8/layout/process1"/>
    <dgm:cxn modelId="{3C486F56-825F-4E43-BD11-5BEE74EA7226}" type="presOf" srcId="{E53BD4D1-2411-4E02-A3B5-D3344D118001}" destId="{6C477FD1-C58A-4269-BCC2-D57E6C6AC256}" srcOrd="1" destOrd="0" presId="urn:microsoft.com/office/officeart/2005/8/layout/process1"/>
    <dgm:cxn modelId="{2D4AFDFF-682D-46A2-903C-0CA14ADD4734}" type="presOf" srcId="{1C3D99C6-DB4F-4258-B829-0F29772A9F68}" destId="{9F7A8472-3CEA-4141-8EF4-D44A3E5C21DD}" srcOrd="0" destOrd="0" presId="urn:microsoft.com/office/officeart/2005/8/layout/process1"/>
    <dgm:cxn modelId="{4569CC0C-8A8D-4A90-85C3-D76EFFD30483}" type="presParOf" srcId="{9108AEB0-B7C1-408B-BB25-9A2D0D8DABA5}" destId="{2E7FE620-93B3-4D59-8777-06DBC6C12407}" srcOrd="0" destOrd="0" presId="urn:microsoft.com/office/officeart/2005/8/layout/process1"/>
    <dgm:cxn modelId="{D88780D6-BEDB-458F-83CF-CDBEA29D5567}" type="presParOf" srcId="{9108AEB0-B7C1-408B-BB25-9A2D0D8DABA5}" destId="{9F7A8472-3CEA-4141-8EF4-D44A3E5C21DD}" srcOrd="1" destOrd="0" presId="urn:microsoft.com/office/officeart/2005/8/layout/process1"/>
    <dgm:cxn modelId="{1FF46D8A-2D7D-4AE5-B2A1-2F1424ABDCF4}" type="presParOf" srcId="{9F7A8472-3CEA-4141-8EF4-D44A3E5C21DD}" destId="{E908D966-1EE7-4C26-AB19-BC683E1A61E4}" srcOrd="0" destOrd="0" presId="urn:microsoft.com/office/officeart/2005/8/layout/process1"/>
    <dgm:cxn modelId="{BC37824C-78C1-4A05-AAEF-6A3E95D0D697}" type="presParOf" srcId="{9108AEB0-B7C1-408B-BB25-9A2D0D8DABA5}" destId="{5410A37C-8EE6-4BAF-9ABB-5B034EECF5D1}" srcOrd="2" destOrd="0" presId="urn:microsoft.com/office/officeart/2005/8/layout/process1"/>
    <dgm:cxn modelId="{14F64F02-6942-4A0D-BFDE-AAAC8B3C6835}" type="presParOf" srcId="{9108AEB0-B7C1-408B-BB25-9A2D0D8DABA5}" destId="{1C2044F1-193B-4062-9CCA-45B622B26925}" srcOrd="3" destOrd="0" presId="urn:microsoft.com/office/officeart/2005/8/layout/process1"/>
    <dgm:cxn modelId="{BB895A56-D722-4C91-B6E8-28AB19E96639}" type="presParOf" srcId="{1C2044F1-193B-4062-9CCA-45B622B26925}" destId="{6C477FD1-C58A-4269-BCC2-D57E6C6AC256}" srcOrd="0" destOrd="0" presId="urn:microsoft.com/office/officeart/2005/8/layout/process1"/>
    <dgm:cxn modelId="{9BAD35A6-7183-40A2-A223-87C039143FFD}" type="presParOf" srcId="{9108AEB0-B7C1-408B-BB25-9A2D0D8DABA5}" destId="{6943C3EC-F4D4-4662-A4DD-8842FF6FB90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59295-FFDE-4BB6-9C47-5C44398B7158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ADCD285E-39AE-4DAA-B605-A815D6A17398}">
      <dgm:prSet phldrT="[Text]"/>
      <dgm:spPr/>
      <dgm:t>
        <a:bodyPr/>
        <a:lstStyle/>
        <a:p>
          <a:r>
            <a:rPr lang="en-GB" dirty="0" smtClean="0"/>
            <a:t>Test report</a:t>
          </a:r>
          <a:endParaRPr lang="en-GB" dirty="0"/>
        </a:p>
      </dgm:t>
    </dgm:pt>
    <dgm:pt modelId="{949872C3-47CD-4D67-87BC-16496DCF1B8C}" type="parTrans" cxnId="{B6D320BB-FD81-4A45-A9CD-E44B8D44C54E}">
      <dgm:prSet/>
      <dgm:spPr/>
      <dgm:t>
        <a:bodyPr/>
        <a:lstStyle/>
        <a:p>
          <a:endParaRPr lang="en-GB"/>
        </a:p>
      </dgm:t>
    </dgm:pt>
    <dgm:pt modelId="{6A094E09-9763-48DF-833D-0691FDFDE206}" type="sibTrans" cxnId="{B6D320BB-FD81-4A45-A9CD-E44B8D44C54E}">
      <dgm:prSet/>
      <dgm:spPr/>
      <dgm:t>
        <a:bodyPr/>
        <a:lstStyle/>
        <a:p>
          <a:endParaRPr lang="en-GB"/>
        </a:p>
      </dgm:t>
    </dgm:pt>
    <dgm:pt modelId="{C639DE3E-33C4-4499-9211-BCC20E7332D9}">
      <dgm:prSet phldrT="[Text]"/>
      <dgm:spPr/>
      <dgm:t>
        <a:bodyPr/>
        <a:lstStyle/>
        <a:p>
          <a:r>
            <a:rPr lang="en-GB" dirty="0" smtClean="0"/>
            <a:t>Test Execution</a:t>
          </a:r>
          <a:endParaRPr lang="en-GB" dirty="0"/>
        </a:p>
      </dgm:t>
    </dgm:pt>
    <dgm:pt modelId="{A0AF0374-F55E-4EC9-B2D2-80D28A27E12F}" type="parTrans" cxnId="{B5D08199-B14C-4029-B07B-8BBC3D64146A}">
      <dgm:prSet/>
      <dgm:spPr/>
      <dgm:t>
        <a:bodyPr/>
        <a:lstStyle/>
        <a:p>
          <a:endParaRPr lang="en-GB"/>
        </a:p>
      </dgm:t>
    </dgm:pt>
    <dgm:pt modelId="{DFD97E6A-69A6-4927-BF80-A6FB69F6407A}" type="sibTrans" cxnId="{B5D08199-B14C-4029-B07B-8BBC3D64146A}">
      <dgm:prSet/>
      <dgm:spPr/>
      <dgm:t>
        <a:bodyPr/>
        <a:lstStyle/>
        <a:p>
          <a:endParaRPr lang="en-GB"/>
        </a:p>
      </dgm:t>
    </dgm:pt>
    <dgm:pt modelId="{82DA4584-FCA9-49CC-8DF3-CCA4C4B9F13E}">
      <dgm:prSet phldrT="[Text]"/>
      <dgm:spPr/>
      <dgm:t>
        <a:bodyPr/>
        <a:lstStyle/>
        <a:p>
          <a:r>
            <a:rPr lang="en-GB" dirty="0" smtClean="0"/>
            <a:t>Environment  Setup</a:t>
          </a:r>
          <a:endParaRPr lang="en-GB" dirty="0"/>
        </a:p>
      </dgm:t>
    </dgm:pt>
    <dgm:pt modelId="{D5163A6E-62C9-4E9B-8059-AFC2FDE8F15F}" type="parTrans" cxnId="{A3376015-36B7-42CA-B8EC-7D980245ADD7}">
      <dgm:prSet/>
      <dgm:spPr/>
      <dgm:t>
        <a:bodyPr/>
        <a:lstStyle/>
        <a:p>
          <a:endParaRPr lang="en-GB"/>
        </a:p>
      </dgm:t>
    </dgm:pt>
    <dgm:pt modelId="{C551573C-FA04-41CD-92B6-0241337C4029}" type="sibTrans" cxnId="{A3376015-36B7-42CA-B8EC-7D980245ADD7}">
      <dgm:prSet/>
      <dgm:spPr/>
      <dgm:t>
        <a:bodyPr/>
        <a:lstStyle/>
        <a:p>
          <a:endParaRPr lang="en-GB"/>
        </a:p>
      </dgm:t>
    </dgm:pt>
    <dgm:pt modelId="{2EAF2DA7-5855-4DE5-A45A-D351A6CB2ECD}" type="pres">
      <dgm:prSet presAssocID="{89F59295-FFDE-4BB6-9C47-5C44398B7158}" presName="Name0" presStyleCnt="0">
        <dgm:presLayoutVars>
          <dgm:dir/>
          <dgm:resizeHandles val="exact"/>
        </dgm:presLayoutVars>
      </dgm:prSet>
      <dgm:spPr/>
    </dgm:pt>
    <dgm:pt modelId="{75D75752-487B-4892-AC38-F2F352FDA3BC}" type="pres">
      <dgm:prSet presAssocID="{ADCD285E-39AE-4DAA-B605-A815D6A17398}" presName="node" presStyleLbl="node1" presStyleIdx="0" presStyleCnt="3" custScaleY="98063" custLinFactNeighborX="-119" custLinFactNeighborY="773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27D8DE-C0CE-44C8-9C3C-C62E5A30320E}" type="pres">
      <dgm:prSet presAssocID="{6A094E09-9763-48DF-833D-0691FDFDE206}" presName="sibTrans" presStyleLbl="sibTrans2D1" presStyleIdx="0" presStyleCnt="2" custAng="21577451" custFlipHor="1" custScaleX="131307" custLinFactNeighborX="-30101" custLinFactNeighborY="-4150"/>
      <dgm:spPr/>
      <dgm:t>
        <a:bodyPr/>
        <a:lstStyle/>
        <a:p>
          <a:endParaRPr lang="en-GB"/>
        </a:p>
      </dgm:t>
    </dgm:pt>
    <dgm:pt modelId="{03C9B218-A256-4550-84A3-7C72ECCDBE9A}" type="pres">
      <dgm:prSet presAssocID="{6A094E09-9763-48DF-833D-0691FDFDE206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515DFCFF-A53C-4BB3-BFFB-914110F5A4C6}" type="pres">
      <dgm:prSet presAssocID="{C639DE3E-33C4-4499-9211-BCC20E7332D9}" presName="node" presStyleLbl="node1" presStyleIdx="1" presStyleCnt="3" custScaleX="108836" custLinFactNeighborX="-838" custLinFactNeighborY="9812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6D758-C1B6-4011-86CE-0AE76BCD5AB0}" type="pres">
      <dgm:prSet presAssocID="{DFD97E6A-69A6-4927-BF80-A6FB69F6407A}" presName="sibTrans" presStyleLbl="sibTrans2D1" presStyleIdx="1" presStyleCnt="2" custAng="12141548" custFlipVert="0" custFlipHor="0" custScaleX="14531" custScaleY="63208" custLinFactX="400000" custLinFactY="-100000" custLinFactNeighborX="484101" custLinFactNeighborY="-126294"/>
      <dgm:spPr/>
      <dgm:t>
        <a:bodyPr/>
        <a:lstStyle/>
        <a:p>
          <a:endParaRPr lang="en-GB"/>
        </a:p>
      </dgm:t>
    </dgm:pt>
    <dgm:pt modelId="{2D363250-2BC8-4AC0-BF92-68CB5EC3480B}" type="pres">
      <dgm:prSet presAssocID="{DFD97E6A-69A6-4927-BF80-A6FB69F6407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561EF57C-1B3F-4079-92C8-56420C346A56}" type="pres">
      <dgm:prSet presAssocID="{82DA4584-FCA9-49CC-8DF3-CCA4C4B9F13E}" presName="node" presStyleLbl="node1" presStyleIdx="2" presStyleCnt="3" custScaleX="116480" custScaleY="102075" custLinFactNeighborX="10520" custLinFactNeighborY="8965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3376015-36B7-42CA-B8EC-7D980245ADD7}" srcId="{89F59295-FFDE-4BB6-9C47-5C44398B7158}" destId="{82DA4584-FCA9-49CC-8DF3-CCA4C4B9F13E}" srcOrd="2" destOrd="0" parTransId="{D5163A6E-62C9-4E9B-8059-AFC2FDE8F15F}" sibTransId="{C551573C-FA04-41CD-92B6-0241337C4029}"/>
    <dgm:cxn modelId="{B5D08199-B14C-4029-B07B-8BBC3D64146A}" srcId="{89F59295-FFDE-4BB6-9C47-5C44398B7158}" destId="{C639DE3E-33C4-4499-9211-BCC20E7332D9}" srcOrd="1" destOrd="0" parTransId="{A0AF0374-F55E-4EC9-B2D2-80D28A27E12F}" sibTransId="{DFD97E6A-69A6-4927-BF80-A6FB69F6407A}"/>
    <dgm:cxn modelId="{C595DF83-29FF-4EEA-9127-49CF27B72CB3}" type="presOf" srcId="{6A094E09-9763-48DF-833D-0691FDFDE206}" destId="{EE27D8DE-C0CE-44C8-9C3C-C62E5A30320E}" srcOrd="0" destOrd="0" presId="urn:microsoft.com/office/officeart/2005/8/layout/process1"/>
    <dgm:cxn modelId="{B6D320BB-FD81-4A45-A9CD-E44B8D44C54E}" srcId="{89F59295-FFDE-4BB6-9C47-5C44398B7158}" destId="{ADCD285E-39AE-4DAA-B605-A815D6A17398}" srcOrd="0" destOrd="0" parTransId="{949872C3-47CD-4D67-87BC-16496DCF1B8C}" sibTransId="{6A094E09-9763-48DF-833D-0691FDFDE206}"/>
    <dgm:cxn modelId="{73FC8358-4841-45AD-B415-8BF3942A9924}" type="presOf" srcId="{6A094E09-9763-48DF-833D-0691FDFDE206}" destId="{03C9B218-A256-4550-84A3-7C72ECCDBE9A}" srcOrd="1" destOrd="0" presId="urn:microsoft.com/office/officeart/2005/8/layout/process1"/>
    <dgm:cxn modelId="{D3EAE1B6-BB71-4FF3-BB1E-3B017ADA3815}" type="presOf" srcId="{DFD97E6A-69A6-4927-BF80-A6FB69F6407A}" destId="{5046D758-C1B6-4011-86CE-0AE76BCD5AB0}" srcOrd="0" destOrd="0" presId="urn:microsoft.com/office/officeart/2005/8/layout/process1"/>
    <dgm:cxn modelId="{9419E0CB-3764-456E-93FF-A00711400503}" type="presOf" srcId="{C639DE3E-33C4-4499-9211-BCC20E7332D9}" destId="{515DFCFF-A53C-4BB3-BFFB-914110F5A4C6}" srcOrd="0" destOrd="0" presId="urn:microsoft.com/office/officeart/2005/8/layout/process1"/>
    <dgm:cxn modelId="{3686BF2B-42BC-4EAE-AA57-D881B7B55B63}" type="presOf" srcId="{89F59295-FFDE-4BB6-9C47-5C44398B7158}" destId="{2EAF2DA7-5855-4DE5-A45A-D351A6CB2ECD}" srcOrd="0" destOrd="0" presId="urn:microsoft.com/office/officeart/2005/8/layout/process1"/>
    <dgm:cxn modelId="{6621B88C-4306-4057-B8CA-1C83140B3A3D}" type="presOf" srcId="{82DA4584-FCA9-49CC-8DF3-CCA4C4B9F13E}" destId="{561EF57C-1B3F-4079-92C8-56420C346A56}" srcOrd="0" destOrd="0" presId="urn:microsoft.com/office/officeart/2005/8/layout/process1"/>
    <dgm:cxn modelId="{EEAEC66B-CD29-48E4-ABB9-B3C3D62B8C67}" type="presOf" srcId="{ADCD285E-39AE-4DAA-B605-A815D6A17398}" destId="{75D75752-487B-4892-AC38-F2F352FDA3BC}" srcOrd="0" destOrd="0" presId="urn:microsoft.com/office/officeart/2005/8/layout/process1"/>
    <dgm:cxn modelId="{EF134E40-D2A9-4C8F-9BD4-08166A884AC4}" type="presOf" srcId="{DFD97E6A-69A6-4927-BF80-A6FB69F6407A}" destId="{2D363250-2BC8-4AC0-BF92-68CB5EC3480B}" srcOrd="1" destOrd="0" presId="urn:microsoft.com/office/officeart/2005/8/layout/process1"/>
    <dgm:cxn modelId="{5BFEC2FE-30FC-44B3-B404-A62BADB6B031}" type="presParOf" srcId="{2EAF2DA7-5855-4DE5-A45A-D351A6CB2ECD}" destId="{75D75752-487B-4892-AC38-F2F352FDA3BC}" srcOrd="0" destOrd="0" presId="urn:microsoft.com/office/officeart/2005/8/layout/process1"/>
    <dgm:cxn modelId="{14FFEF5A-5308-459C-9879-35BFE2C6EC75}" type="presParOf" srcId="{2EAF2DA7-5855-4DE5-A45A-D351A6CB2ECD}" destId="{EE27D8DE-C0CE-44C8-9C3C-C62E5A30320E}" srcOrd="1" destOrd="0" presId="urn:microsoft.com/office/officeart/2005/8/layout/process1"/>
    <dgm:cxn modelId="{6274289D-A518-41E5-8791-8CA1A4859426}" type="presParOf" srcId="{EE27D8DE-C0CE-44C8-9C3C-C62E5A30320E}" destId="{03C9B218-A256-4550-84A3-7C72ECCDBE9A}" srcOrd="0" destOrd="0" presId="urn:microsoft.com/office/officeart/2005/8/layout/process1"/>
    <dgm:cxn modelId="{5BCB3096-DD71-474E-8CDB-95B0B65F28F4}" type="presParOf" srcId="{2EAF2DA7-5855-4DE5-A45A-D351A6CB2ECD}" destId="{515DFCFF-A53C-4BB3-BFFB-914110F5A4C6}" srcOrd="2" destOrd="0" presId="urn:microsoft.com/office/officeart/2005/8/layout/process1"/>
    <dgm:cxn modelId="{262942FE-8933-4BBB-AC4D-036284143447}" type="presParOf" srcId="{2EAF2DA7-5855-4DE5-A45A-D351A6CB2ECD}" destId="{5046D758-C1B6-4011-86CE-0AE76BCD5AB0}" srcOrd="3" destOrd="0" presId="urn:microsoft.com/office/officeart/2005/8/layout/process1"/>
    <dgm:cxn modelId="{0B274EF9-28EF-4FCA-B4B0-1E0D7ED10BDA}" type="presParOf" srcId="{5046D758-C1B6-4011-86CE-0AE76BCD5AB0}" destId="{2D363250-2BC8-4AC0-BF92-68CB5EC3480B}" srcOrd="0" destOrd="0" presId="urn:microsoft.com/office/officeart/2005/8/layout/process1"/>
    <dgm:cxn modelId="{D2CB5519-0F92-47F3-B65D-62B0A0C10D1C}" type="presParOf" srcId="{2EAF2DA7-5855-4DE5-A45A-D351A6CB2ECD}" destId="{561EF57C-1B3F-4079-92C8-56420C346A5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FF091-BDBA-45F5-A65F-F419DB081EDB}" type="doc">
      <dgm:prSet loTypeId="urn:microsoft.com/office/officeart/2005/8/layout/funnel1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B9D2398-32C0-447A-8D24-4519FDD03BD0}">
      <dgm:prSet phldrT="[Text]"/>
      <dgm:spPr/>
      <dgm:t>
        <a:bodyPr/>
        <a:lstStyle/>
        <a:p>
          <a:r>
            <a:rPr lang="en-GB" dirty="0" smtClean="0"/>
            <a:t>Build User Functions</a:t>
          </a:r>
          <a:endParaRPr lang="en-GB" dirty="0"/>
        </a:p>
      </dgm:t>
    </dgm:pt>
    <dgm:pt modelId="{72DA1B0D-4138-49E0-A728-2A7C9813A339}" type="parTrans" cxnId="{297E21FF-CB59-4063-AB28-8E6AA9B18C4C}">
      <dgm:prSet/>
      <dgm:spPr/>
      <dgm:t>
        <a:bodyPr/>
        <a:lstStyle/>
        <a:p>
          <a:endParaRPr lang="en-GB"/>
        </a:p>
      </dgm:t>
    </dgm:pt>
    <dgm:pt modelId="{0B6323C0-C915-4977-9A7B-A07E5DC12595}" type="sibTrans" cxnId="{297E21FF-CB59-4063-AB28-8E6AA9B18C4C}">
      <dgm:prSet/>
      <dgm:spPr/>
      <dgm:t>
        <a:bodyPr/>
        <a:lstStyle/>
        <a:p>
          <a:endParaRPr lang="en-GB"/>
        </a:p>
      </dgm:t>
    </dgm:pt>
    <dgm:pt modelId="{1D8B09ED-7D7D-4029-97F1-F36FDF16C6D3}">
      <dgm:prSet phldrT="[Text]"/>
      <dgm:spPr/>
      <dgm:t>
        <a:bodyPr/>
        <a:lstStyle/>
        <a:p>
          <a:r>
            <a:rPr lang="en-GB" dirty="0" smtClean="0"/>
            <a:t>Build conditions</a:t>
          </a:r>
          <a:endParaRPr lang="en-GB" dirty="0"/>
        </a:p>
      </dgm:t>
    </dgm:pt>
    <dgm:pt modelId="{5F5A652F-8A1F-4E2F-BC15-A0B83AFB9CA1}" type="parTrans" cxnId="{4EEA9375-992B-472F-AB7F-A806FA338442}">
      <dgm:prSet/>
      <dgm:spPr/>
      <dgm:t>
        <a:bodyPr/>
        <a:lstStyle/>
        <a:p>
          <a:endParaRPr lang="en-GB"/>
        </a:p>
      </dgm:t>
    </dgm:pt>
    <dgm:pt modelId="{8DBAAFF6-EB87-4D84-AD4F-B4BBB6EBD7A6}" type="sibTrans" cxnId="{4EEA9375-992B-472F-AB7F-A806FA338442}">
      <dgm:prSet/>
      <dgm:spPr/>
      <dgm:t>
        <a:bodyPr/>
        <a:lstStyle/>
        <a:p>
          <a:endParaRPr lang="en-GB"/>
        </a:p>
      </dgm:t>
    </dgm:pt>
    <dgm:pt modelId="{4C1E3834-49C9-41EA-BDD4-99AEA4793F63}">
      <dgm:prSet phldrT="[Text]"/>
      <dgm:spPr/>
      <dgm:t>
        <a:bodyPr/>
        <a:lstStyle/>
        <a:p>
          <a:r>
            <a:rPr lang="en-GB" dirty="0" smtClean="0"/>
            <a:t>Build Test case</a:t>
          </a:r>
          <a:endParaRPr lang="en-GB" dirty="0"/>
        </a:p>
      </dgm:t>
    </dgm:pt>
    <dgm:pt modelId="{15154BEE-8346-49E1-9328-1C8EFAC4A11A}" type="parTrans" cxnId="{958E90E4-D745-42BE-AB82-28BC1FB81487}">
      <dgm:prSet/>
      <dgm:spPr/>
      <dgm:t>
        <a:bodyPr/>
        <a:lstStyle/>
        <a:p>
          <a:endParaRPr lang="en-GB"/>
        </a:p>
      </dgm:t>
    </dgm:pt>
    <dgm:pt modelId="{31EA11D7-2E20-415A-96B7-7BB9A4799E7B}" type="sibTrans" cxnId="{958E90E4-D745-42BE-AB82-28BC1FB81487}">
      <dgm:prSet/>
      <dgm:spPr/>
      <dgm:t>
        <a:bodyPr/>
        <a:lstStyle/>
        <a:p>
          <a:endParaRPr lang="en-GB"/>
        </a:p>
      </dgm:t>
    </dgm:pt>
    <dgm:pt modelId="{1EB6CB04-E750-49FB-A82B-2E4A0615C1F8}">
      <dgm:prSet phldrT="[Text]"/>
      <dgm:spPr/>
      <dgm:t>
        <a:bodyPr/>
        <a:lstStyle/>
        <a:p>
          <a:r>
            <a:rPr lang="en-GB" dirty="0" smtClean="0"/>
            <a:t>End to End Design</a:t>
          </a:r>
          <a:endParaRPr lang="en-GB" dirty="0"/>
        </a:p>
      </dgm:t>
    </dgm:pt>
    <dgm:pt modelId="{FBD53187-C9C9-4FEC-99ED-12BCCC927ECB}" type="parTrans" cxnId="{5FD9A45B-F187-43AD-AE03-5229E3E3B01A}">
      <dgm:prSet/>
      <dgm:spPr/>
      <dgm:t>
        <a:bodyPr/>
        <a:lstStyle/>
        <a:p>
          <a:endParaRPr lang="en-GB"/>
        </a:p>
      </dgm:t>
    </dgm:pt>
    <dgm:pt modelId="{2C2FC774-10FD-457B-AAE7-FF93F3D43962}" type="sibTrans" cxnId="{5FD9A45B-F187-43AD-AE03-5229E3E3B01A}">
      <dgm:prSet/>
      <dgm:spPr/>
      <dgm:t>
        <a:bodyPr/>
        <a:lstStyle/>
        <a:p>
          <a:endParaRPr lang="en-GB"/>
        </a:p>
      </dgm:t>
    </dgm:pt>
    <dgm:pt modelId="{E2C2C21C-FB13-4BDA-8CA7-656035E76D80}" type="pres">
      <dgm:prSet presAssocID="{B4CFF091-BDBA-45F5-A65F-F419DB081ED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1BCA50-92A4-462C-A212-1BB57F889B53}" type="pres">
      <dgm:prSet presAssocID="{B4CFF091-BDBA-45F5-A65F-F419DB081EDB}" presName="ellipse" presStyleLbl="trBgShp" presStyleIdx="0" presStyleCnt="1"/>
      <dgm:spPr/>
    </dgm:pt>
    <dgm:pt modelId="{078261C0-D283-43BD-AA50-D2A17714338B}" type="pres">
      <dgm:prSet presAssocID="{B4CFF091-BDBA-45F5-A65F-F419DB081EDB}" presName="arrow1" presStyleLbl="fgShp" presStyleIdx="0" presStyleCnt="1"/>
      <dgm:spPr/>
    </dgm:pt>
    <dgm:pt modelId="{E07E0FCE-4A91-4AF4-9324-0A1C36B21D9E}" type="pres">
      <dgm:prSet presAssocID="{B4CFF091-BDBA-45F5-A65F-F419DB081ED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019ECC-A23A-4D58-A431-5C400ACE4BD3}" type="pres">
      <dgm:prSet presAssocID="{1D8B09ED-7D7D-4029-97F1-F36FDF16C6D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313C6A-1073-490B-B8CB-2144818695D7}" type="pres">
      <dgm:prSet presAssocID="{4C1E3834-49C9-41EA-BDD4-99AEA4793F6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081F51-7F47-4FFA-8A88-1AFDBBE352B7}" type="pres">
      <dgm:prSet presAssocID="{1EB6CB04-E750-49FB-A82B-2E4A0615C1F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38110-D4A7-4A95-B355-7EFB6B86249E}" type="pres">
      <dgm:prSet presAssocID="{B4CFF091-BDBA-45F5-A65F-F419DB081EDB}" presName="funnel" presStyleLbl="trAlignAcc1" presStyleIdx="0" presStyleCnt="1"/>
      <dgm:spPr/>
    </dgm:pt>
  </dgm:ptLst>
  <dgm:cxnLst>
    <dgm:cxn modelId="{35F31F3D-3BD3-4364-B005-7BA4E561B9EA}" type="presOf" srcId="{1EB6CB04-E750-49FB-A82B-2E4A0615C1F8}" destId="{E07E0FCE-4A91-4AF4-9324-0A1C36B21D9E}" srcOrd="0" destOrd="0" presId="urn:microsoft.com/office/officeart/2005/8/layout/funnel1"/>
    <dgm:cxn modelId="{516A0023-A322-4C57-BDD1-283EB15DE3F4}" type="presOf" srcId="{1D8B09ED-7D7D-4029-97F1-F36FDF16C6D3}" destId="{A1313C6A-1073-490B-B8CB-2144818695D7}" srcOrd="0" destOrd="0" presId="urn:microsoft.com/office/officeart/2005/8/layout/funnel1"/>
    <dgm:cxn modelId="{958E90E4-D745-42BE-AB82-28BC1FB81487}" srcId="{B4CFF091-BDBA-45F5-A65F-F419DB081EDB}" destId="{4C1E3834-49C9-41EA-BDD4-99AEA4793F63}" srcOrd="2" destOrd="0" parTransId="{15154BEE-8346-49E1-9328-1C8EFAC4A11A}" sibTransId="{31EA11D7-2E20-415A-96B7-7BB9A4799E7B}"/>
    <dgm:cxn modelId="{4EEA9375-992B-472F-AB7F-A806FA338442}" srcId="{B4CFF091-BDBA-45F5-A65F-F419DB081EDB}" destId="{1D8B09ED-7D7D-4029-97F1-F36FDF16C6D3}" srcOrd="1" destOrd="0" parTransId="{5F5A652F-8A1F-4E2F-BC15-A0B83AFB9CA1}" sibTransId="{8DBAAFF6-EB87-4D84-AD4F-B4BBB6EBD7A6}"/>
    <dgm:cxn modelId="{5FD9A45B-F187-43AD-AE03-5229E3E3B01A}" srcId="{B4CFF091-BDBA-45F5-A65F-F419DB081EDB}" destId="{1EB6CB04-E750-49FB-A82B-2E4A0615C1F8}" srcOrd="3" destOrd="0" parTransId="{FBD53187-C9C9-4FEC-99ED-12BCCC927ECB}" sibTransId="{2C2FC774-10FD-457B-AAE7-FF93F3D43962}"/>
    <dgm:cxn modelId="{64C1E83C-D014-43BC-81FC-C7A14865B61E}" type="presOf" srcId="{8B9D2398-32C0-447A-8D24-4519FDD03BD0}" destId="{6F081F51-7F47-4FFA-8A88-1AFDBBE352B7}" srcOrd="0" destOrd="0" presId="urn:microsoft.com/office/officeart/2005/8/layout/funnel1"/>
    <dgm:cxn modelId="{BCADDC3F-50F3-4CE8-B350-EA72AC8E8D01}" type="presOf" srcId="{B4CFF091-BDBA-45F5-A65F-F419DB081EDB}" destId="{E2C2C21C-FB13-4BDA-8CA7-656035E76D80}" srcOrd="0" destOrd="0" presId="urn:microsoft.com/office/officeart/2005/8/layout/funnel1"/>
    <dgm:cxn modelId="{297E21FF-CB59-4063-AB28-8E6AA9B18C4C}" srcId="{B4CFF091-BDBA-45F5-A65F-F419DB081EDB}" destId="{8B9D2398-32C0-447A-8D24-4519FDD03BD0}" srcOrd="0" destOrd="0" parTransId="{72DA1B0D-4138-49E0-A728-2A7C9813A339}" sibTransId="{0B6323C0-C915-4977-9A7B-A07E5DC12595}"/>
    <dgm:cxn modelId="{84EFB0F1-8084-491D-B1FB-B29AC4B35FB8}" type="presOf" srcId="{4C1E3834-49C9-41EA-BDD4-99AEA4793F63}" destId="{DA019ECC-A23A-4D58-A431-5C400ACE4BD3}" srcOrd="0" destOrd="0" presId="urn:microsoft.com/office/officeart/2005/8/layout/funnel1"/>
    <dgm:cxn modelId="{4EA5957D-2B65-4C7F-8C71-24248FBBFE7B}" type="presParOf" srcId="{E2C2C21C-FB13-4BDA-8CA7-656035E76D80}" destId="{F41BCA50-92A4-462C-A212-1BB57F889B53}" srcOrd="0" destOrd="0" presId="urn:microsoft.com/office/officeart/2005/8/layout/funnel1"/>
    <dgm:cxn modelId="{D31876A1-C37E-409E-B11A-AE0FC9E687DE}" type="presParOf" srcId="{E2C2C21C-FB13-4BDA-8CA7-656035E76D80}" destId="{078261C0-D283-43BD-AA50-D2A17714338B}" srcOrd="1" destOrd="0" presId="urn:microsoft.com/office/officeart/2005/8/layout/funnel1"/>
    <dgm:cxn modelId="{49C0BC66-297D-48FF-8001-BE79407AADB1}" type="presParOf" srcId="{E2C2C21C-FB13-4BDA-8CA7-656035E76D80}" destId="{E07E0FCE-4A91-4AF4-9324-0A1C36B21D9E}" srcOrd="2" destOrd="0" presId="urn:microsoft.com/office/officeart/2005/8/layout/funnel1"/>
    <dgm:cxn modelId="{86763ECA-6E2D-42E0-B821-A203CEA50B36}" type="presParOf" srcId="{E2C2C21C-FB13-4BDA-8CA7-656035E76D80}" destId="{DA019ECC-A23A-4D58-A431-5C400ACE4BD3}" srcOrd="3" destOrd="0" presId="urn:microsoft.com/office/officeart/2005/8/layout/funnel1"/>
    <dgm:cxn modelId="{350B202E-6680-4AFA-88DB-399C08ED2C8B}" type="presParOf" srcId="{E2C2C21C-FB13-4BDA-8CA7-656035E76D80}" destId="{A1313C6A-1073-490B-B8CB-2144818695D7}" srcOrd="4" destOrd="0" presId="urn:microsoft.com/office/officeart/2005/8/layout/funnel1"/>
    <dgm:cxn modelId="{ABD034BF-4CFB-48F3-AEC5-B04BC18BF042}" type="presParOf" srcId="{E2C2C21C-FB13-4BDA-8CA7-656035E76D80}" destId="{6F081F51-7F47-4FFA-8A88-1AFDBBE352B7}" srcOrd="5" destOrd="0" presId="urn:microsoft.com/office/officeart/2005/8/layout/funnel1"/>
    <dgm:cxn modelId="{A53DC0B4-03F8-40BD-9CA3-0A5E4DFB6A8B}" type="presParOf" srcId="{E2C2C21C-FB13-4BDA-8CA7-656035E76D80}" destId="{B6F38110-D4A7-4A95-B355-7EFB6B86249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267F47-32AD-40A0-96B9-1E302F4ECD10}">
      <dsp:nvSpPr>
        <dsp:cNvPr id="0" name=""/>
        <dsp:cNvSpPr/>
      </dsp:nvSpPr>
      <dsp:spPr>
        <a:xfrm>
          <a:off x="1920081" y="0"/>
          <a:ext cx="4389437" cy="43894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User Acceptance</a:t>
          </a:r>
          <a:endParaRPr lang="en-GB" sz="1500" kern="1200" dirty="0"/>
        </a:p>
      </dsp:txBody>
      <dsp:txXfrm>
        <a:off x="3501156" y="219471"/>
        <a:ext cx="1227286" cy="658415"/>
      </dsp:txXfrm>
    </dsp:sp>
    <dsp:sp modelId="{9D8412D2-5C97-45C0-962C-56A5ADBF90E0}">
      <dsp:nvSpPr>
        <dsp:cNvPr id="0" name=""/>
        <dsp:cNvSpPr/>
      </dsp:nvSpPr>
      <dsp:spPr>
        <a:xfrm>
          <a:off x="2359025" y="877887"/>
          <a:ext cx="3511549" cy="35115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System test</a:t>
          </a:r>
          <a:endParaRPr lang="en-GB" sz="1500" kern="1200" dirty="0"/>
        </a:p>
      </dsp:txBody>
      <dsp:txXfrm>
        <a:off x="3501156" y="1088580"/>
        <a:ext cx="1227286" cy="632078"/>
      </dsp:txXfrm>
    </dsp:sp>
    <dsp:sp modelId="{68EE03D8-77B2-4A04-91EE-18E777B567C0}">
      <dsp:nvSpPr>
        <dsp:cNvPr id="0" name=""/>
        <dsp:cNvSpPr/>
      </dsp:nvSpPr>
      <dsp:spPr>
        <a:xfrm>
          <a:off x="2797968" y="1755774"/>
          <a:ext cx="2633662" cy="26336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Integration</a:t>
          </a:r>
          <a:endParaRPr lang="en-GB" sz="1500" kern="1200" dirty="0"/>
        </a:p>
      </dsp:txBody>
      <dsp:txXfrm>
        <a:off x="3501156" y="1953299"/>
        <a:ext cx="1227286" cy="592573"/>
      </dsp:txXfrm>
    </dsp:sp>
    <dsp:sp modelId="{1C6AF857-AEFA-4D5D-8427-564E58E03BE4}">
      <dsp:nvSpPr>
        <dsp:cNvPr id="0" name=""/>
        <dsp:cNvSpPr/>
      </dsp:nvSpPr>
      <dsp:spPr>
        <a:xfrm>
          <a:off x="3236912" y="2633662"/>
          <a:ext cx="1755774" cy="17557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Unit</a:t>
          </a:r>
          <a:endParaRPr lang="en-GB" sz="1500" kern="1200" dirty="0"/>
        </a:p>
      </dsp:txBody>
      <dsp:txXfrm>
        <a:off x="3494039" y="3072605"/>
        <a:ext cx="1241520" cy="8778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7FE620-93B3-4D59-8777-06DBC6C12407}">
      <dsp:nvSpPr>
        <dsp:cNvPr id="0" name=""/>
        <dsp:cNvSpPr/>
      </dsp:nvSpPr>
      <dsp:spPr>
        <a:xfrm>
          <a:off x="76196" y="46041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Requirement/Planning</a:t>
          </a:r>
          <a:endParaRPr lang="en-GB" sz="1500" kern="1200" dirty="0"/>
        </a:p>
      </dsp:txBody>
      <dsp:txXfrm>
        <a:off x="76196" y="46041"/>
        <a:ext cx="2161877" cy="1297126"/>
      </dsp:txXfrm>
    </dsp:sp>
    <dsp:sp modelId="{9F7A8472-3CEA-4141-8EF4-D44A3E5C21DD}">
      <dsp:nvSpPr>
        <dsp:cNvPr id="0" name=""/>
        <dsp:cNvSpPr/>
      </dsp:nvSpPr>
      <dsp:spPr>
        <a:xfrm rot="21540659">
          <a:off x="2364336" y="403380"/>
          <a:ext cx="26775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21540659">
        <a:off x="2364336" y="403380"/>
        <a:ext cx="267757" cy="536145"/>
      </dsp:txXfrm>
    </dsp:sp>
    <dsp:sp modelId="{5410A37C-8EE6-4BAF-9ABB-5B034EECF5D1}">
      <dsp:nvSpPr>
        <dsp:cNvPr id="0" name=""/>
        <dsp:cNvSpPr/>
      </dsp:nvSpPr>
      <dsp:spPr>
        <a:xfrm>
          <a:off x="2743201" y="0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Design</a:t>
          </a:r>
          <a:endParaRPr lang="en-GB" sz="1500" kern="1200" dirty="0"/>
        </a:p>
      </dsp:txBody>
      <dsp:txXfrm>
        <a:off x="2743201" y="0"/>
        <a:ext cx="2161877" cy="1297126"/>
      </dsp:txXfrm>
    </dsp:sp>
    <dsp:sp modelId="{1C2044F1-193B-4062-9CCA-45B622B26925}">
      <dsp:nvSpPr>
        <dsp:cNvPr id="0" name=""/>
        <dsp:cNvSpPr/>
      </dsp:nvSpPr>
      <dsp:spPr>
        <a:xfrm rot="53256">
          <a:off x="5107534" y="403699"/>
          <a:ext cx="429312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3256">
        <a:off x="5107534" y="403699"/>
        <a:ext cx="429312" cy="536145"/>
      </dsp:txXfrm>
    </dsp:sp>
    <dsp:sp modelId="{6943C3EC-F4D4-4662-A4DD-8842FF6FB90F}">
      <dsp:nvSpPr>
        <dsp:cNvPr id="0" name=""/>
        <dsp:cNvSpPr/>
      </dsp:nvSpPr>
      <dsp:spPr>
        <a:xfrm>
          <a:off x="5715004" y="46041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Development</a:t>
          </a:r>
          <a:endParaRPr lang="en-GB" sz="1500" kern="1200" dirty="0"/>
        </a:p>
      </dsp:txBody>
      <dsp:txXfrm>
        <a:off x="5715004" y="46041"/>
        <a:ext cx="2161877" cy="129712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75752-487B-4892-AC38-F2F352FDA3BC}">
      <dsp:nvSpPr>
        <dsp:cNvPr id="0" name=""/>
        <dsp:cNvSpPr/>
      </dsp:nvSpPr>
      <dsp:spPr>
        <a:xfrm>
          <a:off x="1510" y="2360646"/>
          <a:ext cx="1935323" cy="1138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Test report</a:t>
          </a:r>
          <a:endParaRPr lang="en-GB" sz="2600" kern="1200" dirty="0"/>
        </a:p>
      </dsp:txBody>
      <dsp:txXfrm>
        <a:off x="1510" y="2360646"/>
        <a:ext cx="1935323" cy="1138701"/>
      </dsp:txXfrm>
    </dsp:sp>
    <dsp:sp modelId="{EE27D8DE-C0CE-44C8-9C3C-C62E5A30320E}">
      <dsp:nvSpPr>
        <dsp:cNvPr id="0" name=""/>
        <dsp:cNvSpPr/>
      </dsp:nvSpPr>
      <dsp:spPr>
        <a:xfrm rot="21321658" flipH="1">
          <a:off x="1940887" y="2788009"/>
          <a:ext cx="510109" cy="479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21321658" flipH="1">
        <a:off x="1940887" y="2788009"/>
        <a:ext cx="510109" cy="479960"/>
      </dsp:txXfrm>
    </dsp:sp>
    <dsp:sp modelId="{515DFCFF-A53C-4BB3-BFFB-914110F5A4C6}">
      <dsp:nvSpPr>
        <dsp:cNvPr id="0" name=""/>
        <dsp:cNvSpPr/>
      </dsp:nvSpPr>
      <dsp:spPr>
        <a:xfrm>
          <a:off x="2667020" y="2590801"/>
          <a:ext cx="2106328" cy="1161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Test Execution</a:t>
          </a:r>
          <a:endParaRPr lang="en-GB" sz="2600" kern="1200" dirty="0"/>
        </a:p>
      </dsp:txBody>
      <dsp:txXfrm>
        <a:off x="2667020" y="2590801"/>
        <a:ext cx="2106328" cy="1161194"/>
      </dsp:txXfrm>
    </dsp:sp>
    <dsp:sp modelId="{5046D758-C1B6-4011-86CE-0AE76BCD5AB0}">
      <dsp:nvSpPr>
        <dsp:cNvPr id="0" name=""/>
        <dsp:cNvSpPr/>
      </dsp:nvSpPr>
      <dsp:spPr>
        <a:xfrm rot="12028932">
          <a:off x="7816969" y="1885222"/>
          <a:ext cx="63261" cy="303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2028932">
        <a:off x="7816969" y="1885222"/>
        <a:ext cx="63261" cy="303373"/>
      </dsp:txXfrm>
    </dsp:sp>
    <dsp:sp modelId="{561EF57C-1B3F-4079-92C8-56420C346A56}">
      <dsp:nvSpPr>
        <dsp:cNvPr id="0" name=""/>
        <dsp:cNvSpPr/>
      </dsp:nvSpPr>
      <dsp:spPr>
        <a:xfrm>
          <a:off x="5594334" y="2480400"/>
          <a:ext cx="2254265" cy="118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Environment  Setup</a:t>
          </a:r>
          <a:endParaRPr lang="en-GB" sz="2600" kern="1200" dirty="0"/>
        </a:p>
      </dsp:txBody>
      <dsp:txXfrm>
        <a:off x="5594334" y="2480400"/>
        <a:ext cx="2254265" cy="1185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1BCA50-92A4-462C-A212-1BB57F889B53}">
      <dsp:nvSpPr>
        <dsp:cNvPr id="0" name=""/>
        <dsp:cNvSpPr/>
      </dsp:nvSpPr>
      <dsp:spPr>
        <a:xfrm>
          <a:off x="2339821" y="178320"/>
          <a:ext cx="3538983" cy="122904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261C0-D283-43BD-AA50-D2A17714338B}">
      <dsp:nvSpPr>
        <dsp:cNvPr id="0" name=""/>
        <dsp:cNvSpPr/>
      </dsp:nvSpPr>
      <dsp:spPr>
        <a:xfrm>
          <a:off x="3771875" y="3187828"/>
          <a:ext cx="685849" cy="438943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tint val="4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tint val="4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07E0FCE-4A91-4AF4-9324-0A1C36B21D9E}">
      <dsp:nvSpPr>
        <dsp:cNvPr id="0" name=""/>
        <dsp:cNvSpPr/>
      </dsp:nvSpPr>
      <dsp:spPr>
        <a:xfrm>
          <a:off x="2468761" y="3538983"/>
          <a:ext cx="3292077" cy="82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End to End Design</a:t>
          </a:r>
          <a:endParaRPr lang="en-GB" sz="2800" kern="1200" dirty="0"/>
        </a:p>
      </dsp:txBody>
      <dsp:txXfrm>
        <a:off x="2468761" y="3538983"/>
        <a:ext cx="3292077" cy="823019"/>
      </dsp:txXfrm>
    </dsp:sp>
    <dsp:sp modelId="{DA019ECC-A23A-4D58-A431-5C400ACE4BD3}">
      <dsp:nvSpPr>
        <dsp:cNvPr id="0" name=""/>
        <dsp:cNvSpPr/>
      </dsp:nvSpPr>
      <dsp:spPr>
        <a:xfrm>
          <a:off x="3626475" y="1502284"/>
          <a:ext cx="1234529" cy="12345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Build Test case</a:t>
          </a:r>
          <a:endParaRPr lang="en-GB" sz="1400" kern="1200" dirty="0"/>
        </a:p>
      </dsp:txBody>
      <dsp:txXfrm>
        <a:off x="3626475" y="1502284"/>
        <a:ext cx="1234529" cy="1234529"/>
      </dsp:txXfrm>
    </dsp:sp>
    <dsp:sp modelId="{A1313C6A-1073-490B-B8CB-2144818695D7}">
      <dsp:nvSpPr>
        <dsp:cNvPr id="0" name=""/>
        <dsp:cNvSpPr/>
      </dsp:nvSpPr>
      <dsp:spPr>
        <a:xfrm>
          <a:off x="2743100" y="576113"/>
          <a:ext cx="1234529" cy="123452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3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3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Build conditions</a:t>
          </a:r>
          <a:endParaRPr lang="en-GB" sz="1400" kern="1200" dirty="0"/>
        </a:p>
      </dsp:txBody>
      <dsp:txXfrm>
        <a:off x="2743100" y="576113"/>
        <a:ext cx="1234529" cy="1234529"/>
      </dsp:txXfrm>
    </dsp:sp>
    <dsp:sp modelId="{6F081F51-7F47-4FFA-8A88-1AFDBBE352B7}">
      <dsp:nvSpPr>
        <dsp:cNvPr id="0" name=""/>
        <dsp:cNvSpPr/>
      </dsp:nvSpPr>
      <dsp:spPr>
        <a:xfrm>
          <a:off x="4005064" y="277631"/>
          <a:ext cx="1234529" cy="123452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4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4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Build User Functions</a:t>
          </a:r>
          <a:endParaRPr lang="en-GB" sz="1400" kern="1200" dirty="0"/>
        </a:p>
      </dsp:txBody>
      <dsp:txXfrm>
        <a:off x="4005064" y="277631"/>
        <a:ext cx="1234529" cy="1234529"/>
      </dsp:txXfrm>
    </dsp:sp>
    <dsp:sp modelId="{B6F38110-D4A7-4A95-B355-7EFB6B86249E}">
      <dsp:nvSpPr>
        <dsp:cNvPr id="0" name=""/>
        <dsp:cNvSpPr/>
      </dsp:nvSpPr>
      <dsp:spPr>
        <a:xfrm>
          <a:off x="2194421" y="27433"/>
          <a:ext cx="3840757" cy="307260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7201"/>
            <a:ext cx="2212848" cy="1142999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End  to End </a:t>
            </a:r>
            <a:endParaRPr lang="en-GB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End-to-End Testing is</a:t>
            </a:r>
          </a:p>
          <a:p>
            <a:r>
              <a:rPr lang="en-GB" sz="2000" dirty="0" smtClean="0"/>
              <a:t> not only validates the software system under test but also  checks it's integration with external interfaces</a:t>
            </a:r>
            <a:endParaRPr lang="en-GB" sz="2000" dirty="0"/>
          </a:p>
        </p:txBody>
      </p:sp>
      <p:pic>
        <p:nvPicPr>
          <p:cNvPr id="1033" name="Picture 9" descr="C:\Users\ACHU\Desktop\conv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9953" r="19953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End to End Architecture</a:t>
            </a:r>
            <a:endParaRPr lang="en-GB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6858000" cy="43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Functional Testing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Non Functional Testing</a:t>
            </a:r>
            <a:endParaRPr lang="en-GB" dirty="0"/>
          </a:p>
        </p:txBody>
      </p:sp>
      <p:pic>
        <p:nvPicPr>
          <p:cNvPr id="16386" name="Picture 2" descr="C:\Users\ACHU\Desktop\Non-Functional Testing-0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3849"/>
            <a:ext cx="7772400" cy="4292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to End Testing Process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533400" y="18796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010400" y="33528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5410200" y="4495800"/>
            <a:ext cx="4572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End To End Design Framework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305800" cy="1752600"/>
          </a:xfrm>
        </p:spPr>
        <p:txBody>
          <a:bodyPr/>
          <a:lstStyle/>
          <a:p>
            <a:r>
              <a:rPr lang="en-GB" dirty="0" smtClean="0"/>
              <a:t>                    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70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End  to End </vt:lpstr>
      <vt:lpstr>        End to End Architecture</vt:lpstr>
      <vt:lpstr>           Functional Testing</vt:lpstr>
      <vt:lpstr>         Non Functional Testing</vt:lpstr>
      <vt:lpstr>End to End Testing Process</vt:lpstr>
      <vt:lpstr> End To End Design Framework</vt:lpstr>
      <vt:lpstr>           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ACHU</dc:creator>
  <cp:lastModifiedBy>ACHU</cp:lastModifiedBy>
  <cp:revision>17</cp:revision>
  <dcterms:created xsi:type="dcterms:W3CDTF">2006-08-16T00:00:00Z</dcterms:created>
  <dcterms:modified xsi:type="dcterms:W3CDTF">2016-11-11T00:38:09Z</dcterms:modified>
</cp:coreProperties>
</file>