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" initials="C" lastIdx="1" clrIdx="0">
    <p:extLst>
      <p:ext uri="{19B8F6BF-5375-455C-9EA6-DF929625EA0E}">
        <p15:presenceInfo xmlns:p15="http://schemas.microsoft.com/office/powerpoint/2012/main" userId="Cris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73F8-2C50-40A5-8A11-2E29AD869352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DE3E-C54B-4084-9101-4D3B6EB005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75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Hay que hablar de la estructura del programa: las personas siguen una lógica, no se comportan de manera aleatoria.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DE3E-C54B-4084-9101-4D3B6EB005F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268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DE3E-C54B-4084-9101-4D3B6EB005F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51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59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541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35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728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343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9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58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80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2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6291-0626-4A24-89E2-45703F184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SIMULACIÓN DE CONTAGIO EN HOSPITALES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57B60-F444-43D7-9048-BF20D0809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Simulación BASADA EN AGENTES utilizando el </a:t>
            </a:r>
            <a:r>
              <a:rPr lang="es-AR" dirty="0" err="1"/>
              <a:t>framework</a:t>
            </a:r>
            <a:r>
              <a:rPr lang="es-AR" dirty="0"/>
              <a:t> </a:t>
            </a:r>
            <a:r>
              <a:rPr lang="es-AR" dirty="0" err="1"/>
              <a:t>repast</a:t>
            </a:r>
            <a:r>
              <a:rPr lang="es-AR" dirty="0"/>
              <a:t> </a:t>
            </a:r>
            <a:r>
              <a:rPr lang="es-AR" dirty="0" err="1"/>
              <a:t>hpc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304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9A4F2DF-1FE9-4489-8650-669DCA35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69" b="1952"/>
          <a:stretch/>
        </p:blipFill>
        <p:spPr>
          <a:xfrm>
            <a:off x="4099591" y="0"/>
            <a:ext cx="8092409" cy="6858000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20232F0-F27D-4585-BBE6-81C2C444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429000" cy="2487170"/>
          </a:xfrm>
        </p:spPr>
        <p:txBody>
          <a:bodyPr>
            <a:normAutofit/>
          </a:bodyPr>
          <a:lstStyle/>
          <a:p>
            <a:r>
              <a:rPr lang="es-AR" sz="4000" dirty="0"/>
              <a:t>OBJETIVO DE LA SIMULACIÓN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D3266F-52C5-4558-B44F-E8370F71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91256"/>
            <a:ext cx="3429000" cy="311394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600" dirty="0"/>
              <a:t>Observar el contagio de gripe en guardias hospitalarias, en épocas con alta tasa de transmisión del virus.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600" dirty="0"/>
              <a:t>Extraer información tal cómo la probabilidad de contraer una enfermedad intrahospitalaria.</a:t>
            </a:r>
          </a:p>
        </p:txBody>
      </p:sp>
    </p:spTree>
    <p:extLst>
      <p:ext uri="{BB962C8B-B14F-4D97-AF65-F5344CB8AC3E}">
        <p14:creationId xmlns:p14="http://schemas.microsoft.com/office/powerpoint/2010/main" val="59793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1C878C-11E3-4A41-BEBA-1CBC26D3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AGENTES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00A7D1B-9C0A-4ADC-82D4-92EF60654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Médicos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Pacientes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Objetos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E407819C-77A9-4988-83B5-03DC39D8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t="1952" r="10494"/>
          <a:stretch/>
        </p:blipFill>
        <p:spPr>
          <a:xfrm>
            <a:off x="4105655" y="-1"/>
            <a:ext cx="8077201" cy="6858001"/>
          </a:xfrm>
        </p:spPr>
      </p:pic>
    </p:spTree>
    <p:extLst>
      <p:ext uri="{BB962C8B-B14F-4D97-AF65-F5344CB8AC3E}">
        <p14:creationId xmlns:p14="http://schemas.microsoft.com/office/powerpoint/2010/main" val="98849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A3C0CF5-6240-4C30-B512-E3F90519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Médicos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51F744-583F-4A34-8FEC-59BAADE52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AR" dirty="0"/>
              <a:t>Un médico se encuentra permanentemente en su consultorio. Puede contagiarse de un paciente.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AR" dirty="0"/>
              <a:t>   Si un médico se enferma, al cabo de un tiempo se lo rota por un médico sano.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0932F0A-DBB4-4873-9D51-0D0E28C57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2662238"/>
            <a:ext cx="3629025" cy="2390775"/>
          </a:xfrm>
        </p:spPr>
      </p:pic>
    </p:spTree>
    <p:extLst>
      <p:ext uri="{BB962C8B-B14F-4D97-AF65-F5344CB8AC3E}">
        <p14:creationId xmlns:p14="http://schemas.microsoft.com/office/powerpoint/2010/main" val="170928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2321-79D0-4D86-83CF-80FD5F83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Pacientes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0B317-5457-49CA-81D0-2CCC6647F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AR" dirty="0"/>
              <a:t>Un paciente puede llegar al hospital por guardia o con un turno </a:t>
            </a:r>
            <a:r>
              <a:rPr lang="es-AR" dirty="0" err="1"/>
              <a:t>pre-solicitado</a:t>
            </a:r>
            <a:r>
              <a:rPr lang="es-AR" dirty="0"/>
              <a:t>. A su vez puede llegar enfermo, teniendo mayor probabilidad aquel que va a la guardia.</a:t>
            </a:r>
          </a:p>
          <a:p>
            <a:pPr marL="0" indent="0" algn="just">
              <a:buNone/>
            </a:pPr>
            <a:r>
              <a:rPr lang="es-AR" dirty="0"/>
              <a:t>Se considera un escenario realista, donde el paciente no tiene la capacidad de curarse en el corto período que pasa dentro del hospital.</a:t>
            </a:r>
          </a:p>
          <a:p>
            <a:pPr marL="0" indent="0" algn="just">
              <a:buNone/>
            </a:pPr>
            <a:r>
              <a:rPr lang="es-AR" dirty="0"/>
              <a:t>La espera del paciente se realiza en dos ubicaciones separadas según su tipo de ingreso.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D749F6C-8754-4BDC-A7BA-5699E018F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88" y="2022503"/>
            <a:ext cx="3629025" cy="96202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1A4769-E5B8-49F5-9F04-AD4B0C42687C}"/>
              </a:ext>
            </a:extLst>
          </p:cNvPr>
          <p:cNvSpPr txBox="1"/>
          <p:nvPr/>
        </p:nvSpPr>
        <p:spPr>
          <a:xfrm>
            <a:off x="6973888" y="3269672"/>
            <a:ext cx="3425826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Lógica de paciente: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Ingresa al hospital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 dirige a la recepción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Espera a ser atendido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 atendido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Sale del hospital</a:t>
            </a:r>
          </a:p>
        </p:txBody>
      </p:sp>
    </p:spTree>
    <p:extLst>
      <p:ext uri="{BB962C8B-B14F-4D97-AF65-F5344CB8AC3E}">
        <p14:creationId xmlns:p14="http://schemas.microsoft.com/office/powerpoint/2010/main" val="24813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C2961-1448-4ECB-9E6E-9560303C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4E629-C39F-4486-A00C-3FF050DBB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Se consideran objetos relevantes para modelar aquellos de uso público y que pueden contagiar a los pacientes. Por ejemplo, puertas, sillas y baños.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Un objeto se contamina cuando un paciente enfermo interactúa con él.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Puede incrementar su grado de contaminación a medida que diferentes pacientes enfermos lo utilizan.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El personal de limpieza limpia periódicamente el objeto, dejándolo limpio de nuevo.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0AF1905-209A-4F9F-956D-5F5D2760A4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2288" y="2966348"/>
            <a:ext cx="3629025" cy="1782554"/>
          </a:xfrm>
        </p:spPr>
      </p:pic>
    </p:spTree>
    <p:extLst>
      <p:ext uri="{BB962C8B-B14F-4D97-AF65-F5344CB8AC3E}">
        <p14:creationId xmlns:p14="http://schemas.microsoft.com/office/powerpoint/2010/main" val="16395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3CB0-2BC7-46DC-931E-87D33D65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7FCAE-92F5-4F77-8AC8-B55A6398C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AR" dirty="0"/>
              <a:t>El objetivo es presentar un hospital con arquitectura realista, basándonos en hospitales reales: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Se observó que la sala de espera para guardia y para consultorios se encuentra separada.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Todos los hospitales poseen una recepción.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Los consultorios de guardia están separados de las especializaciones.</a:t>
            </a:r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E9B20CD3-7213-42B9-9018-536A9FA5C7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57" y="1742657"/>
            <a:ext cx="3198598" cy="4126331"/>
          </a:xfrm>
        </p:spPr>
      </p:pic>
    </p:spTree>
    <p:extLst>
      <p:ext uri="{BB962C8B-B14F-4D97-AF65-F5344CB8AC3E}">
        <p14:creationId xmlns:p14="http://schemas.microsoft.com/office/powerpoint/2010/main" val="173315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E8D6F-4A3A-4E78-AD4B-945D45A9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Repast for High Performance Computing</a:t>
            </a:r>
            <a:r>
              <a:rPr lang="es-AR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C2AAD-3277-42EC-825D-A176E70D8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Simulación basada en Agentes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Framework de C++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Paralelo, memoria distribuida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Alto rendimiento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Escalable, enfocado a </a:t>
            </a:r>
            <a:r>
              <a:rPr lang="es-AR" dirty="0" err="1"/>
              <a:t>clusters</a:t>
            </a: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053CE7-58D2-416C-A382-780B86BCC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48965"/>
            <a:ext cx="4937125" cy="3217320"/>
          </a:xfrm>
        </p:spPr>
      </p:pic>
    </p:spTree>
    <p:extLst>
      <p:ext uri="{BB962C8B-B14F-4D97-AF65-F5344CB8AC3E}">
        <p14:creationId xmlns:p14="http://schemas.microsoft.com/office/powerpoint/2010/main" val="408231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349</Words>
  <Application>Microsoft Office PowerPoint</Application>
  <PresentationFormat>Panorámica</PresentationFormat>
  <Paragraphs>41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Retrospección</vt:lpstr>
      <vt:lpstr>SIMULACIÓN DE CONTAGIO EN HOSPITALES</vt:lpstr>
      <vt:lpstr>OBJETIVO DE LA SIMULACIÓN</vt:lpstr>
      <vt:lpstr>AGENTES</vt:lpstr>
      <vt:lpstr>Médicos</vt:lpstr>
      <vt:lpstr>Pacientes</vt:lpstr>
      <vt:lpstr>Objetos</vt:lpstr>
      <vt:lpstr>Mapa</vt:lpstr>
      <vt:lpstr>Repast for High Performance Computing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</dc:creator>
  <cp:lastModifiedBy>Cristian</cp:lastModifiedBy>
  <cp:revision>14</cp:revision>
  <dcterms:created xsi:type="dcterms:W3CDTF">2019-09-28T20:49:53Z</dcterms:created>
  <dcterms:modified xsi:type="dcterms:W3CDTF">2019-10-02T01:42:22Z</dcterms:modified>
</cp:coreProperties>
</file>