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60" r:id="rId3"/>
    <p:sldId id="258" r:id="rId4"/>
    <p:sldId id="257" r:id="rId5"/>
    <p:sldId id="259" r:id="rId6"/>
    <p:sldId id="261" r:id="rId7"/>
    <p:sldId id="306" r:id="rId8"/>
    <p:sldId id="263" r:id="rId9"/>
    <p:sldId id="307" r:id="rId10"/>
    <p:sldId id="264" r:id="rId11"/>
    <p:sldId id="308" r:id="rId12"/>
    <p:sldId id="310" r:id="rId13"/>
    <p:sldId id="309" r:id="rId14"/>
    <p:sldId id="265" r:id="rId15"/>
    <p:sldId id="267" r:id="rId16"/>
  </p:sldIdLst>
  <p:sldSz cx="9144000" cy="5143500" type="screen16x9"/>
  <p:notesSz cx="6858000" cy="9144000"/>
  <p:embeddedFontLst>
    <p:embeddedFont>
      <p:font typeface="Andale Mono" panose="020B0509000000000004" pitchFamily="49" charset="0"/>
      <p:regular r:id="rId18"/>
    </p:embeddedFont>
    <p:embeddedFont>
      <p:font typeface="Avenir Book" panose="02000503020000020003" pitchFamily="2" charset="0"/>
      <p:regular r:id="rId19"/>
      <p:italic r:id="rId20"/>
    </p:embeddedFont>
    <p:embeddedFont>
      <p:font typeface="Didact Gothic" pitchFamily="2" charset="0"/>
      <p:regular r:id="rId21"/>
    </p:embeddedFont>
    <p:embeddedFont>
      <p:font typeface="Julius Sans One" panose="02000000000000000000" pitchFamily="2" charset="77"/>
      <p:regular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Questrial" pitchFamily="2" charset="77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A378F2-702E-493F-9B2C-1DAC3C737212}">
  <a:tblStyle styleId="{1EA378F2-702E-493F-9B2C-1DAC3C7372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120" d="100"/>
          <a:sy n="120" d="100"/>
        </p:scale>
        <p:origin x="200" y="53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yla.arreguin/viz/RockbusterDistributionofCustomersandRevenue/Sheet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ctrTitle"/>
          </p:nvPr>
        </p:nvSpPr>
        <p:spPr>
          <a:xfrm>
            <a:off x="5150455" y="2036323"/>
            <a:ext cx="4322700" cy="185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 dirty="0"/>
            </a:br>
            <a:r>
              <a:rPr lang="en" sz="2000" dirty="0"/>
              <a:t>Strategy For: </a:t>
            </a:r>
            <a:r>
              <a:rPr lang="en" dirty="0" err="1"/>
              <a:t>Rockbuster</a:t>
            </a:r>
            <a:br>
              <a:rPr lang="en" dirty="0"/>
            </a:br>
            <a:r>
              <a:rPr lang="en" dirty="0"/>
              <a:t>Stealth LLC</a:t>
            </a:r>
            <a:br>
              <a:rPr lang="en" dirty="0"/>
            </a:br>
            <a:endParaRPr dirty="0"/>
          </a:p>
        </p:txBody>
      </p:sp>
      <p:sp>
        <p:nvSpPr>
          <p:cNvPr id="233" name="Google Shape;233;p39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Ayla Arreguin </a:t>
            </a:r>
            <a:endParaRPr dirty="0"/>
          </a:p>
        </p:txBody>
      </p:sp>
      <p:cxnSp>
        <p:nvCxnSpPr>
          <p:cNvPr id="234" name="Google Shape;234;p39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06B2203-C872-967A-2EC5-644530C6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6" y="1031358"/>
            <a:ext cx="5411098" cy="3200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7F2E00-5552-07F2-8B90-87F19AA47217}"/>
              </a:ext>
            </a:extLst>
          </p:cNvPr>
          <p:cNvSpPr txBox="1"/>
          <p:nvPr/>
        </p:nvSpPr>
        <p:spPr>
          <a:xfrm>
            <a:off x="6509952" y="1594883"/>
            <a:ext cx="2169042" cy="24622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itchFamily="2" charset="0"/>
              </a:rPr>
              <a:t>Again, the top 3 countries by revenue amount are India, China and the United States.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itchFamily="2" charset="0"/>
              </a:rPr>
              <a:t>This indicates that there may be a correlation between customer count in each country and revenue amount.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9B1038-3139-FE10-4407-47B68C80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20" y="833620"/>
            <a:ext cx="3744432" cy="3782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54D55C-94D8-8413-5964-4CFAED63F74B}"/>
              </a:ext>
            </a:extLst>
          </p:cNvPr>
          <p:cNvSpPr txBox="1"/>
          <p:nvPr/>
        </p:nvSpPr>
        <p:spPr>
          <a:xfrm>
            <a:off x="489097" y="1032868"/>
            <a:ext cx="3744432" cy="33547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Didact Gothic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idact Gothic" pitchFamily="2" charset="0"/>
              </a:rPr>
              <a:t>As predicted, we can see that there is a strong positive correlation between customer count and total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idact Gothic" pitchFamily="2" charset="0"/>
              </a:rPr>
              <a:t>As customer count increases, so does total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idact Gothic" pitchFamily="2" charset="0"/>
              </a:rPr>
              <a:t>Countries with more customers will produce higher revenue. </a:t>
            </a:r>
          </a:p>
          <a:p>
            <a:endParaRPr lang="en-US" sz="1800" dirty="0">
              <a:latin typeface="Didact Gothic" pitchFamily="2" charset="0"/>
            </a:endParaRPr>
          </a:p>
          <a:p>
            <a:endParaRPr lang="en-US" sz="1800" dirty="0">
              <a:latin typeface="Didact Gothic" pitchFamily="2" charset="0"/>
            </a:endParaRPr>
          </a:p>
          <a:p>
            <a:endParaRPr lang="en-US" dirty="0">
              <a:latin typeface="Didact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6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83D4-CFA7-0C2C-F336-30809CF2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Who are the top customers?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1319A0-8953-8130-CCBF-C9921A8E2D1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39D5F4-5DC8-80B9-4E9B-46532451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Revenue</a:t>
            </a:r>
          </a:p>
        </p:txBody>
      </p:sp>
    </p:spTree>
    <p:extLst>
      <p:ext uri="{BB962C8B-B14F-4D97-AF65-F5344CB8AC3E}">
        <p14:creationId xmlns:p14="http://schemas.microsoft.com/office/powerpoint/2010/main" val="256725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079E-5F0F-4959-82BC-762337D86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B3A1C-42F8-E1C6-2786-550B82B75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800" y="3917421"/>
            <a:ext cx="4706400" cy="799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top 10 customers are located all over the world.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could be beneficial to offer a reward program for top customers in the future. </a:t>
            </a:r>
          </a:p>
        </p:txBody>
      </p:sp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B8E08592-AD58-3C15-D67C-DB2C195F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9" y="426579"/>
            <a:ext cx="7825563" cy="31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>
            <a:spLocks noGrp="1"/>
          </p:cNvSpPr>
          <p:nvPr>
            <p:ph type="ctrTitle"/>
          </p:nvPr>
        </p:nvSpPr>
        <p:spPr>
          <a:xfrm>
            <a:off x="1690800" y="415595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</a:t>
            </a:r>
            <a:endParaRPr dirty="0"/>
          </a:p>
        </p:txBody>
      </p:sp>
      <p:sp>
        <p:nvSpPr>
          <p:cNvPr id="326" name="Google Shape;326;p48"/>
          <p:cNvSpPr txBox="1">
            <a:spLocks noGrp="1"/>
          </p:cNvSpPr>
          <p:nvPr>
            <p:ph type="subTitle" idx="1"/>
          </p:nvPr>
        </p:nvSpPr>
        <p:spPr>
          <a:xfrm>
            <a:off x="336865" y="1712196"/>
            <a:ext cx="3026400" cy="1719107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Focus on genres that are producing the highest revenue: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	-Sports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-Sci Fi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	-Animation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	-Drama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	-Comedy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bg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7" name="Google Shape;327;p48"/>
          <p:cNvCxnSpPr/>
          <p:nvPr/>
        </p:nvCxnSpPr>
        <p:spPr>
          <a:xfrm>
            <a:off x="4248450" y="110652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2102B6-9E13-C0FF-69DD-242AF2AB18DE}"/>
              </a:ext>
            </a:extLst>
          </p:cNvPr>
          <p:cNvSpPr txBox="1"/>
          <p:nvPr/>
        </p:nvSpPr>
        <p:spPr>
          <a:xfrm>
            <a:off x="899194" y="3989241"/>
            <a:ext cx="334925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less focus on genres that are the lowest revenue generators:</a:t>
            </a:r>
          </a:p>
          <a:p>
            <a:pPr lvl="1"/>
            <a:r>
              <a:rPr lang="en-US" dirty="0"/>
              <a:t>	-Thrillers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0530D-73D2-3F35-F1C1-7957A2DB260C}"/>
              </a:ext>
            </a:extLst>
          </p:cNvPr>
          <p:cNvSpPr txBox="1"/>
          <p:nvPr/>
        </p:nvSpPr>
        <p:spPr>
          <a:xfrm>
            <a:off x="3801883" y="1429622"/>
            <a:ext cx="3136604" cy="9541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Prioritize films within most rented movie rating categories: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-PG-13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-NC-17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11F39-8F45-DC34-CFAD-A3FC7748E06D}"/>
              </a:ext>
            </a:extLst>
          </p:cNvPr>
          <p:cNvSpPr txBox="1"/>
          <p:nvPr/>
        </p:nvSpPr>
        <p:spPr>
          <a:xfrm>
            <a:off x="4895550" y="2649143"/>
            <a:ext cx="3762729" cy="1384995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increasing customer count to increase total revenue:</a:t>
            </a:r>
          </a:p>
          <a:p>
            <a:r>
              <a:rPr lang="en-US" dirty="0"/>
              <a:t>	-Subscriptions </a:t>
            </a:r>
          </a:p>
          <a:p>
            <a:r>
              <a:rPr lang="en-US" dirty="0"/>
              <a:t>	-Late fees</a:t>
            </a:r>
          </a:p>
          <a:p>
            <a:r>
              <a:rPr lang="en-US" dirty="0"/>
              <a:t>	-Reward programs </a:t>
            </a:r>
          </a:p>
          <a:p>
            <a:r>
              <a:rPr lang="en-US" dirty="0"/>
              <a:t>	-Referral 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5EA46-49A1-A30F-099A-345F42260B65}"/>
              </a:ext>
            </a:extLst>
          </p:cNvPr>
          <p:cNvSpPr txBox="1"/>
          <p:nvPr/>
        </p:nvSpPr>
        <p:spPr>
          <a:xfrm>
            <a:off x="6220047" y="4311869"/>
            <a:ext cx="2211572" cy="73866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starting a loyalty membership to retain top customers.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  <p:cxnSp>
        <p:nvCxnSpPr>
          <p:cNvPr id="343" name="Google Shape;343;p50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3E32A2-0843-5320-03BC-2D5494556890}"/>
              </a:ext>
            </a:extLst>
          </p:cNvPr>
          <p:cNvSpPr txBox="1"/>
          <p:nvPr/>
        </p:nvSpPr>
        <p:spPr>
          <a:xfrm>
            <a:off x="3625692" y="3896959"/>
            <a:ext cx="1892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9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endParaRPr lang="en-US" dirty="0">
              <a:solidFill>
                <a:schemeClr val="bg1">
                  <a:lumMod val="9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>
                  <a:lumMod val="9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>
                    <a:lumMod val="9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Visualization </a:t>
            </a:r>
            <a:endParaRPr lang="en-US" dirty="0">
              <a:solidFill>
                <a:schemeClr val="bg1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275" name="Google Shape;275;p4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Rockbuster</a:t>
            </a:r>
            <a:r>
              <a:rPr lang="en-US" dirty="0"/>
              <a:t> Stealth LLC is a movie rental company with stores located around the world. Due to the increasing popularity of streaming services such as Netflix and Amazon Prime, the management team would like</a:t>
            </a:r>
            <a:r>
              <a:rPr lang="en-US" b="1" i="1" dirty="0"/>
              <a:t> to launch an online video rental service to stay competitive</a:t>
            </a:r>
            <a:r>
              <a:rPr lang="en-US" i="1" dirty="0"/>
              <a:t>. </a:t>
            </a:r>
            <a:r>
              <a:rPr lang="en-US" dirty="0"/>
              <a:t>Before we are able to move forward with this transition, we need to answer key business questions by analyzing the data we currently have.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78" name="Google Shape;278;p4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person typing on a keyboard&#10;&#10;Description automatically generated with medium confidence">
            <a:extLst>
              <a:ext uri="{FF2B5EF4-FFF2-40B4-BE49-F238E27FC236}">
                <a16:creationId xmlns:a16="http://schemas.microsoft.com/office/drawing/2014/main" id="{5A5DF59F-EE72-80F9-A684-42BF9964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17" y="1083610"/>
            <a:ext cx="3400800" cy="31376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1"/>
          </p:nvPr>
        </p:nvSpPr>
        <p:spPr>
          <a:xfrm>
            <a:off x="5633348" y="930219"/>
            <a:ext cx="2454000" cy="33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Transition to  online steaming services.  </a:t>
            </a:r>
            <a:endParaRPr dirty="0"/>
          </a:p>
        </p:txBody>
      </p:sp>
      <p:sp>
        <p:nvSpPr>
          <p:cNvPr id="248" name="Google Shape;248;p41"/>
          <p:cNvSpPr txBox="1">
            <a:spLocks noGrp="1"/>
          </p:cNvSpPr>
          <p:nvPr>
            <p:ph type="title" idx="5"/>
          </p:nvPr>
        </p:nvSpPr>
        <p:spPr>
          <a:xfrm>
            <a:off x="5633348" y="605019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5633348" y="158999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What Are The MOST RENTED MOVIES?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3"/>
          </p:nvPr>
        </p:nvSpPr>
        <p:spPr>
          <a:xfrm>
            <a:off x="5664937" y="186014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Top Genre &amp; Ratings</a:t>
            </a:r>
            <a:endParaRPr dirty="0"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 idx="2"/>
          </p:nvPr>
        </p:nvSpPr>
        <p:spPr>
          <a:xfrm>
            <a:off x="4810771" y="711225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2" name="Google Shape;252;p41"/>
          <p:cNvSpPr txBox="1">
            <a:spLocks noGrp="1"/>
          </p:cNvSpPr>
          <p:nvPr>
            <p:ph type="title" idx="3"/>
          </p:nvPr>
        </p:nvSpPr>
        <p:spPr>
          <a:xfrm>
            <a:off x="4841164" y="158387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5" name="Google Shape;255;p41"/>
          <p:cNvSpPr txBox="1">
            <a:spLocks noGrp="1"/>
          </p:cNvSpPr>
          <p:nvPr>
            <p:ph type="title" idx="4"/>
          </p:nvPr>
        </p:nvSpPr>
        <p:spPr>
          <a:xfrm>
            <a:off x="5624755" y="2384202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Where are Customers located?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8" name="Google Shape;258;p41"/>
          <p:cNvSpPr txBox="1">
            <a:spLocks noGrp="1"/>
          </p:cNvSpPr>
          <p:nvPr>
            <p:ph type="title" idx="8"/>
          </p:nvPr>
        </p:nvSpPr>
        <p:spPr>
          <a:xfrm>
            <a:off x="4841164" y="2352141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59" name="Google Shape;259;p41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581507-6F22-4A9A-DF08-0E38E3182F60}"/>
              </a:ext>
            </a:extLst>
          </p:cNvPr>
          <p:cNvSpPr txBox="1"/>
          <p:nvPr/>
        </p:nvSpPr>
        <p:spPr>
          <a:xfrm>
            <a:off x="5104426" y="3443775"/>
            <a:ext cx="35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18F0C-5EA3-FD39-5D11-895980235F2B}"/>
              </a:ext>
            </a:extLst>
          </p:cNvPr>
          <p:cNvSpPr txBox="1"/>
          <p:nvPr/>
        </p:nvSpPr>
        <p:spPr>
          <a:xfrm>
            <a:off x="5034036" y="3036339"/>
            <a:ext cx="50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292F4-CB8B-4FE3-90E5-F9336B297A6D}"/>
              </a:ext>
            </a:extLst>
          </p:cNvPr>
          <p:cNvSpPr txBox="1"/>
          <p:nvPr/>
        </p:nvSpPr>
        <p:spPr>
          <a:xfrm>
            <a:off x="5664937" y="2950077"/>
            <a:ext cx="27342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</a:rPr>
              <a:t>WHO ARE THE TOP COUNTRIES?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E6D0-73D4-E3C1-8BF0-B58C2C1457CC}"/>
              </a:ext>
            </a:extLst>
          </p:cNvPr>
          <p:cNvSpPr txBox="1"/>
          <p:nvPr/>
        </p:nvSpPr>
        <p:spPr>
          <a:xfrm>
            <a:off x="5013137" y="3712711"/>
            <a:ext cx="44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</a:rPr>
              <a:t>05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F3249-9FD3-E859-8D7B-35E28893624C}"/>
              </a:ext>
            </a:extLst>
          </p:cNvPr>
          <p:cNvSpPr txBox="1"/>
          <p:nvPr/>
        </p:nvSpPr>
        <p:spPr>
          <a:xfrm>
            <a:off x="5664937" y="3659218"/>
            <a:ext cx="25639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Avenir Book" panose="02000503020000020003" pitchFamily="2" charset="0"/>
              </a:rPr>
              <a:t>WHO ARE THE TOP CUSTOMERS?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Overview</a:t>
            </a:r>
            <a:endParaRPr b="1" dirty="0"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1466625" y="1424150"/>
            <a:ext cx="6075000" cy="763237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How can </a:t>
            </a:r>
            <a:r>
              <a:rPr lang="en-US" sz="1800" b="1" dirty="0" err="1">
                <a:solidFill>
                  <a:schemeClr val="tx1"/>
                </a:solidFill>
              </a:rPr>
              <a:t>Rockbuster</a:t>
            </a:r>
            <a:r>
              <a:rPr lang="en-US" sz="1800" b="1" dirty="0">
                <a:solidFill>
                  <a:schemeClr val="tx1"/>
                </a:solidFill>
              </a:rPr>
              <a:t> Stealth LLC enter the online streaming services world?       </a:t>
            </a:r>
            <a:endParaRPr lang="en-US" sz="1800" b="1" u="none" dirty="0">
              <a:solidFill>
                <a:schemeClr val="tx1"/>
              </a:solidFill>
              <a:sym typeface="Didact Gothic"/>
            </a:endParaRPr>
          </a:p>
        </p:txBody>
      </p:sp>
      <p:cxnSp>
        <p:nvCxnSpPr>
          <p:cNvPr id="241" name="Google Shape;241;p40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068DEA-D416-5702-3813-06ED833E8780}"/>
              </a:ext>
            </a:extLst>
          </p:cNvPr>
          <p:cNvSpPr txBox="1"/>
          <p:nvPr/>
        </p:nvSpPr>
        <p:spPr>
          <a:xfrm>
            <a:off x="349624" y="2571750"/>
            <a:ext cx="2303929" cy="7386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Goal: Provide strategy for online streaming services launch.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9D2A4-D31B-8FB0-87B7-A42C536145B0}"/>
              </a:ext>
            </a:extLst>
          </p:cNvPr>
          <p:cNvSpPr txBox="1"/>
          <p:nvPr/>
        </p:nvSpPr>
        <p:spPr>
          <a:xfrm>
            <a:off x="3863789" y="2823882"/>
            <a:ext cx="4206754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movies are rented most?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movies generate the most revenue?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are customers located worldwide?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are the top countries and cities?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are the top customers?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46099-FBE8-237D-62DD-68F04EC1F925}"/>
              </a:ext>
            </a:extLst>
          </p:cNvPr>
          <p:cNvSpPr txBox="1"/>
          <p:nvPr/>
        </p:nvSpPr>
        <p:spPr>
          <a:xfrm>
            <a:off x="1564417" y="3694777"/>
            <a:ext cx="1474619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BF9DF4-20D1-2192-122D-CE70ACCE26C2}"/>
              </a:ext>
            </a:extLst>
          </p:cNvPr>
          <p:cNvSpPr/>
          <p:nvPr/>
        </p:nvSpPr>
        <p:spPr>
          <a:xfrm>
            <a:off x="7113279" y="318337"/>
            <a:ext cx="1371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5400" dirty="0">
                <a:solidFill>
                  <a:schemeClr val="tx2">
                    <a:lumMod val="50000"/>
                  </a:schemeClr>
                </a:solidFill>
                <a:highlight>
                  <a:srgbClr val="808080"/>
                </a:highlight>
                <a:latin typeface="Andale Mono" panose="020B0509000000000004" pitchFamily="49" charset="0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Rented movies </a:t>
            </a:r>
            <a:endParaRPr dirty="0"/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8" name="Google Shape;268;p42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GENRE &amp; RATING </a:t>
            </a:r>
            <a:endParaRPr dirty="0"/>
          </a:p>
        </p:txBody>
      </p:sp>
      <p:cxnSp>
        <p:nvCxnSpPr>
          <p:cNvPr id="269" name="Google Shape;269;p4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body" idx="1"/>
          </p:nvPr>
        </p:nvSpPr>
        <p:spPr>
          <a:xfrm>
            <a:off x="1349188" y="4634071"/>
            <a:ext cx="6445623" cy="4593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5" name="Google Shape;285;p44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25E7804-D83C-0935-73B9-2A2CB597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785"/>
            <a:ext cx="4958950" cy="3540991"/>
          </a:xfrm>
          <a:prstGeom prst="rect">
            <a:avLst/>
          </a:prstGeom>
        </p:spPr>
      </p:pic>
      <p:pic>
        <p:nvPicPr>
          <p:cNvPr id="1026" name="Picture 2" descr="page3image1552434896">
            <a:extLst>
              <a:ext uri="{FF2B5EF4-FFF2-40B4-BE49-F238E27FC236}">
                <a16:creationId xmlns:a16="http://schemas.microsoft.com/office/drawing/2014/main" id="{66401FE0-2402-DA39-CA2A-B710CFBB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04" y="833785"/>
            <a:ext cx="2626659" cy="157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76CC7-6775-738B-3C1E-05847BD4BD7B}"/>
              </a:ext>
            </a:extLst>
          </p:cNvPr>
          <p:cNvSpPr txBox="1"/>
          <p:nvPr/>
        </p:nvSpPr>
        <p:spPr>
          <a:xfrm>
            <a:off x="5168152" y="2873075"/>
            <a:ext cx="2626659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Avenir Book" panose="02000503020000020003" pitchFamily="2" charset="0"/>
              </a:rPr>
              <a:t>The top 3 genres by revenue are Sports, Sci-Fi, and Animation.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Avenir Book" panose="02000503020000020003" pitchFamily="2" charset="0"/>
              </a:rPr>
              <a:t>The top category in ratings is PG-13 at 22%.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2B00-1A0E-345D-967A-48E106A0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50" y="2309550"/>
            <a:ext cx="3423600" cy="862200"/>
          </a:xfrm>
        </p:spPr>
        <p:txBody>
          <a:bodyPr/>
          <a:lstStyle/>
          <a:p>
            <a:r>
              <a:rPr lang="en-US" dirty="0"/>
              <a:t>Where are customers located?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00E76-2D33-EC29-8012-50965CD7C0E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C93992-0C0C-E7A9-4D7B-4D9BFF2D6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050" y="3587091"/>
            <a:ext cx="2081400" cy="524400"/>
          </a:xfrm>
        </p:spPr>
        <p:txBody>
          <a:bodyPr/>
          <a:lstStyle/>
          <a:p>
            <a:r>
              <a:rPr lang="en-US" dirty="0"/>
              <a:t>By Country</a:t>
            </a:r>
          </a:p>
        </p:txBody>
      </p:sp>
    </p:spTree>
    <p:extLst>
      <p:ext uri="{BB962C8B-B14F-4D97-AF65-F5344CB8AC3E}">
        <p14:creationId xmlns:p14="http://schemas.microsoft.com/office/powerpoint/2010/main" val="25101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10" name="Google Shape;310;p46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ABED021-0017-3633-9D35-33BC4EB2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98" y="0"/>
            <a:ext cx="7283302" cy="5143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9ED42-EF23-F6E6-DD91-331A081E7A90}"/>
              </a:ext>
            </a:extLst>
          </p:cNvPr>
          <p:cNvSpPr txBox="1"/>
          <p:nvPr/>
        </p:nvSpPr>
        <p:spPr>
          <a:xfrm>
            <a:off x="33637" y="1232921"/>
            <a:ext cx="1648047" cy="267765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idact Gothic" pitchFamily="2" charset="0"/>
              </a:rPr>
              <a:t>Rockbuster</a:t>
            </a:r>
            <a:r>
              <a:rPr lang="en-US" dirty="0">
                <a:latin typeface="Didact Gothic" pitchFamily="2" charset="0"/>
              </a:rPr>
              <a:t> Stealth has customers all over the world. </a:t>
            </a:r>
          </a:p>
          <a:p>
            <a:endParaRPr lang="en-US" dirty="0">
              <a:latin typeface="Didact Gothic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dact Gothic" pitchFamily="2" charset="0"/>
              </a:rPr>
              <a:t>India, China, and the United States are the top 3 countries by customer 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idact Gothic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D9D5-A4C6-54D0-8300-C48ADB07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75" y="2387092"/>
            <a:ext cx="3423600" cy="862200"/>
          </a:xfrm>
        </p:spPr>
        <p:txBody>
          <a:bodyPr/>
          <a:lstStyle/>
          <a:p>
            <a:r>
              <a:rPr lang="en-US" sz="3000" dirty="0"/>
              <a:t>What Are the top countries For Revenue?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74CD3-E833-106E-FAC7-528B225455A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7B02FB5-C0A5-F9F3-B4B2-F440B1EF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2501" y="3612447"/>
            <a:ext cx="2081400" cy="52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1963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32992</TotalTime>
  <Words>474</Words>
  <Application>Microsoft Macintosh PowerPoint</Application>
  <PresentationFormat>On-screen Show (16:9)</PresentationFormat>
  <Paragraphs>77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Questrial</vt:lpstr>
      <vt:lpstr>Julius Sans One</vt:lpstr>
      <vt:lpstr>Didact Gothic</vt:lpstr>
      <vt:lpstr>Arial</vt:lpstr>
      <vt:lpstr>Avenir Book</vt:lpstr>
      <vt:lpstr>Montserrat</vt:lpstr>
      <vt:lpstr>Andale Mono</vt:lpstr>
      <vt:lpstr>Minimalist Grayscale Pitch Deck by Slidesgo</vt:lpstr>
      <vt:lpstr> Strategy For: Rockbuster Stealth LLC </vt:lpstr>
      <vt:lpstr>Introduction </vt:lpstr>
      <vt:lpstr>Table of contents</vt:lpstr>
      <vt:lpstr>Overview</vt:lpstr>
      <vt:lpstr>Most Rented movies </vt:lpstr>
      <vt:lpstr>PowerPoint Presentation</vt:lpstr>
      <vt:lpstr>Where are customers located?</vt:lpstr>
      <vt:lpstr>PowerPoint Presentation</vt:lpstr>
      <vt:lpstr>What Are the top countries For Revenue?</vt:lpstr>
      <vt:lpstr>PowerPoint Presentation</vt:lpstr>
      <vt:lpstr>PowerPoint Presentation</vt:lpstr>
      <vt:lpstr>Who are the top customers?</vt:lpstr>
      <vt:lpstr>PowerPoint Presentation</vt:lpstr>
      <vt:lpstr>Recommendations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cp:lastModifiedBy>Ayla Arreguin</cp:lastModifiedBy>
  <cp:revision>23</cp:revision>
  <dcterms:modified xsi:type="dcterms:W3CDTF">2022-07-13T18:26:35Z</dcterms:modified>
</cp:coreProperties>
</file>