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27584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355149"/>
            <a:ext cx="170688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4349128"/>
            <a:ext cx="170688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440855"/>
            <a:ext cx="4907280" cy="70172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440855"/>
            <a:ext cx="14437360" cy="70172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7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2064351"/>
            <a:ext cx="1962912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5541352"/>
            <a:ext cx="1962912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07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2204273"/>
            <a:ext cx="9672320" cy="525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2204273"/>
            <a:ext cx="9672320" cy="525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440855"/>
            <a:ext cx="19629120" cy="1600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2029849"/>
            <a:ext cx="9627869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3024646"/>
            <a:ext cx="9627869" cy="44487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2029849"/>
            <a:ext cx="967528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3024646"/>
            <a:ext cx="9675284" cy="44487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9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552027"/>
            <a:ext cx="734017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192225"/>
            <a:ext cx="1152144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484120"/>
            <a:ext cx="734017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552027"/>
            <a:ext cx="734017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192225"/>
            <a:ext cx="1152144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484120"/>
            <a:ext cx="734017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440855"/>
            <a:ext cx="1962912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2204273"/>
            <a:ext cx="1962912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7674704"/>
            <a:ext cx="51206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7674704"/>
            <a:ext cx="768096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7674704"/>
            <a:ext cx="51206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0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6788" y="818673"/>
            <a:ext cx="17403996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0073104" y="442763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8" y="835985"/>
            <a:ext cx="591503" cy="60055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911774" y="4920493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</p:cNvCxnSpPr>
          <p:nvPr/>
        </p:nvCxnSpPr>
        <p:spPr>
          <a:xfrm flipV="1">
            <a:off x="3265300" y="4375688"/>
            <a:ext cx="1080001" cy="80641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265303" y="5182103"/>
            <a:ext cx="1079999" cy="828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312765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968954" y="7355992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7973337" y="6902454"/>
            <a:ext cx="862475" cy="45353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077110" y="7439641"/>
            <a:ext cx="6981398" cy="8307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percent_pattern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="{n} ({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}/{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p_col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})« </a:t>
            </a:r>
          </a:p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percent_digits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6330953"/>
            <a:ext cx="1252675" cy="116030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443E56D0-58C0-4CA4-88C1-69F129A538FD}"/>
              </a:ext>
            </a:extLst>
          </p:cNvPr>
          <p:cNvCxnSpPr>
            <a:cxnSpLocks/>
          </p:cNvCxnSpPr>
          <p:nvPr/>
        </p:nvCxnSpPr>
        <p:spPr>
          <a:xfrm flipH="1" flipV="1">
            <a:off x="16038544" y="6445253"/>
            <a:ext cx="1272227" cy="106692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1243616" y="704373"/>
            <a:ext cx="423332" cy="76751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43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14</cp:revision>
  <dcterms:created xsi:type="dcterms:W3CDTF">2020-04-14T11:28:09Z</dcterms:created>
  <dcterms:modified xsi:type="dcterms:W3CDTF">2021-11-14T20:29:39Z</dcterms:modified>
</cp:coreProperties>
</file>