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7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0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2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23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684E040-9D67-4AD7-BAA9-66D66A6D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30" y="0"/>
            <a:ext cx="14537140" cy="12801600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CFBA0367-5962-4655-B25F-5AE4E493C03D}"/>
              </a:ext>
            </a:extLst>
          </p:cNvPr>
          <p:cNvGrpSpPr/>
          <p:nvPr/>
        </p:nvGrpSpPr>
        <p:grpSpPr>
          <a:xfrm>
            <a:off x="18639693" y="329790"/>
            <a:ext cx="3052574" cy="1336431"/>
            <a:chOff x="18797954" y="523221"/>
            <a:chExt cx="3052574" cy="1336431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77A039C-1C55-4149-AA03-9AD4583F89E9}"/>
                </a:ext>
              </a:extLst>
            </p:cNvPr>
            <p:cNvSpPr txBox="1"/>
            <p:nvPr/>
          </p:nvSpPr>
          <p:spPr>
            <a:xfrm>
              <a:off x="19299830" y="931985"/>
              <a:ext cx="2550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26" name="Accolade fermante 25">
              <a:extLst>
                <a:ext uri="{FF2B5EF4-FFF2-40B4-BE49-F238E27FC236}">
                  <a16:creationId xmlns:a16="http://schemas.microsoft.com/office/drawing/2014/main" id="{29F0DB79-881E-4695-8C2C-FDCD6587EDEC}"/>
                </a:ext>
              </a:extLst>
            </p:cNvPr>
            <p:cNvSpPr/>
            <p:nvPr/>
          </p:nvSpPr>
          <p:spPr>
            <a:xfrm>
              <a:off x="18797954" y="523221"/>
              <a:ext cx="351692" cy="1336431"/>
            </a:xfrm>
            <a:prstGeom prst="rightBrac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291744" y="3182410"/>
            <a:ext cx="3339376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starts_with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("c")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1FE3027-85A8-4D39-9E94-0FB7BB501DE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31120" y="2364020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631120" y="3444020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FD1787FA-F67F-44DE-BE25-09FB1651D1A2}"/>
              </a:ext>
            </a:extLst>
          </p:cNvPr>
          <p:cNvSpPr txBox="1"/>
          <p:nvPr/>
        </p:nvSpPr>
        <p:spPr>
          <a:xfrm>
            <a:off x="507644" y="8572751"/>
            <a:ext cx="2945037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ends_with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("t")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C3B3D81-B9F1-494B-BB7F-C1F3DE83894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452681" y="7782687"/>
            <a:ext cx="1070234" cy="105167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F8CC7EF-EE85-40FD-94CA-573DEAD8F00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52681" y="8834361"/>
            <a:ext cx="1070234" cy="110832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E57012-5267-4CD3-A4E7-4BCD1A4B809D}"/>
              </a:ext>
            </a:extLst>
          </p:cNvPr>
          <p:cNvCxnSpPr>
            <a:cxnSpLocks/>
          </p:cNvCxnSpPr>
          <p:nvPr/>
        </p:nvCxnSpPr>
        <p:spPr>
          <a:xfrm>
            <a:off x="3079923" y="1266293"/>
            <a:ext cx="1403465" cy="81839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33716-B1AC-4EB2-93E6-A4B912E40908}"/>
              </a:ext>
            </a:extLst>
          </p:cNvPr>
          <p:cNvSpPr txBox="1"/>
          <p:nvPr/>
        </p:nvSpPr>
        <p:spPr>
          <a:xfrm>
            <a:off x="427639" y="391468"/>
            <a:ext cx="4606946" cy="892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label=FALSE</a:t>
            </a:r>
          </a:p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</a:rPr>
              <a:t>instead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 of label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DF0282-5912-417D-86E7-BBD71B821EF9}"/>
              </a:ext>
            </a:extLst>
          </p:cNvPr>
          <p:cNvSpPr txBox="1"/>
          <p:nvPr/>
        </p:nvSpPr>
        <p:spPr>
          <a:xfrm>
            <a:off x="248251" y="5312605"/>
            <a:ext cx="3922869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funs=c(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quantile)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13FD60E-4552-4928-B46E-7282B386C41A}"/>
              </a:ext>
            </a:extLst>
          </p:cNvPr>
          <p:cNvCxnSpPr>
            <a:cxnSpLocks/>
          </p:cNvCxnSpPr>
          <p:nvPr/>
        </p:nvCxnSpPr>
        <p:spPr>
          <a:xfrm>
            <a:off x="4171120" y="5543437"/>
            <a:ext cx="863465" cy="26015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43051B7-B91D-4181-84BB-81D880B31CB0}"/>
              </a:ext>
            </a:extLst>
          </p:cNvPr>
          <p:cNvSpPr txBox="1"/>
          <p:nvPr/>
        </p:nvSpPr>
        <p:spPr>
          <a:xfrm>
            <a:off x="95592" y="6305029"/>
            <a:ext cx="407552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probs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=c(.25,.75))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37A21B9-F028-4105-AD87-B50563C3C8E7}"/>
              </a:ext>
            </a:extLst>
          </p:cNvPr>
          <p:cNvCxnSpPr>
            <a:cxnSpLocks/>
          </p:cNvCxnSpPr>
          <p:nvPr/>
        </p:nvCxnSpPr>
        <p:spPr>
          <a:xfrm flipH="1" flipV="1">
            <a:off x="16897350" y="5429250"/>
            <a:ext cx="1727689" cy="50542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981D1829-8E3B-43F6-944F-57501984584C}"/>
              </a:ext>
            </a:extLst>
          </p:cNvPr>
          <p:cNvSpPr txBox="1"/>
          <p:nvPr/>
        </p:nvSpPr>
        <p:spPr>
          <a:xfrm>
            <a:off x="18625039" y="5750005"/>
            <a:ext cx="309732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(digits=3)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7C0EF6-446D-4C3E-9D46-BB81690FB611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171120" y="6409019"/>
            <a:ext cx="2286939" cy="8067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60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12</cp:revision>
  <dcterms:created xsi:type="dcterms:W3CDTF">2020-04-14T11:28:09Z</dcterms:created>
  <dcterms:modified xsi:type="dcterms:W3CDTF">2021-10-12T18:34:57Z</dcterms:modified>
</cp:coreProperties>
</file>