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27584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12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800" y="2095078"/>
            <a:ext cx="17068800" cy="4456853"/>
          </a:xfrm>
        </p:spPr>
        <p:txBody>
          <a:bodyPr anchor="b"/>
          <a:lstStyle>
            <a:lvl1pPr algn="ctr">
              <a:defRPr sz="11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4800" y="6723804"/>
            <a:ext cx="17068800" cy="3090756"/>
          </a:xfrm>
        </p:spPr>
        <p:txBody>
          <a:bodyPr/>
          <a:lstStyle>
            <a:lvl1pPr marL="0" indent="0" algn="ctr">
              <a:buNone/>
              <a:defRPr sz="4480"/>
            </a:lvl1pPr>
            <a:lvl2pPr marL="853455" indent="0" algn="ctr">
              <a:buNone/>
              <a:defRPr sz="3733"/>
            </a:lvl2pPr>
            <a:lvl3pPr marL="1706910" indent="0" algn="ctr">
              <a:buNone/>
              <a:defRPr sz="3360"/>
            </a:lvl3pPr>
            <a:lvl4pPr marL="2560366" indent="0" algn="ctr">
              <a:buNone/>
              <a:defRPr sz="2987"/>
            </a:lvl4pPr>
            <a:lvl5pPr marL="3413821" indent="0" algn="ctr">
              <a:buNone/>
              <a:defRPr sz="2987"/>
            </a:lvl5pPr>
            <a:lvl6pPr marL="4267276" indent="0" algn="ctr">
              <a:buNone/>
              <a:defRPr sz="2987"/>
            </a:lvl6pPr>
            <a:lvl7pPr marL="5120731" indent="0" algn="ctr">
              <a:buNone/>
              <a:defRPr sz="2987"/>
            </a:lvl7pPr>
            <a:lvl8pPr marL="5974187" indent="0" algn="ctr">
              <a:buNone/>
              <a:defRPr sz="2987"/>
            </a:lvl8pPr>
            <a:lvl9pPr marL="6827642" indent="0" algn="ctr">
              <a:buNone/>
              <a:defRPr sz="2987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12/10/2021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53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12/10/2021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687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286480" y="681567"/>
            <a:ext cx="4907280" cy="1084876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4640" y="681567"/>
            <a:ext cx="14437360" cy="1084876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12/10/2021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45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12/10/2021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04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787" y="3191512"/>
            <a:ext cx="19629120" cy="5325109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2787" y="8566999"/>
            <a:ext cx="19629120" cy="2800349"/>
          </a:xfrm>
        </p:spPr>
        <p:txBody>
          <a:bodyPr/>
          <a:lstStyle>
            <a:lvl1pPr marL="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1pPr>
            <a:lvl2pPr marL="85345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2pPr>
            <a:lvl3pPr marL="170691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3pPr>
            <a:lvl4pPr marL="256036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4pPr>
            <a:lvl5pPr marL="341382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5pPr>
            <a:lvl6pPr marL="426727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6pPr>
            <a:lvl7pPr marL="512073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7pPr>
            <a:lvl8pPr marL="5974187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8pPr>
            <a:lvl9pPr marL="6827642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12/10/2021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21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4640" y="3407833"/>
            <a:ext cx="9672320" cy="81224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21440" y="3407833"/>
            <a:ext cx="9672320" cy="81224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12/10/2021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72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604" y="681568"/>
            <a:ext cx="19629120" cy="247438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7605" y="3138171"/>
            <a:ext cx="9627869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7605" y="4676140"/>
            <a:ext cx="9627869" cy="687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21440" y="3138171"/>
            <a:ext cx="9675284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21440" y="4676140"/>
            <a:ext cx="9675284" cy="687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12/10/2021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24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12/10/2021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23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12/10/2021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02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605" y="853440"/>
            <a:ext cx="734017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75284" y="1843194"/>
            <a:ext cx="11521440" cy="9097433"/>
          </a:xfrm>
        </p:spPr>
        <p:txBody>
          <a:bodyPr/>
          <a:lstStyle>
            <a:lvl1pPr>
              <a:defRPr sz="5973"/>
            </a:lvl1pPr>
            <a:lvl2pPr>
              <a:defRPr sz="5227"/>
            </a:lvl2pPr>
            <a:lvl3pPr>
              <a:defRPr sz="4480"/>
            </a:lvl3pPr>
            <a:lvl4pPr>
              <a:defRPr sz="3733"/>
            </a:lvl4pPr>
            <a:lvl5pPr>
              <a:defRPr sz="3733"/>
            </a:lvl5pPr>
            <a:lvl6pPr>
              <a:defRPr sz="3733"/>
            </a:lvl6pPr>
            <a:lvl7pPr>
              <a:defRPr sz="3733"/>
            </a:lvl7pPr>
            <a:lvl8pPr>
              <a:defRPr sz="3733"/>
            </a:lvl8pPr>
            <a:lvl9pPr>
              <a:defRPr sz="373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7605" y="3840480"/>
            <a:ext cx="734017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12/10/2021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53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605" y="853440"/>
            <a:ext cx="734017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75284" y="1843194"/>
            <a:ext cx="11521440" cy="9097433"/>
          </a:xfrm>
        </p:spPr>
        <p:txBody>
          <a:bodyPr anchor="t"/>
          <a:lstStyle>
            <a:lvl1pPr marL="0" indent="0">
              <a:buNone/>
              <a:defRPr sz="5973"/>
            </a:lvl1pPr>
            <a:lvl2pPr marL="853455" indent="0">
              <a:buNone/>
              <a:defRPr sz="5227"/>
            </a:lvl2pPr>
            <a:lvl3pPr marL="1706910" indent="0">
              <a:buNone/>
              <a:defRPr sz="4480"/>
            </a:lvl3pPr>
            <a:lvl4pPr marL="2560366" indent="0">
              <a:buNone/>
              <a:defRPr sz="3733"/>
            </a:lvl4pPr>
            <a:lvl5pPr marL="3413821" indent="0">
              <a:buNone/>
              <a:defRPr sz="3733"/>
            </a:lvl5pPr>
            <a:lvl6pPr marL="4267276" indent="0">
              <a:buNone/>
              <a:defRPr sz="3733"/>
            </a:lvl6pPr>
            <a:lvl7pPr marL="5120731" indent="0">
              <a:buNone/>
              <a:defRPr sz="3733"/>
            </a:lvl7pPr>
            <a:lvl8pPr marL="5974187" indent="0">
              <a:buNone/>
              <a:defRPr sz="3733"/>
            </a:lvl8pPr>
            <a:lvl9pPr marL="6827642" indent="0">
              <a:buNone/>
              <a:defRPr sz="373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7605" y="3840480"/>
            <a:ext cx="734017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12/10/2021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26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64640" y="681568"/>
            <a:ext cx="1962912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4640" y="3407833"/>
            <a:ext cx="1962912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4640" y="11865187"/>
            <a:ext cx="512064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A4E39-15D1-44B4-BD6C-D53416EADD39}" type="datetimeFigureOut">
              <a:rPr lang="fr-FR" smtClean="0"/>
              <a:t>12/10/2021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38720" y="11865187"/>
            <a:ext cx="76809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073120" y="11865187"/>
            <a:ext cx="512064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08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706910" rtl="0" eaLnBrk="1" latinLnBrk="0" hangingPunct="1">
        <a:lnSpc>
          <a:spcPct val="90000"/>
        </a:lnSpc>
        <a:spcBef>
          <a:spcPct val="0"/>
        </a:spcBef>
        <a:buNone/>
        <a:defRPr sz="82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728" indent="-426728" algn="l" defTabSz="170691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1pPr>
      <a:lvl2pPr marL="128018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2133638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298709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84054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69400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54745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1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7254370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53455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70691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6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41382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26727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12073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5974187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6827642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684E040-9D67-4AD7-BAA9-66D66A6D0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30" y="0"/>
            <a:ext cx="14537140" cy="12801600"/>
          </a:xfrm>
          <a:prstGeom prst="rect">
            <a:avLst/>
          </a:prstGeom>
        </p:spPr>
      </p:pic>
      <p:grpSp>
        <p:nvGrpSpPr>
          <p:cNvPr id="27" name="Groupe 26">
            <a:extLst>
              <a:ext uri="{FF2B5EF4-FFF2-40B4-BE49-F238E27FC236}">
                <a16:creationId xmlns:a16="http://schemas.microsoft.com/office/drawing/2014/main" id="{CFBA0367-5962-4655-B25F-5AE4E493C03D}"/>
              </a:ext>
            </a:extLst>
          </p:cNvPr>
          <p:cNvGrpSpPr/>
          <p:nvPr/>
        </p:nvGrpSpPr>
        <p:grpSpPr>
          <a:xfrm>
            <a:off x="18639693" y="329790"/>
            <a:ext cx="3052574" cy="1336431"/>
            <a:chOff x="18797954" y="523221"/>
            <a:chExt cx="3052574" cy="1336431"/>
          </a:xfrm>
        </p:grpSpPr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F77A039C-1C55-4149-AA03-9AD4583F89E9}"/>
                </a:ext>
              </a:extLst>
            </p:cNvPr>
            <p:cNvSpPr txBox="1"/>
            <p:nvPr/>
          </p:nvSpPr>
          <p:spPr>
            <a:xfrm>
              <a:off x="19299830" y="931985"/>
              <a:ext cx="25506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by=c(</a:t>
              </a:r>
              <a:r>
                <a:rPr lang="fr-FR" sz="2800" dirty="0" err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am</a:t>
              </a:r>
              <a:r>
                <a:rPr lang="fr-FR" sz="2800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, vs)</a:t>
              </a:r>
            </a:p>
          </p:txBody>
        </p:sp>
        <p:sp>
          <p:nvSpPr>
            <p:cNvPr id="26" name="Accolade fermante 25">
              <a:extLst>
                <a:ext uri="{FF2B5EF4-FFF2-40B4-BE49-F238E27FC236}">
                  <a16:creationId xmlns:a16="http://schemas.microsoft.com/office/drawing/2014/main" id="{29F0DB79-881E-4695-8C2C-FDCD6587EDEC}"/>
                </a:ext>
              </a:extLst>
            </p:cNvPr>
            <p:cNvSpPr/>
            <p:nvPr/>
          </p:nvSpPr>
          <p:spPr>
            <a:xfrm>
              <a:off x="18797954" y="523221"/>
              <a:ext cx="351692" cy="1336431"/>
            </a:xfrm>
            <a:prstGeom prst="rightBrac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9DED810E-C537-4E8E-8020-6D240AE284E7}"/>
              </a:ext>
            </a:extLst>
          </p:cNvPr>
          <p:cNvSpPr txBox="1"/>
          <p:nvPr/>
        </p:nvSpPr>
        <p:spPr>
          <a:xfrm>
            <a:off x="291744" y="318241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starts_with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("c")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1FE3027-85A8-4D39-9E94-0FB7BB501DEA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3631120" y="2364020"/>
            <a:ext cx="1080000" cy="108000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6D0132BF-F57A-4B09-9A4B-28E309A5F215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3631120" y="3444020"/>
            <a:ext cx="1080000" cy="108000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FD1787FA-F67F-44DE-BE25-09FB1651D1A2}"/>
              </a:ext>
            </a:extLst>
          </p:cNvPr>
          <p:cNvSpPr txBox="1"/>
          <p:nvPr/>
        </p:nvSpPr>
        <p:spPr>
          <a:xfrm>
            <a:off x="507644" y="8572751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ends_with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("t")</a:t>
            </a:r>
          </a:p>
        </p:txBody>
      </p: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FC3B3D81-B9F1-494B-BB7F-C1F3DE83894E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3452681" y="7782687"/>
            <a:ext cx="1070234" cy="1051674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3F8CC7EF-EE85-40FD-94CA-573DEAD8F003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3452681" y="8834361"/>
            <a:ext cx="1070234" cy="1108326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C3E57012-5267-4CD3-A4E7-4BCD1A4B809D}"/>
              </a:ext>
            </a:extLst>
          </p:cNvPr>
          <p:cNvCxnSpPr>
            <a:cxnSpLocks/>
          </p:cNvCxnSpPr>
          <p:nvPr/>
        </p:nvCxnSpPr>
        <p:spPr>
          <a:xfrm>
            <a:off x="3079923" y="1266293"/>
            <a:ext cx="1403465" cy="81839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ZoneTexte 74">
            <a:extLst>
              <a:ext uri="{FF2B5EF4-FFF2-40B4-BE49-F238E27FC236}">
                <a16:creationId xmlns:a16="http://schemas.microsoft.com/office/drawing/2014/main" id="{D2E33716-B1AC-4EB2-93E6-A4B912E40908}"/>
              </a:ext>
            </a:extLst>
          </p:cNvPr>
          <p:cNvSpPr txBox="1"/>
          <p:nvPr/>
        </p:nvSpPr>
        <p:spPr>
          <a:xfrm>
            <a:off x="427639" y="391468"/>
            <a:ext cx="46069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label=FALSE</a:t>
            </a:r>
          </a:p>
          <a:p>
            <a:r>
              <a:rPr lang="fr-FR" sz="2400" dirty="0">
                <a:solidFill>
                  <a:schemeClr val="tx2">
                    <a:lumMod val="75000"/>
                  </a:schemeClr>
                </a:solidFill>
              </a:rPr>
              <a:t>Variable </a:t>
            </a:r>
            <a:r>
              <a:rPr lang="fr-FR" sz="2400" dirty="0" err="1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fr-FR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tx2">
                    <a:lumMod val="75000"/>
                  </a:schemeClr>
                </a:solidFill>
              </a:rPr>
              <a:t>instead</a:t>
            </a:r>
            <a:r>
              <a:rPr lang="fr-FR" sz="2400" dirty="0">
                <a:solidFill>
                  <a:schemeClr val="tx2">
                    <a:lumMod val="75000"/>
                  </a:schemeClr>
                </a:solidFill>
              </a:rPr>
              <a:t> of label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08DF0282-5912-417D-86E7-BBD71B821EF9}"/>
              </a:ext>
            </a:extLst>
          </p:cNvPr>
          <p:cNvSpPr txBox="1"/>
          <p:nvPr/>
        </p:nvSpPr>
        <p:spPr>
          <a:xfrm>
            <a:off x="248251" y="5312605"/>
            <a:ext cx="3922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funs=c(</a:t>
            </a:r>
            <a:r>
              <a:rPr lang="fr-FR" sz="24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mean</a:t>
            </a:r>
            <a:r>
              <a:rPr lang="fr-FR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 quantile)</a:t>
            </a:r>
          </a:p>
        </p:txBody>
      </p: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013FD60E-4552-4928-B46E-7282B386C41A}"/>
              </a:ext>
            </a:extLst>
          </p:cNvPr>
          <p:cNvCxnSpPr>
            <a:cxnSpLocks/>
          </p:cNvCxnSpPr>
          <p:nvPr/>
        </p:nvCxnSpPr>
        <p:spPr>
          <a:xfrm>
            <a:off x="4171120" y="5543437"/>
            <a:ext cx="863465" cy="260156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>
            <a:extLst>
              <a:ext uri="{FF2B5EF4-FFF2-40B4-BE49-F238E27FC236}">
                <a16:creationId xmlns:a16="http://schemas.microsoft.com/office/drawing/2014/main" id="{A43051B7-B91D-4181-84BB-81D880B31CB0}"/>
              </a:ext>
            </a:extLst>
          </p:cNvPr>
          <p:cNvSpPr txBox="1"/>
          <p:nvPr/>
        </p:nvSpPr>
        <p:spPr>
          <a:xfrm>
            <a:off x="244081" y="6378189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funs_arg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probs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=c(.25,.75))</a:t>
            </a:r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137A21B9-F028-4105-AD87-B50563C3C8E7}"/>
              </a:ext>
            </a:extLst>
          </p:cNvPr>
          <p:cNvCxnSpPr>
            <a:cxnSpLocks/>
          </p:cNvCxnSpPr>
          <p:nvPr/>
        </p:nvCxnSpPr>
        <p:spPr>
          <a:xfrm flipH="1" flipV="1">
            <a:off x="16897350" y="5429250"/>
            <a:ext cx="1727689" cy="505421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>
            <a:extLst>
              <a:ext uri="{FF2B5EF4-FFF2-40B4-BE49-F238E27FC236}">
                <a16:creationId xmlns:a16="http://schemas.microsoft.com/office/drawing/2014/main" id="{981D1829-8E3B-43F6-944F-57501984584C}"/>
              </a:ext>
            </a:extLst>
          </p:cNvPr>
          <p:cNvSpPr txBox="1"/>
          <p:nvPr/>
        </p:nvSpPr>
        <p:spPr>
          <a:xfrm>
            <a:off x="18625039" y="5750005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funs_arg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(digits=3)</a:t>
            </a:r>
          </a:p>
        </p:txBody>
      </p: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427C0EF6-446D-4C3E-9D46-BB81690FB611}"/>
              </a:ext>
            </a:extLst>
          </p:cNvPr>
          <p:cNvCxnSpPr>
            <a:cxnSpLocks/>
            <a:stCxn id="80" idx="3"/>
          </p:cNvCxnSpPr>
          <p:nvPr/>
        </p:nvCxnSpPr>
        <p:spPr>
          <a:xfrm flipV="1">
            <a:off x="4481138" y="6448088"/>
            <a:ext cx="2004421" cy="114767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4808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1224</TotalTime>
  <Words>60</Words>
  <Application>Microsoft Office PowerPoint</Application>
  <PresentationFormat>Personnalisé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Dan Chaltiel</dc:creator>
  <cp:lastModifiedBy>Dan Chaltiel</cp:lastModifiedBy>
  <cp:revision>10</cp:revision>
  <dcterms:created xsi:type="dcterms:W3CDTF">2020-04-14T11:28:09Z</dcterms:created>
  <dcterms:modified xsi:type="dcterms:W3CDTF">2021-10-12T17:12:20Z</dcterms:modified>
</cp:coreProperties>
</file>