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27584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2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355149"/>
            <a:ext cx="170688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4349128"/>
            <a:ext cx="170688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0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440855"/>
            <a:ext cx="4907280" cy="70172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440855"/>
            <a:ext cx="14437360" cy="70172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7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2064351"/>
            <a:ext cx="1962912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5541352"/>
            <a:ext cx="1962912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07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2204273"/>
            <a:ext cx="9672320" cy="525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2204273"/>
            <a:ext cx="9672320" cy="525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440855"/>
            <a:ext cx="19629120" cy="1600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2029849"/>
            <a:ext cx="9627869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3024646"/>
            <a:ext cx="9627869" cy="44487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2029849"/>
            <a:ext cx="967528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3024646"/>
            <a:ext cx="9675284" cy="44487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29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4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552027"/>
            <a:ext cx="734017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192225"/>
            <a:ext cx="1152144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484120"/>
            <a:ext cx="734017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8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552027"/>
            <a:ext cx="734017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192225"/>
            <a:ext cx="1152144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484120"/>
            <a:ext cx="734017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23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440855"/>
            <a:ext cx="1962912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2204273"/>
            <a:ext cx="1962912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7674704"/>
            <a:ext cx="51206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7674704"/>
            <a:ext cx="768096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7674704"/>
            <a:ext cx="51206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0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>
            <a:extLst>
              <a:ext uri="{FF2B5EF4-FFF2-40B4-BE49-F238E27FC236}">
                <a16:creationId xmlns:a16="http://schemas.microsoft.com/office/drawing/2014/main" id="{4C79C197-E92B-4E56-BD8A-CFF7EBB5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65" y="818673"/>
            <a:ext cx="18126722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0073104" y="442763"/>
            <a:ext cx="1170513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by=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18968458" y="835985"/>
            <a:ext cx="591503" cy="60055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9206E28-BAA4-40DA-BBEE-858975C172E9}"/>
              </a:ext>
            </a:extLst>
          </p:cNvPr>
          <p:cNvSpPr txBox="1"/>
          <p:nvPr/>
        </p:nvSpPr>
        <p:spPr>
          <a:xfrm>
            <a:off x="911774" y="4920493"/>
            <a:ext cx="2353529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vs)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19EE194-28EE-4B93-9588-281BAC3E98FD}"/>
              </a:ext>
            </a:extLst>
          </p:cNvPr>
          <p:cNvCxnSpPr>
            <a:cxnSpLocks/>
          </p:cNvCxnSpPr>
          <p:nvPr/>
        </p:nvCxnSpPr>
        <p:spPr>
          <a:xfrm flipV="1">
            <a:off x="3265300" y="4375688"/>
            <a:ext cx="1080001" cy="80641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41D207E-F55C-4A03-B9D4-76EF1723FB2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265303" y="5182103"/>
            <a:ext cx="1079999" cy="828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B4DD7AD-A183-46CB-9A43-1C54A871EF10}"/>
              </a:ext>
            </a:extLst>
          </p:cNvPr>
          <p:cNvSpPr txBox="1"/>
          <p:nvPr/>
        </p:nvSpPr>
        <p:spPr>
          <a:xfrm>
            <a:off x="17693103" y="312765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 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7C59EC-BA93-4D9F-9D57-4AF4CDD67CAA}"/>
              </a:ext>
            </a:extLst>
          </p:cNvPr>
          <p:cNvSpPr txBox="1"/>
          <p:nvPr/>
        </p:nvSpPr>
        <p:spPr>
          <a:xfrm>
            <a:off x="6968954" y="7355992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 (col)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233C70C-4CE5-4A0E-A765-511DD59D0998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7973337" y="6902454"/>
            <a:ext cx="862475" cy="453538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A0506EC-25DF-42C4-B977-E6AF5ABC085E}"/>
              </a:ext>
            </a:extLst>
          </p:cNvPr>
          <p:cNvSpPr txBox="1"/>
          <p:nvPr/>
        </p:nvSpPr>
        <p:spPr>
          <a:xfrm>
            <a:off x="14077110" y="7439641"/>
            <a:ext cx="3922869" cy="46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margin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=c("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", "col")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EF9E8B2-3C55-4DAE-ABDA-0D0C4129F18A}"/>
              </a:ext>
            </a:extLst>
          </p:cNvPr>
          <p:cNvCxnSpPr>
            <a:cxnSpLocks/>
          </p:cNvCxnSpPr>
          <p:nvPr/>
        </p:nvCxnSpPr>
        <p:spPr>
          <a:xfrm flipH="1" flipV="1">
            <a:off x="14922812" y="6330953"/>
            <a:ext cx="1252675" cy="116030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443E56D0-58C0-4CA4-88C1-69F129A538FD}"/>
              </a:ext>
            </a:extLst>
          </p:cNvPr>
          <p:cNvCxnSpPr>
            <a:cxnSpLocks/>
          </p:cNvCxnSpPr>
          <p:nvPr/>
        </p:nvCxnSpPr>
        <p:spPr>
          <a:xfrm flipH="1" flipV="1">
            <a:off x="16038544" y="6445253"/>
            <a:ext cx="1272227" cy="106692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7074D143-E3F5-4C81-91EB-BEF2919E9C1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1243616" y="704373"/>
            <a:ext cx="423332" cy="76751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0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32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Chaltiel</dc:creator>
  <cp:lastModifiedBy>Dan Chaltiel</cp:lastModifiedBy>
  <cp:revision>13</cp:revision>
  <dcterms:created xsi:type="dcterms:W3CDTF">2020-04-14T11:28:09Z</dcterms:created>
  <dcterms:modified xsi:type="dcterms:W3CDTF">2021-10-12T17:42:11Z</dcterms:modified>
</cp:coreProperties>
</file>