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D360A-B0B8-4872-9443-B4CECF0A4FFC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F2A353B-41D5-4195-931A-9C60043DCDDC}">
      <dgm:prSet phldrT="[Texto]" custT="1"/>
      <dgm:spPr/>
      <dgm:t>
        <a:bodyPr/>
        <a:lstStyle/>
        <a:p>
          <a:r>
            <a:rPr lang="es-MX" sz="2000"/>
            <a:t>1993                            </a:t>
          </a:r>
          <a:r>
            <a:rPr lang="es-MX" sz="1600"/>
            <a:t>Intel Pentium</a:t>
          </a:r>
          <a:endParaRPr lang="es-MX" sz="1100"/>
        </a:p>
      </dgm:t>
    </dgm:pt>
    <dgm:pt modelId="{867A69C1-D90A-486A-8728-01746E569016}" type="parTrans" cxnId="{73EC4FA3-E86F-447B-A9F5-95C62A127C4E}">
      <dgm:prSet/>
      <dgm:spPr/>
      <dgm:t>
        <a:bodyPr/>
        <a:lstStyle/>
        <a:p>
          <a:endParaRPr lang="es-MX"/>
        </a:p>
      </dgm:t>
    </dgm:pt>
    <dgm:pt modelId="{0ABF6472-C02F-4796-879F-2BB04BBFA061}" type="sibTrans" cxnId="{73EC4FA3-E86F-447B-A9F5-95C62A127C4E}">
      <dgm:prSet/>
      <dgm:spPr/>
      <dgm:t>
        <a:bodyPr/>
        <a:lstStyle/>
        <a:p>
          <a:endParaRPr lang="es-MX"/>
        </a:p>
      </dgm:t>
    </dgm:pt>
    <dgm:pt modelId="{0ADA6B5C-BDB7-474D-BC78-FDC56F462A61}">
      <dgm:prSet phldrT="[Texto]" custT="1"/>
      <dgm:spPr/>
      <dgm:t>
        <a:bodyPr/>
        <a:lstStyle/>
        <a:p>
          <a:pPr algn="just"/>
          <a:r>
            <a:rPr lang="es-MX" sz="1200" b="0" i="0" dirty="0"/>
            <a:t>Poseía una arquitectura capaz de ejecutar dos operaciones a la vez, gracias a sus dos tuberías de datos de 32 bits cada uno.</a:t>
          </a:r>
          <a:endParaRPr lang="es-MX" sz="1200" dirty="0"/>
        </a:p>
      </dgm:t>
    </dgm:pt>
    <dgm:pt modelId="{6FC3ED24-3292-450A-A946-1C3FDBCACE61}" type="parTrans" cxnId="{5E595719-40FB-49EF-A77F-6C68F05F3770}">
      <dgm:prSet/>
      <dgm:spPr/>
      <dgm:t>
        <a:bodyPr/>
        <a:lstStyle/>
        <a:p>
          <a:endParaRPr lang="es-MX"/>
        </a:p>
      </dgm:t>
    </dgm:pt>
    <dgm:pt modelId="{568B8357-08AA-4A01-B44D-C3F5ABDE37D4}" type="sibTrans" cxnId="{5E595719-40FB-49EF-A77F-6C68F05F3770}">
      <dgm:prSet/>
      <dgm:spPr/>
      <dgm:t>
        <a:bodyPr/>
        <a:lstStyle/>
        <a:p>
          <a:endParaRPr lang="es-MX"/>
        </a:p>
      </dgm:t>
    </dgm:pt>
    <dgm:pt modelId="{0F73C644-BEF4-489F-8D60-66190C0F6177}">
      <dgm:prSet phldrT="[Texto]" custT="1"/>
      <dgm:spPr/>
      <dgm:t>
        <a:bodyPr/>
        <a:lstStyle/>
        <a:p>
          <a:r>
            <a:rPr lang="es-MX" sz="2000"/>
            <a:t>1996</a:t>
          </a:r>
          <a:r>
            <a:rPr lang="es-MX" sz="1600"/>
            <a:t>              AMD K6 y AMD K6-2</a:t>
          </a:r>
        </a:p>
      </dgm:t>
    </dgm:pt>
    <dgm:pt modelId="{6AA08C11-5040-45AD-A52C-AC7A06DBCAFA}" type="parTrans" cxnId="{45C814F3-E227-429C-AF90-3E4A46CC8C80}">
      <dgm:prSet/>
      <dgm:spPr/>
      <dgm:t>
        <a:bodyPr/>
        <a:lstStyle/>
        <a:p>
          <a:endParaRPr lang="es-MX"/>
        </a:p>
      </dgm:t>
    </dgm:pt>
    <dgm:pt modelId="{9804DF5F-9706-4848-BBC7-931BADC1AA6B}" type="sibTrans" cxnId="{45C814F3-E227-429C-AF90-3E4A46CC8C80}">
      <dgm:prSet/>
      <dgm:spPr/>
      <dgm:t>
        <a:bodyPr/>
        <a:lstStyle/>
        <a:p>
          <a:endParaRPr lang="es-MX"/>
        </a:p>
      </dgm:t>
    </dgm:pt>
    <dgm:pt modelId="{34F2D71A-D1F9-4B8B-98BB-5DF03BDB51C8}">
      <dgm:prSet phldrT="[Texto]" custT="1"/>
      <dgm:spPr/>
      <dgm:t>
        <a:bodyPr/>
        <a:lstStyle/>
        <a:p>
          <a:r>
            <a:rPr lang="es-MX" sz="2000"/>
            <a:t>1995</a:t>
          </a:r>
          <a:r>
            <a:rPr lang="es-MX" sz="900"/>
            <a:t>       </a:t>
          </a:r>
        </a:p>
        <a:p>
          <a:r>
            <a:rPr lang="es-MX" sz="1600"/>
            <a:t>Intel PentiumPro</a:t>
          </a:r>
        </a:p>
      </dgm:t>
    </dgm:pt>
    <dgm:pt modelId="{314DA2D4-351D-4514-B4F3-44C454B6F21B}" type="parTrans" cxnId="{C0CCB74E-3734-45AD-9287-C68C099AF347}">
      <dgm:prSet/>
      <dgm:spPr/>
      <dgm:t>
        <a:bodyPr/>
        <a:lstStyle/>
        <a:p>
          <a:endParaRPr lang="es-MX"/>
        </a:p>
      </dgm:t>
    </dgm:pt>
    <dgm:pt modelId="{D786BEF0-1A79-4A2F-A052-6016A13AD745}" type="sibTrans" cxnId="{C0CCB74E-3734-45AD-9287-C68C099AF347}">
      <dgm:prSet/>
      <dgm:spPr/>
      <dgm:t>
        <a:bodyPr/>
        <a:lstStyle/>
        <a:p>
          <a:endParaRPr lang="es-MX"/>
        </a:p>
      </dgm:t>
    </dgm:pt>
    <dgm:pt modelId="{173CE1EF-1699-4610-968B-A42E78B3C499}">
      <dgm:prSet phldrT="[Texto]" custT="1"/>
      <dgm:spPr/>
      <dgm:t>
        <a:bodyPr/>
        <a:lstStyle/>
        <a:p>
          <a:pPr algn="just"/>
          <a:r>
            <a:rPr lang="es-MX" sz="1200" b="0" i="0" dirty="0"/>
            <a:t>Se diseñó con una arquitectura de 32 bits . Se usó en servidores, programas y aplicaciones para estaciones de redes impulsaron su integración en las computadoras. </a:t>
          </a:r>
          <a:endParaRPr lang="es-MX" sz="1200" dirty="0"/>
        </a:p>
      </dgm:t>
    </dgm:pt>
    <dgm:pt modelId="{4AC58FEC-8975-43B8-AEE8-838F43B8D9F9}" type="parTrans" cxnId="{31364D50-2A3B-4978-83B3-1A919795E6D2}">
      <dgm:prSet/>
      <dgm:spPr/>
      <dgm:t>
        <a:bodyPr/>
        <a:lstStyle/>
        <a:p>
          <a:endParaRPr lang="es-MX"/>
        </a:p>
      </dgm:t>
    </dgm:pt>
    <dgm:pt modelId="{4B6A2169-1662-4F62-82E4-1D6533D11D53}" type="sibTrans" cxnId="{31364D50-2A3B-4978-83B3-1A919795E6D2}">
      <dgm:prSet/>
      <dgm:spPr/>
      <dgm:t>
        <a:bodyPr/>
        <a:lstStyle/>
        <a:p>
          <a:endParaRPr lang="es-MX"/>
        </a:p>
      </dgm:t>
    </dgm:pt>
    <dgm:pt modelId="{20A744C4-FC33-4810-9BD3-07A1EDD1CBD4}">
      <dgm:prSet phldrT="[Texto]" custT="1"/>
      <dgm:spPr/>
      <dgm:t>
        <a:bodyPr/>
        <a:lstStyle/>
        <a:p>
          <a:r>
            <a:rPr lang="es-MX" sz="1200" b="0" i="0" dirty="0" smtClean="0"/>
            <a:t>Ofrecía </a:t>
          </a:r>
          <a:r>
            <a:rPr lang="es-MX" sz="1200" b="0" i="0" dirty="0"/>
            <a:t>un procesador casi a la altura del Pentium II pero por un precio muy inferior.</a:t>
          </a:r>
          <a:endParaRPr lang="es-MX" sz="1200" dirty="0"/>
        </a:p>
      </dgm:t>
    </dgm:pt>
    <dgm:pt modelId="{7321A943-8595-4225-A1A0-47D6EC63A76A}" type="parTrans" cxnId="{0AD1A4F1-BBC3-4308-8EB7-40F4FCC96BAA}">
      <dgm:prSet/>
      <dgm:spPr/>
      <dgm:t>
        <a:bodyPr/>
        <a:lstStyle/>
        <a:p>
          <a:endParaRPr lang="es-MX"/>
        </a:p>
      </dgm:t>
    </dgm:pt>
    <dgm:pt modelId="{B6375DE2-2DD5-44FC-B080-C3DB83AC017C}" type="sibTrans" cxnId="{0AD1A4F1-BBC3-4308-8EB7-40F4FCC96BAA}">
      <dgm:prSet/>
      <dgm:spPr/>
      <dgm:t>
        <a:bodyPr/>
        <a:lstStyle/>
        <a:p>
          <a:endParaRPr lang="es-MX"/>
        </a:p>
      </dgm:t>
    </dgm:pt>
    <dgm:pt modelId="{0434744C-F4C1-42F7-A5BA-33C972B85A8B}" type="pres">
      <dgm:prSet presAssocID="{081D360A-B0B8-4872-9443-B4CECF0A4F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DB430B3-9A64-46C6-99E8-AC012726D13A}" type="pres">
      <dgm:prSet presAssocID="{0F2A353B-41D5-4195-931A-9C60043DCDDC}" presName="composite" presStyleCnt="0"/>
      <dgm:spPr/>
      <dgm:t>
        <a:bodyPr/>
        <a:lstStyle/>
        <a:p>
          <a:endParaRPr lang="es-MX"/>
        </a:p>
      </dgm:t>
    </dgm:pt>
    <dgm:pt modelId="{0D2E8D53-2348-4AC9-B968-3BBDE90BCE82}" type="pres">
      <dgm:prSet presAssocID="{0F2A353B-41D5-4195-931A-9C60043DCDDC}" presName="bentUpArrow1" presStyleLbl="alignImgPlace1" presStyleIdx="0" presStyleCnt="2"/>
      <dgm:spPr/>
      <dgm:t>
        <a:bodyPr/>
        <a:lstStyle/>
        <a:p>
          <a:endParaRPr lang="es-MX"/>
        </a:p>
      </dgm:t>
    </dgm:pt>
    <dgm:pt modelId="{490F3FC2-B855-46DD-8380-65208AA0A7F0}" type="pres">
      <dgm:prSet presAssocID="{0F2A353B-41D5-4195-931A-9C60043DCD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B5D2CC7-28EC-4ADE-9666-8156F8AF6767}" type="pres">
      <dgm:prSet presAssocID="{0F2A353B-41D5-4195-931A-9C60043DCDDC}" presName="ChildText" presStyleLbl="revTx" presStyleIdx="0" presStyleCnt="3" custScaleX="173995" custLinFactNeighborX="43497" custLinFactNeighborY="-2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10348B-9F6B-42C2-AAA0-A0A9B9FCB129}" type="pres">
      <dgm:prSet presAssocID="{0ABF6472-C02F-4796-879F-2BB04BBFA061}" presName="sibTrans" presStyleCnt="0"/>
      <dgm:spPr/>
      <dgm:t>
        <a:bodyPr/>
        <a:lstStyle/>
        <a:p>
          <a:endParaRPr lang="es-MX"/>
        </a:p>
      </dgm:t>
    </dgm:pt>
    <dgm:pt modelId="{1E3904EE-2152-41BF-AE0E-67524DD601BF}" type="pres">
      <dgm:prSet presAssocID="{34F2D71A-D1F9-4B8B-98BB-5DF03BDB51C8}" presName="composite" presStyleCnt="0"/>
      <dgm:spPr/>
      <dgm:t>
        <a:bodyPr/>
        <a:lstStyle/>
        <a:p>
          <a:endParaRPr lang="es-MX"/>
        </a:p>
      </dgm:t>
    </dgm:pt>
    <dgm:pt modelId="{31D6C45C-1397-4F1A-9BF3-147AFBC8812F}" type="pres">
      <dgm:prSet presAssocID="{34F2D71A-D1F9-4B8B-98BB-5DF03BDB51C8}" presName="bentUpArrow1" presStyleLbl="alignImgPlace1" presStyleIdx="1" presStyleCnt="2"/>
      <dgm:spPr/>
      <dgm:t>
        <a:bodyPr/>
        <a:lstStyle/>
        <a:p>
          <a:endParaRPr lang="es-MX"/>
        </a:p>
      </dgm:t>
    </dgm:pt>
    <dgm:pt modelId="{8960EA02-CED5-4256-BA0D-29A397B18BF1}" type="pres">
      <dgm:prSet presAssocID="{34F2D71A-D1F9-4B8B-98BB-5DF03BDB51C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82BE5E-967E-4B8D-BB10-1C9FA0E63D98}" type="pres">
      <dgm:prSet presAssocID="{34F2D71A-D1F9-4B8B-98BB-5DF03BDB51C8}" presName="ChildText" presStyleLbl="revTx" presStyleIdx="1" presStyleCnt="3" custScaleX="208594" custLinFactNeighborX="68999" custLinFactNeighborY="-6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68636C-E36F-40BB-87D5-03429711E8E1}" type="pres">
      <dgm:prSet presAssocID="{D786BEF0-1A79-4A2F-A052-6016A13AD745}" presName="sibTrans" presStyleCnt="0"/>
      <dgm:spPr/>
      <dgm:t>
        <a:bodyPr/>
        <a:lstStyle/>
        <a:p>
          <a:endParaRPr lang="es-MX"/>
        </a:p>
      </dgm:t>
    </dgm:pt>
    <dgm:pt modelId="{CDB919FD-4E58-4831-9EA4-4737F8A210F3}" type="pres">
      <dgm:prSet presAssocID="{0F73C644-BEF4-489F-8D60-66190C0F6177}" presName="composite" presStyleCnt="0"/>
      <dgm:spPr/>
      <dgm:t>
        <a:bodyPr/>
        <a:lstStyle/>
        <a:p>
          <a:endParaRPr lang="es-MX"/>
        </a:p>
      </dgm:t>
    </dgm:pt>
    <dgm:pt modelId="{A620A8AA-1EC3-497A-83BA-8262EBF0CECC}" type="pres">
      <dgm:prSet presAssocID="{0F73C644-BEF4-489F-8D60-66190C0F617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FEE67F-1CE8-4FE3-9156-308BF0E2678C}" type="pres">
      <dgm:prSet presAssocID="{0F73C644-BEF4-489F-8D60-66190C0F6177}" presName="FinalChildText" presStyleLbl="revTx" presStyleIdx="2" presStyleCnt="3" custScaleY="87266" custLinFactNeighborX="16061" custLinFactNeighborY="4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CD7DF90-286C-42B3-84D3-8D668F848629}" type="presOf" srcId="{0F73C644-BEF4-489F-8D60-66190C0F6177}" destId="{A620A8AA-1EC3-497A-83BA-8262EBF0CECC}" srcOrd="0" destOrd="0" presId="urn:microsoft.com/office/officeart/2005/8/layout/StepDownProcess"/>
    <dgm:cxn modelId="{97780891-5F5C-450E-AE4A-AD0E1FDFBFBE}" type="presOf" srcId="{34F2D71A-D1F9-4B8B-98BB-5DF03BDB51C8}" destId="{8960EA02-CED5-4256-BA0D-29A397B18BF1}" srcOrd="0" destOrd="0" presId="urn:microsoft.com/office/officeart/2005/8/layout/StepDownProcess"/>
    <dgm:cxn modelId="{31364D50-2A3B-4978-83B3-1A919795E6D2}" srcId="{34F2D71A-D1F9-4B8B-98BB-5DF03BDB51C8}" destId="{173CE1EF-1699-4610-968B-A42E78B3C499}" srcOrd="0" destOrd="0" parTransId="{4AC58FEC-8975-43B8-AEE8-838F43B8D9F9}" sibTransId="{4B6A2169-1662-4F62-82E4-1D6533D11D53}"/>
    <dgm:cxn modelId="{13BE27D3-D4CC-44E2-8CEB-1D5A06598D60}" type="presOf" srcId="{0ADA6B5C-BDB7-474D-BC78-FDC56F462A61}" destId="{3B5D2CC7-28EC-4ADE-9666-8156F8AF6767}" srcOrd="0" destOrd="0" presId="urn:microsoft.com/office/officeart/2005/8/layout/StepDownProcess"/>
    <dgm:cxn modelId="{C192DCFB-352A-4A09-9F02-CC76B1336656}" type="presOf" srcId="{173CE1EF-1699-4610-968B-A42E78B3C499}" destId="{4282BE5E-967E-4B8D-BB10-1C9FA0E63D98}" srcOrd="0" destOrd="0" presId="urn:microsoft.com/office/officeart/2005/8/layout/StepDownProcess"/>
    <dgm:cxn modelId="{5E595719-40FB-49EF-A77F-6C68F05F3770}" srcId="{0F2A353B-41D5-4195-931A-9C60043DCDDC}" destId="{0ADA6B5C-BDB7-474D-BC78-FDC56F462A61}" srcOrd="0" destOrd="0" parTransId="{6FC3ED24-3292-450A-A946-1C3FDBCACE61}" sibTransId="{568B8357-08AA-4A01-B44D-C3F5ABDE37D4}"/>
    <dgm:cxn modelId="{927C4100-49A6-49F2-87F8-D9CF1F522EAE}" type="presOf" srcId="{081D360A-B0B8-4872-9443-B4CECF0A4FFC}" destId="{0434744C-F4C1-42F7-A5BA-33C972B85A8B}" srcOrd="0" destOrd="0" presId="urn:microsoft.com/office/officeart/2005/8/layout/StepDownProcess"/>
    <dgm:cxn modelId="{45C814F3-E227-429C-AF90-3E4A46CC8C80}" srcId="{081D360A-B0B8-4872-9443-B4CECF0A4FFC}" destId="{0F73C644-BEF4-489F-8D60-66190C0F6177}" srcOrd="2" destOrd="0" parTransId="{6AA08C11-5040-45AD-A52C-AC7A06DBCAFA}" sibTransId="{9804DF5F-9706-4848-BBC7-931BADC1AA6B}"/>
    <dgm:cxn modelId="{0AD1A4F1-BBC3-4308-8EB7-40F4FCC96BAA}" srcId="{0F73C644-BEF4-489F-8D60-66190C0F6177}" destId="{20A744C4-FC33-4810-9BD3-07A1EDD1CBD4}" srcOrd="0" destOrd="0" parTransId="{7321A943-8595-4225-A1A0-47D6EC63A76A}" sibTransId="{B6375DE2-2DD5-44FC-B080-C3DB83AC017C}"/>
    <dgm:cxn modelId="{C0CCB74E-3734-45AD-9287-C68C099AF347}" srcId="{081D360A-B0B8-4872-9443-B4CECF0A4FFC}" destId="{34F2D71A-D1F9-4B8B-98BB-5DF03BDB51C8}" srcOrd="1" destOrd="0" parTransId="{314DA2D4-351D-4514-B4F3-44C454B6F21B}" sibTransId="{D786BEF0-1A79-4A2F-A052-6016A13AD745}"/>
    <dgm:cxn modelId="{73EC4FA3-E86F-447B-A9F5-95C62A127C4E}" srcId="{081D360A-B0B8-4872-9443-B4CECF0A4FFC}" destId="{0F2A353B-41D5-4195-931A-9C60043DCDDC}" srcOrd="0" destOrd="0" parTransId="{867A69C1-D90A-486A-8728-01746E569016}" sibTransId="{0ABF6472-C02F-4796-879F-2BB04BBFA061}"/>
    <dgm:cxn modelId="{1002650D-F3FE-4998-B5BC-46C162B7B0FA}" type="presOf" srcId="{0F2A353B-41D5-4195-931A-9C60043DCDDC}" destId="{490F3FC2-B855-46DD-8380-65208AA0A7F0}" srcOrd="0" destOrd="0" presId="urn:microsoft.com/office/officeart/2005/8/layout/StepDownProcess"/>
    <dgm:cxn modelId="{E95185A7-80A0-422D-8D0D-011C5FE4A074}" type="presOf" srcId="{20A744C4-FC33-4810-9BD3-07A1EDD1CBD4}" destId="{9EFEE67F-1CE8-4FE3-9156-308BF0E2678C}" srcOrd="0" destOrd="0" presId="urn:microsoft.com/office/officeart/2005/8/layout/StepDownProcess"/>
    <dgm:cxn modelId="{1B9AC55E-3593-4C36-A95D-B6AFBDFE3972}" type="presParOf" srcId="{0434744C-F4C1-42F7-A5BA-33C972B85A8B}" destId="{EDB430B3-9A64-46C6-99E8-AC012726D13A}" srcOrd="0" destOrd="0" presId="urn:microsoft.com/office/officeart/2005/8/layout/StepDownProcess"/>
    <dgm:cxn modelId="{46283EFC-A26D-4143-B4AF-21E2E088E543}" type="presParOf" srcId="{EDB430B3-9A64-46C6-99E8-AC012726D13A}" destId="{0D2E8D53-2348-4AC9-B968-3BBDE90BCE82}" srcOrd="0" destOrd="0" presId="urn:microsoft.com/office/officeart/2005/8/layout/StepDownProcess"/>
    <dgm:cxn modelId="{3F8B975E-360C-4AD9-AB8F-B8A455F590D6}" type="presParOf" srcId="{EDB430B3-9A64-46C6-99E8-AC012726D13A}" destId="{490F3FC2-B855-46DD-8380-65208AA0A7F0}" srcOrd="1" destOrd="0" presId="urn:microsoft.com/office/officeart/2005/8/layout/StepDownProcess"/>
    <dgm:cxn modelId="{54CADD4D-45AB-4193-A32E-5F92968E7E1C}" type="presParOf" srcId="{EDB430B3-9A64-46C6-99E8-AC012726D13A}" destId="{3B5D2CC7-28EC-4ADE-9666-8156F8AF6767}" srcOrd="2" destOrd="0" presId="urn:microsoft.com/office/officeart/2005/8/layout/StepDownProcess"/>
    <dgm:cxn modelId="{FF81C763-EE09-4FCE-8587-88D50BFBA80F}" type="presParOf" srcId="{0434744C-F4C1-42F7-A5BA-33C972B85A8B}" destId="{0C10348B-9F6B-42C2-AAA0-A0A9B9FCB129}" srcOrd="1" destOrd="0" presId="urn:microsoft.com/office/officeart/2005/8/layout/StepDownProcess"/>
    <dgm:cxn modelId="{E8B0257F-0423-429B-A8E4-B82A42291FE6}" type="presParOf" srcId="{0434744C-F4C1-42F7-A5BA-33C972B85A8B}" destId="{1E3904EE-2152-41BF-AE0E-67524DD601BF}" srcOrd="2" destOrd="0" presId="urn:microsoft.com/office/officeart/2005/8/layout/StepDownProcess"/>
    <dgm:cxn modelId="{1722F09F-5758-4933-8676-9A25D9561AE6}" type="presParOf" srcId="{1E3904EE-2152-41BF-AE0E-67524DD601BF}" destId="{31D6C45C-1397-4F1A-9BF3-147AFBC8812F}" srcOrd="0" destOrd="0" presId="urn:microsoft.com/office/officeart/2005/8/layout/StepDownProcess"/>
    <dgm:cxn modelId="{EC08B89A-9330-4245-A1AB-529BF3DAD1A3}" type="presParOf" srcId="{1E3904EE-2152-41BF-AE0E-67524DD601BF}" destId="{8960EA02-CED5-4256-BA0D-29A397B18BF1}" srcOrd="1" destOrd="0" presId="urn:microsoft.com/office/officeart/2005/8/layout/StepDownProcess"/>
    <dgm:cxn modelId="{F42F841E-E2AF-41EE-9F7F-6222B5DEA009}" type="presParOf" srcId="{1E3904EE-2152-41BF-AE0E-67524DD601BF}" destId="{4282BE5E-967E-4B8D-BB10-1C9FA0E63D98}" srcOrd="2" destOrd="0" presId="urn:microsoft.com/office/officeart/2005/8/layout/StepDownProcess"/>
    <dgm:cxn modelId="{AF99598A-8250-4881-BB25-99E7DC759B37}" type="presParOf" srcId="{0434744C-F4C1-42F7-A5BA-33C972B85A8B}" destId="{9468636C-E36F-40BB-87D5-03429711E8E1}" srcOrd="3" destOrd="0" presId="urn:microsoft.com/office/officeart/2005/8/layout/StepDownProcess"/>
    <dgm:cxn modelId="{AE2B6240-0733-47B4-A26B-CF62BFBDD880}" type="presParOf" srcId="{0434744C-F4C1-42F7-A5BA-33C972B85A8B}" destId="{CDB919FD-4E58-4831-9EA4-4737F8A210F3}" srcOrd="4" destOrd="0" presId="urn:microsoft.com/office/officeart/2005/8/layout/StepDownProcess"/>
    <dgm:cxn modelId="{864A24E4-1A15-4A72-9D57-477F7B7DB64A}" type="presParOf" srcId="{CDB919FD-4E58-4831-9EA4-4737F8A210F3}" destId="{A620A8AA-1EC3-497A-83BA-8262EBF0CECC}" srcOrd="0" destOrd="0" presId="urn:microsoft.com/office/officeart/2005/8/layout/StepDownProcess"/>
    <dgm:cxn modelId="{60052386-3184-41D2-B7A9-038E111D4AC2}" type="presParOf" srcId="{CDB919FD-4E58-4831-9EA4-4737F8A210F3}" destId="{9EFEE67F-1CE8-4FE3-9156-308BF0E267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D360A-B0B8-4872-9443-B4CECF0A4FFC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F2A353B-41D5-4195-931A-9C60043DCDDC}">
      <dgm:prSet phldrT="[Texto]" custT="1"/>
      <dgm:spPr/>
      <dgm:t>
        <a:bodyPr/>
        <a:lstStyle/>
        <a:p>
          <a:r>
            <a:rPr lang="es-MX" sz="2000" dirty="0"/>
            <a:t>1997                            </a:t>
          </a:r>
          <a:r>
            <a:rPr lang="es-MX" sz="1600" dirty="0"/>
            <a:t>Intel Pentium II</a:t>
          </a:r>
          <a:endParaRPr lang="es-MX" sz="1100" dirty="0"/>
        </a:p>
      </dgm:t>
    </dgm:pt>
    <dgm:pt modelId="{867A69C1-D90A-486A-8728-01746E569016}" type="parTrans" cxnId="{73EC4FA3-E86F-447B-A9F5-95C62A127C4E}">
      <dgm:prSet/>
      <dgm:spPr/>
      <dgm:t>
        <a:bodyPr/>
        <a:lstStyle/>
        <a:p>
          <a:endParaRPr lang="es-MX"/>
        </a:p>
      </dgm:t>
    </dgm:pt>
    <dgm:pt modelId="{0ABF6472-C02F-4796-879F-2BB04BBFA061}" type="sibTrans" cxnId="{73EC4FA3-E86F-447B-A9F5-95C62A127C4E}">
      <dgm:prSet/>
      <dgm:spPr/>
      <dgm:t>
        <a:bodyPr/>
        <a:lstStyle/>
        <a:p>
          <a:endParaRPr lang="es-MX"/>
        </a:p>
      </dgm:t>
    </dgm:pt>
    <dgm:pt modelId="{0ADA6B5C-BDB7-474D-BC78-FDC56F462A61}">
      <dgm:prSet phldrT="[Texto]" custT="1"/>
      <dgm:spPr/>
      <dgm:t>
        <a:bodyPr/>
        <a:lstStyle/>
        <a:p>
          <a:r>
            <a:rPr lang="es-MX" sz="1200" b="0" i="0" dirty="0"/>
            <a:t>Procesador de 7'5 millones de transistores. </a:t>
          </a:r>
          <a:endParaRPr lang="es-MX" sz="1200" dirty="0"/>
        </a:p>
      </dgm:t>
    </dgm:pt>
    <dgm:pt modelId="{6FC3ED24-3292-450A-A946-1C3FDBCACE61}" type="parTrans" cxnId="{5E595719-40FB-49EF-A77F-6C68F05F3770}">
      <dgm:prSet/>
      <dgm:spPr/>
      <dgm:t>
        <a:bodyPr/>
        <a:lstStyle/>
        <a:p>
          <a:endParaRPr lang="es-MX"/>
        </a:p>
      </dgm:t>
    </dgm:pt>
    <dgm:pt modelId="{568B8357-08AA-4A01-B44D-C3F5ABDE37D4}" type="sibTrans" cxnId="{5E595719-40FB-49EF-A77F-6C68F05F3770}">
      <dgm:prSet/>
      <dgm:spPr/>
      <dgm:t>
        <a:bodyPr/>
        <a:lstStyle/>
        <a:p>
          <a:endParaRPr lang="es-MX"/>
        </a:p>
      </dgm:t>
    </dgm:pt>
    <dgm:pt modelId="{0F73C644-BEF4-489F-8D60-66190C0F6177}">
      <dgm:prSet phldrT="[Texto]" custT="1"/>
      <dgm:spPr/>
      <dgm:t>
        <a:bodyPr/>
        <a:lstStyle/>
        <a:p>
          <a:r>
            <a:rPr lang="es-MX" sz="2000"/>
            <a:t>1999</a:t>
          </a:r>
          <a:r>
            <a:rPr lang="es-MX" sz="1600"/>
            <a:t>              Intel Celeron</a:t>
          </a:r>
        </a:p>
      </dgm:t>
    </dgm:pt>
    <dgm:pt modelId="{6AA08C11-5040-45AD-A52C-AC7A06DBCAFA}" type="parTrans" cxnId="{45C814F3-E227-429C-AF90-3E4A46CC8C80}">
      <dgm:prSet/>
      <dgm:spPr/>
      <dgm:t>
        <a:bodyPr/>
        <a:lstStyle/>
        <a:p>
          <a:endParaRPr lang="es-MX"/>
        </a:p>
      </dgm:t>
    </dgm:pt>
    <dgm:pt modelId="{9804DF5F-9706-4848-BBC7-931BADC1AA6B}" type="sibTrans" cxnId="{45C814F3-E227-429C-AF90-3E4A46CC8C80}">
      <dgm:prSet/>
      <dgm:spPr/>
      <dgm:t>
        <a:bodyPr/>
        <a:lstStyle/>
        <a:p>
          <a:endParaRPr lang="es-MX"/>
        </a:p>
      </dgm:t>
    </dgm:pt>
    <dgm:pt modelId="{34F2D71A-D1F9-4B8B-98BB-5DF03BDB51C8}">
      <dgm:prSet phldrT="[Texto]" custT="1"/>
      <dgm:spPr/>
      <dgm:t>
        <a:bodyPr/>
        <a:lstStyle/>
        <a:p>
          <a:r>
            <a:rPr lang="es-MX" sz="2000"/>
            <a:t>1998</a:t>
          </a:r>
          <a:r>
            <a:rPr lang="es-MX" sz="900"/>
            <a:t>    </a:t>
          </a:r>
        </a:p>
        <a:p>
          <a:r>
            <a:rPr lang="es-MX" sz="1600"/>
            <a:t>Intel Pentium II Xeon</a:t>
          </a:r>
        </a:p>
      </dgm:t>
    </dgm:pt>
    <dgm:pt modelId="{314DA2D4-351D-4514-B4F3-44C454B6F21B}" type="parTrans" cxnId="{C0CCB74E-3734-45AD-9287-C68C099AF347}">
      <dgm:prSet/>
      <dgm:spPr/>
      <dgm:t>
        <a:bodyPr/>
        <a:lstStyle/>
        <a:p>
          <a:endParaRPr lang="es-MX"/>
        </a:p>
      </dgm:t>
    </dgm:pt>
    <dgm:pt modelId="{D786BEF0-1A79-4A2F-A052-6016A13AD745}" type="sibTrans" cxnId="{C0CCB74E-3734-45AD-9287-C68C099AF347}">
      <dgm:prSet/>
      <dgm:spPr/>
      <dgm:t>
        <a:bodyPr/>
        <a:lstStyle/>
        <a:p>
          <a:endParaRPr lang="es-MX"/>
        </a:p>
      </dgm:t>
    </dgm:pt>
    <dgm:pt modelId="{173CE1EF-1699-4610-968B-A42E78B3C499}">
      <dgm:prSet phldrT="[Texto]" custT="1"/>
      <dgm:spPr/>
      <dgm:t>
        <a:bodyPr/>
        <a:lstStyle/>
        <a:p>
          <a:pPr algn="just"/>
          <a:r>
            <a:rPr lang="es-MX" sz="1200" b="0" i="0" dirty="0"/>
            <a:t>Diseñada para requisitos de computadoras de medio rango, servidores potentes y estaciones de trabajo.</a:t>
          </a:r>
          <a:r>
            <a:rPr lang="es-MX" sz="900" b="0" i="0" dirty="0"/>
            <a:t> </a:t>
          </a:r>
          <a:endParaRPr lang="es-MX" sz="900" dirty="0"/>
        </a:p>
      </dgm:t>
    </dgm:pt>
    <dgm:pt modelId="{4AC58FEC-8975-43B8-AEE8-838F43B8D9F9}" type="parTrans" cxnId="{31364D50-2A3B-4978-83B3-1A919795E6D2}">
      <dgm:prSet/>
      <dgm:spPr/>
      <dgm:t>
        <a:bodyPr/>
        <a:lstStyle/>
        <a:p>
          <a:endParaRPr lang="es-MX"/>
        </a:p>
      </dgm:t>
    </dgm:pt>
    <dgm:pt modelId="{4B6A2169-1662-4F62-82E4-1D6533D11D53}" type="sibTrans" cxnId="{31364D50-2A3B-4978-83B3-1A919795E6D2}">
      <dgm:prSet/>
      <dgm:spPr/>
      <dgm:t>
        <a:bodyPr/>
        <a:lstStyle/>
        <a:p>
          <a:endParaRPr lang="es-MX"/>
        </a:p>
      </dgm:t>
    </dgm:pt>
    <dgm:pt modelId="{20A744C4-FC33-4810-9BD3-07A1EDD1CBD4}">
      <dgm:prSet phldrT="[Texto]" custT="1"/>
      <dgm:spPr/>
      <dgm:t>
        <a:bodyPr/>
        <a:lstStyle/>
        <a:p>
          <a:r>
            <a:rPr lang="es-MX" sz="1200" b="0" i="0" dirty="0"/>
            <a:t>Se diseña para añadir valor al mercado de los PC. Proporciono  gran actuación a bajo costo.</a:t>
          </a:r>
          <a:endParaRPr lang="es-MX" sz="1200" dirty="0"/>
        </a:p>
      </dgm:t>
    </dgm:pt>
    <dgm:pt modelId="{7321A943-8595-4225-A1A0-47D6EC63A76A}" type="parTrans" cxnId="{0AD1A4F1-BBC3-4308-8EB7-40F4FCC96BAA}">
      <dgm:prSet/>
      <dgm:spPr/>
      <dgm:t>
        <a:bodyPr/>
        <a:lstStyle/>
        <a:p>
          <a:endParaRPr lang="es-MX"/>
        </a:p>
      </dgm:t>
    </dgm:pt>
    <dgm:pt modelId="{B6375DE2-2DD5-44FC-B080-C3DB83AC017C}" type="sibTrans" cxnId="{0AD1A4F1-BBC3-4308-8EB7-40F4FCC96BAA}">
      <dgm:prSet/>
      <dgm:spPr/>
      <dgm:t>
        <a:bodyPr/>
        <a:lstStyle/>
        <a:p>
          <a:endParaRPr lang="es-MX"/>
        </a:p>
      </dgm:t>
    </dgm:pt>
    <dgm:pt modelId="{0434744C-F4C1-42F7-A5BA-33C972B85A8B}" type="pres">
      <dgm:prSet presAssocID="{081D360A-B0B8-4872-9443-B4CECF0A4F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DB430B3-9A64-46C6-99E8-AC012726D13A}" type="pres">
      <dgm:prSet presAssocID="{0F2A353B-41D5-4195-931A-9C60043DCDDC}" presName="composite" presStyleCnt="0"/>
      <dgm:spPr/>
      <dgm:t>
        <a:bodyPr/>
        <a:lstStyle/>
        <a:p>
          <a:endParaRPr lang="es-MX"/>
        </a:p>
      </dgm:t>
    </dgm:pt>
    <dgm:pt modelId="{0D2E8D53-2348-4AC9-B968-3BBDE90BCE82}" type="pres">
      <dgm:prSet presAssocID="{0F2A353B-41D5-4195-931A-9C60043DCDDC}" presName="bentUpArrow1" presStyleLbl="alignImgPlace1" presStyleIdx="0" presStyleCnt="2"/>
      <dgm:spPr/>
      <dgm:t>
        <a:bodyPr/>
        <a:lstStyle/>
        <a:p>
          <a:endParaRPr lang="es-MX"/>
        </a:p>
      </dgm:t>
    </dgm:pt>
    <dgm:pt modelId="{490F3FC2-B855-46DD-8380-65208AA0A7F0}" type="pres">
      <dgm:prSet presAssocID="{0F2A353B-41D5-4195-931A-9C60043DCD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B5D2CC7-28EC-4ADE-9666-8156F8AF6767}" type="pres">
      <dgm:prSet presAssocID="{0F2A353B-41D5-4195-931A-9C60043DCDDC}" presName="ChildText" presStyleLbl="revTx" presStyleIdx="0" presStyleCnt="3" custScaleX="173995" custLinFactNeighborX="43497" custLinFactNeighborY="-2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10348B-9F6B-42C2-AAA0-A0A9B9FCB129}" type="pres">
      <dgm:prSet presAssocID="{0ABF6472-C02F-4796-879F-2BB04BBFA061}" presName="sibTrans" presStyleCnt="0"/>
      <dgm:spPr/>
      <dgm:t>
        <a:bodyPr/>
        <a:lstStyle/>
        <a:p>
          <a:endParaRPr lang="es-MX"/>
        </a:p>
      </dgm:t>
    </dgm:pt>
    <dgm:pt modelId="{1E3904EE-2152-41BF-AE0E-67524DD601BF}" type="pres">
      <dgm:prSet presAssocID="{34F2D71A-D1F9-4B8B-98BB-5DF03BDB51C8}" presName="composite" presStyleCnt="0"/>
      <dgm:spPr/>
      <dgm:t>
        <a:bodyPr/>
        <a:lstStyle/>
        <a:p>
          <a:endParaRPr lang="es-MX"/>
        </a:p>
      </dgm:t>
    </dgm:pt>
    <dgm:pt modelId="{31D6C45C-1397-4F1A-9BF3-147AFBC8812F}" type="pres">
      <dgm:prSet presAssocID="{34F2D71A-D1F9-4B8B-98BB-5DF03BDB51C8}" presName="bentUpArrow1" presStyleLbl="alignImgPlace1" presStyleIdx="1" presStyleCnt="2" custLinFactNeighborX="-14357" custLinFactNeighborY="6455"/>
      <dgm:spPr/>
      <dgm:t>
        <a:bodyPr/>
        <a:lstStyle/>
        <a:p>
          <a:endParaRPr lang="es-MX"/>
        </a:p>
      </dgm:t>
    </dgm:pt>
    <dgm:pt modelId="{8960EA02-CED5-4256-BA0D-29A397B18BF1}" type="pres">
      <dgm:prSet presAssocID="{34F2D71A-D1F9-4B8B-98BB-5DF03BDB51C8}" presName="ParentText" presStyleLbl="node1" presStyleIdx="1" presStyleCnt="3" custLinFactNeighborX="-10592" custLinFactNeighborY="-810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82BE5E-967E-4B8D-BB10-1C9FA0E63D98}" type="pres">
      <dgm:prSet presAssocID="{34F2D71A-D1F9-4B8B-98BB-5DF03BDB51C8}" presName="ChildText" presStyleLbl="revTx" presStyleIdx="1" presStyleCnt="3" custScaleX="199675" custLinFactNeighborX="58888" custLinFactNeighborY="31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68636C-E36F-40BB-87D5-03429711E8E1}" type="pres">
      <dgm:prSet presAssocID="{D786BEF0-1A79-4A2F-A052-6016A13AD745}" presName="sibTrans" presStyleCnt="0"/>
      <dgm:spPr/>
      <dgm:t>
        <a:bodyPr/>
        <a:lstStyle/>
        <a:p>
          <a:endParaRPr lang="es-MX"/>
        </a:p>
      </dgm:t>
    </dgm:pt>
    <dgm:pt modelId="{CDB919FD-4E58-4831-9EA4-4737F8A210F3}" type="pres">
      <dgm:prSet presAssocID="{0F73C644-BEF4-489F-8D60-66190C0F6177}" presName="composite" presStyleCnt="0"/>
      <dgm:spPr/>
      <dgm:t>
        <a:bodyPr/>
        <a:lstStyle/>
        <a:p>
          <a:endParaRPr lang="es-MX"/>
        </a:p>
      </dgm:t>
    </dgm:pt>
    <dgm:pt modelId="{A620A8AA-1EC3-497A-83BA-8262EBF0CECC}" type="pres">
      <dgm:prSet presAssocID="{0F73C644-BEF4-489F-8D60-66190C0F6177}" presName="ParentText" presStyleLbl="node1" presStyleIdx="2" presStyleCnt="3" custLinFactNeighborX="-26103" custLinFactNeighborY="77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FEE67F-1CE8-4FE3-9156-308BF0E2678C}" type="pres">
      <dgm:prSet presAssocID="{0F73C644-BEF4-489F-8D60-66190C0F6177}" presName="FinalChildText" presStyleLbl="revTx" presStyleIdx="2" presStyleCnt="3" custScaleX="172831" custLinFactNeighborX="10127" custLinFactNeighborY="106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65974E4-38CC-4F73-A3D0-05E926B6BD23}" type="presOf" srcId="{0ADA6B5C-BDB7-474D-BC78-FDC56F462A61}" destId="{3B5D2CC7-28EC-4ADE-9666-8156F8AF6767}" srcOrd="0" destOrd="0" presId="urn:microsoft.com/office/officeart/2005/8/layout/StepDownProcess"/>
    <dgm:cxn modelId="{E521EF4D-44C4-4CF1-A126-E7F0AC6CF638}" type="presOf" srcId="{173CE1EF-1699-4610-968B-A42E78B3C499}" destId="{4282BE5E-967E-4B8D-BB10-1C9FA0E63D98}" srcOrd="0" destOrd="0" presId="urn:microsoft.com/office/officeart/2005/8/layout/StepDownProcess"/>
    <dgm:cxn modelId="{07606409-2613-413A-A2D7-646AFAECE0CC}" type="presOf" srcId="{0F73C644-BEF4-489F-8D60-66190C0F6177}" destId="{A620A8AA-1EC3-497A-83BA-8262EBF0CECC}" srcOrd="0" destOrd="0" presId="urn:microsoft.com/office/officeart/2005/8/layout/StepDownProcess"/>
    <dgm:cxn modelId="{31364D50-2A3B-4978-83B3-1A919795E6D2}" srcId="{34F2D71A-D1F9-4B8B-98BB-5DF03BDB51C8}" destId="{173CE1EF-1699-4610-968B-A42E78B3C499}" srcOrd="0" destOrd="0" parTransId="{4AC58FEC-8975-43B8-AEE8-838F43B8D9F9}" sibTransId="{4B6A2169-1662-4F62-82E4-1D6533D11D53}"/>
    <dgm:cxn modelId="{73B2CD45-5437-4746-8868-EFFB005EE929}" type="presOf" srcId="{20A744C4-FC33-4810-9BD3-07A1EDD1CBD4}" destId="{9EFEE67F-1CE8-4FE3-9156-308BF0E2678C}" srcOrd="0" destOrd="0" presId="urn:microsoft.com/office/officeart/2005/8/layout/StepDownProcess"/>
    <dgm:cxn modelId="{5E595719-40FB-49EF-A77F-6C68F05F3770}" srcId="{0F2A353B-41D5-4195-931A-9C60043DCDDC}" destId="{0ADA6B5C-BDB7-474D-BC78-FDC56F462A61}" srcOrd="0" destOrd="0" parTransId="{6FC3ED24-3292-450A-A946-1C3FDBCACE61}" sibTransId="{568B8357-08AA-4A01-B44D-C3F5ABDE37D4}"/>
    <dgm:cxn modelId="{45C814F3-E227-429C-AF90-3E4A46CC8C80}" srcId="{081D360A-B0B8-4872-9443-B4CECF0A4FFC}" destId="{0F73C644-BEF4-489F-8D60-66190C0F6177}" srcOrd="2" destOrd="0" parTransId="{6AA08C11-5040-45AD-A52C-AC7A06DBCAFA}" sibTransId="{9804DF5F-9706-4848-BBC7-931BADC1AA6B}"/>
    <dgm:cxn modelId="{0AD1A4F1-BBC3-4308-8EB7-40F4FCC96BAA}" srcId="{0F73C644-BEF4-489F-8D60-66190C0F6177}" destId="{20A744C4-FC33-4810-9BD3-07A1EDD1CBD4}" srcOrd="0" destOrd="0" parTransId="{7321A943-8595-4225-A1A0-47D6EC63A76A}" sibTransId="{B6375DE2-2DD5-44FC-B080-C3DB83AC017C}"/>
    <dgm:cxn modelId="{C0CCB74E-3734-45AD-9287-C68C099AF347}" srcId="{081D360A-B0B8-4872-9443-B4CECF0A4FFC}" destId="{34F2D71A-D1F9-4B8B-98BB-5DF03BDB51C8}" srcOrd="1" destOrd="0" parTransId="{314DA2D4-351D-4514-B4F3-44C454B6F21B}" sibTransId="{D786BEF0-1A79-4A2F-A052-6016A13AD745}"/>
    <dgm:cxn modelId="{B9F0CC36-162A-4A84-B30D-7628537818BB}" type="presOf" srcId="{0F2A353B-41D5-4195-931A-9C60043DCDDC}" destId="{490F3FC2-B855-46DD-8380-65208AA0A7F0}" srcOrd="0" destOrd="0" presId="urn:microsoft.com/office/officeart/2005/8/layout/StepDownProcess"/>
    <dgm:cxn modelId="{73EC4FA3-E86F-447B-A9F5-95C62A127C4E}" srcId="{081D360A-B0B8-4872-9443-B4CECF0A4FFC}" destId="{0F2A353B-41D5-4195-931A-9C60043DCDDC}" srcOrd="0" destOrd="0" parTransId="{867A69C1-D90A-486A-8728-01746E569016}" sibTransId="{0ABF6472-C02F-4796-879F-2BB04BBFA061}"/>
    <dgm:cxn modelId="{C2204AB9-A10C-4F34-A5F3-ACB6F78CFDA7}" type="presOf" srcId="{081D360A-B0B8-4872-9443-B4CECF0A4FFC}" destId="{0434744C-F4C1-42F7-A5BA-33C972B85A8B}" srcOrd="0" destOrd="0" presId="urn:microsoft.com/office/officeart/2005/8/layout/StepDownProcess"/>
    <dgm:cxn modelId="{D3863912-002F-4718-AB56-F6768258B5E2}" type="presOf" srcId="{34F2D71A-D1F9-4B8B-98BB-5DF03BDB51C8}" destId="{8960EA02-CED5-4256-BA0D-29A397B18BF1}" srcOrd="0" destOrd="0" presId="urn:microsoft.com/office/officeart/2005/8/layout/StepDownProcess"/>
    <dgm:cxn modelId="{E19C44E4-91E2-4EE2-9654-8206134332F6}" type="presParOf" srcId="{0434744C-F4C1-42F7-A5BA-33C972B85A8B}" destId="{EDB430B3-9A64-46C6-99E8-AC012726D13A}" srcOrd="0" destOrd="0" presId="urn:microsoft.com/office/officeart/2005/8/layout/StepDownProcess"/>
    <dgm:cxn modelId="{78B68D92-C559-4EFE-8EF3-B223ED528F83}" type="presParOf" srcId="{EDB430B3-9A64-46C6-99E8-AC012726D13A}" destId="{0D2E8D53-2348-4AC9-B968-3BBDE90BCE82}" srcOrd="0" destOrd="0" presId="urn:microsoft.com/office/officeart/2005/8/layout/StepDownProcess"/>
    <dgm:cxn modelId="{49659A6E-A409-4AD5-8D4C-9D2845E9B199}" type="presParOf" srcId="{EDB430B3-9A64-46C6-99E8-AC012726D13A}" destId="{490F3FC2-B855-46DD-8380-65208AA0A7F0}" srcOrd="1" destOrd="0" presId="urn:microsoft.com/office/officeart/2005/8/layout/StepDownProcess"/>
    <dgm:cxn modelId="{0C4F66CD-BF2C-4A84-B058-6E572BAB7415}" type="presParOf" srcId="{EDB430B3-9A64-46C6-99E8-AC012726D13A}" destId="{3B5D2CC7-28EC-4ADE-9666-8156F8AF6767}" srcOrd="2" destOrd="0" presId="urn:microsoft.com/office/officeart/2005/8/layout/StepDownProcess"/>
    <dgm:cxn modelId="{938614D3-7C33-46C8-9E27-E53DC80DAD38}" type="presParOf" srcId="{0434744C-F4C1-42F7-A5BA-33C972B85A8B}" destId="{0C10348B-9F6B-42C2-AAA0-A0A9B9FCB129}" srcOrd="1" destOrd="0" presId="urn:microsoft.com/office/officeart/2005/8/layout/StepDownProcess"/>
    <dgm:cxn modelId="{A1EF55ED-BBD5-4A68-8CF1-627BD309D7EC}" type="presParOf" srcId="{0434744C-F4C1-42F7-A5BA-33C972B85A8B}" destId="{1E3904EE-2152-41BF-AE0E-67524DD601BF}" srcOrd="2" destOrd="0" presId="urn:microsoft.com/office/officeart/2005/8/layout/StepDownProcess"/>
    <dgm:cxn modelId="{45365AD8-CF22-4798-BD5A-F61A6793CDA5}" type="presParOf" srcId="{1E3904EE-2152-41BF-AE0E-67524DD601BF}" destId="{31D6C45C-1397-4F1A-9BF3-147AFBC8812F}" srcOrd="0" destOrd="0" presId="urn:microsoft.com/office/officeart/2005/8/layout/StepDownProcess"/>
    <dgm:cxn modelId="{8282CA94-D1FE-435C-A7EA-903C49451023}" type="presParOf" srcId="{1E3904EE-2152-41BF-AE0E-67524DD601BF}" destId="{8960EA02-CED5-4256-BA0D-29A397B18BF1}" srcOrd="1" destOrd="0" presId="urn:microsoft.com/office/officeart/2005/8/layout/StepDownProcess"/>
    <dgm:cxn modelId="{90D56B01-7867-4DBB-A1DD-4CE66E3BE99C}" type="presParOf" srcId="{1E3904EE-2152-41BF-AE0E-67524DD601BF}" destId="{4282BE5E-967E-4B8D-BB10-1C9FA0E63D98}" srcOrd="2" destOrd="0" presId="urn:microsoft.com/office/officeart/2005/8/layout/StepDownProcess"/>
    <dgm:cxn modelId="{C18595E0-1F66-4B42-A662-0F0B9FD90415}" type="presParOf" srcId="{0434744C-F4C1-42F7-A5BA-33C972B85A8B}" destId="{9468636C-E36F-40BB-87D5-03429711E8E1}" srcOrd="3" destOrd="0" presId="urn:microsoft.com/office/officeart/2005/8/layout/StepDownProcess"/>
    <dgm:cxn modelId="{4ED70635-A4DB-420B-A1C2-57AEBE47AC90}" type="presParOf" srcId="{0434744C-F4C1-42F7-A5BA-33C972B85A8B}" destId="{CDB919FD-4E58-4831-9EA4-4737F8A210F3}" srcOrd="4" destOrd="0" presId="urn:microsoft.com/office/officeart/2005/8/layout/StepDownProcess"/>
    <dgm:cxn modelId="{5CE8565E-1F88-44DE-8744-B4F37C04E4E5}" type="presParOf" srcId="{CDB919FD-4E58-4831-9EA4-4737F8A210F3}" destId="{A620A8AA-1EC3-497A-83BA-8262EBF0CECC}" srcOrd="0" destOrd="0" presId="urn:microsoft.com/office/officeart/2005/8/layout/StepDownProcess"/>
    <dgm:cxn modelId="{66B8FC49-0ABD-452D-A4BE-F07E47073C12}" type="presParOf" srcId="{CDB919FD-4E58-4831-9EA4-4737F8A210F3}" destId="{9EFEE67F-1CE8-4FE3-9156-308BF0E267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D360A-B0B8-4872-9443-B4CECF0A4FFC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F2A353B-41D5-4195-931A-9C60043DCDDC}">
      <dgm:prSet phldrT="[Texto]" custT="1"/>
      <dgm:spPr/>
      <dgm:t>
        <a:bodyPr/>
        <a:lstStyle/>
        <a:p>
          <a:r>
            <a:rPr lang="es-MX" sz="2000" dirty="0"/>
            <a:t>1999                            </a:t>
          </a:r>
          <a:r>
            <a:rPr lang="es-MX" sz="1600" dirty="0"/>
            <a:t>Intel Pentium III</a:t>
          </a:r>
          <a:endParaRPr lang="es-MX" sz="1100" dirty="0"/>
        </a:p>
      </dgm:t>
    </dgm:pt>
    <dgm:pt modelId="{867A69C1-D90A-486A-8728-01746E569016}" type="parTrans" cxnId="{73EC4FA3-E86F-447B-A9F5-95C62A127C4E}">
      <dgm:prSet/>
      <dgm:spPr/>
      <dgm:t>
        <a:bodyPr/>
        <a:lstStyle/>
        <a:p>
          <a:endParaRPr lang="es-MX"/>
        </a:p>
      </dgm:t>
    </dgm:pt>
    <dgm:pt modelId="{0ABF6472-C02F-4796-879F-2BB04BBFA061}" type="sibTrans" cxnId="{73EC4FA3-E86F-447B-A9F5-95C62A127C4E}">
      <dgm:prSet/>
      <dgm:spPr/>
      <dgm:t>
        <a:bodyPr/>
        <a:lstStyle/>
        <a:p>
          <a:endParaRPr lang="es-MX"/>
        </a:p>
      </dgm:t>
    </dgm:pt>
    <dgm:pt modelId="{0ADA6B5C-BDB7-474D-BC78-FDC56F462A61}">
      <dgm:prSet phldrT="[Texto]" custT="1"/>
      <dgm:spPr/>
      <dgm:t>
        <a:bodyPr/>
        <a:lstStyle/>
        <a:p>
          <a:pPr algn="just"/>
          <a:r>
            <a:rPr lang="es-MX" sz="1100" b="0" i="0" dirty="0"/>
            <a:t>Ofrece 70 nuevas instrucciones Internet Streaming, las extensiones de SIMD que refuerzan el rendimiento de </a:t>
          </a:r>
          <a:r>
            <a:rPr lang="es-MX" sz="1100" b="0" i="0" dirty="0" smtClean="0"/>
            <a:t>imágenes, </a:t>
          </a:r>
          <a:r>
            <a:rPr lang="es-MX" sz="1100" b="0" i="0" dirty="0"/>
            <a:t>audio, video. </a:t>
          </a:r>
          <a:endParaRPr lang="es-MX" sz="1100" dirty="0"/>
        </a:p>
      </dgm:t>
    </dgm:pt>
    <dgm:pt modelId="{6FC3ED24-3292-450A-A946-1C3FDBCACE61}" type="parTrans" cxnId="{5E595719-40FB-49EF-A77F-6C68F05F3770}">
      <dgm:prSet/>
      <dgm:spPr/>
      <dgm:t>
        <a:bodyPr/>
        <a:lstStyle/>
        <a:p>
          <a:endParaRPr lang="es-MX"/>
        </a:p>
      </dgm:t>
    </dgm:pt>
    <dgm:pt modelId="{568B8357-08AA-4A01-B44D-C3F5ABDE37D4}" type="sibTrans" cxnId="{5E595719-40FB-49EF-A77F-6C68F05F3770}">
      <dgm:prSet/>
      <dgm:spPr/>
      <dgm:t>
        <a:bodyPr/>
        <a:lstStyle/>
        <a:p>
          <a:endParaRPr lang="es-MX"/>
        </a:p>
      </dgm:t>
    </dgm:pt>
    <dgm:pt modelId="{0F73C644-BEF4-489F-8D60-66190C0F6177}">
      <dgm:prSet phldrT="[Texto]" custT="1"/>
      <dgm:spPr/>
      <dgm:t>
        <a:bodyPr/>
        <a:lstStyle/>
        <a:p>
          <a:r>
            <a:rPr lang="es-MX" sz="1600"/>
            <a:t>2001              </a:t>
          </a:r>
          <a:r>
            <a:rPr lang="es-MX" sz="1600" b="0" i="0"/>
            <a:t>AMD Athlon XP</a:t>
          </a:r>
          <a:endParaRPr lang="es-MX" sz="1600" b="0"/>
        </a:p>
      </dgm:t>
    </dgm:pt>
    <dgm:pt modelId="{6AA08C11-5040-45AD-A52C-AC7A06DBCAFA}" type="parTrans" cxnId="{45C814F3-E227-429C-AF90-3E4A46CC8C80}">
      <dgm:prSet/>
      <dgm:spPr/>
      <dgm:t>
        <a:bodyPr/>
        <a:lstStyle/>
        <a:p>
          <a:endParaRPr lang="es-MX"/>
        </a:p>
      </dgm:t>
    </dgm:pt>
    <dgm:pt modelId="{9804DF5F-9706-4848-BBC7-931BADC1AA6B}" type="sibTrans" cxnId="{45C814F3-E227-429C-AF90-3E4A46CC8C80}">
      <dgm:prSet/>
      <dgm:spPr/>
      <dgm:t>
        <a:bodyPr/>
        <a:lstStyle/>
        <a:p>
          <a:endParaRPr lang="es-MX"/>
        </a:p>
      </dgm:t>
    </dgm:pt>
    <dgm:pt modelId="{34F2D71A-D1F9-4B8B-98BB-5DF03BDB51C8}">
      <dgm:prSet phldrT="[Texto]" custT="1"/>
      <dgm:spPr/>
      <dgm:t>
        <a:bodyPr/>
        <a:lstStyle/>
        <a:p>
          <a:r>
            <a:rPr lang="es-MX" sz="900"/>
            <a:t>2000    </a:t>
          </a:r>
        </a:p>
        <a:p>
          <a:r>
            <a:rPr lang="es-MX" sz="1600"/>
            <a:t>Intel Pentium 4</a:t>
          </a:r>
        </a:p>
      </dgm:t>
    </dgm:pt>
    <dgm:pt modelId="{314DA2D4-351D-4514-B4F3-44C454B6F21B}" type="parTrans" cxnId="{C0CCB74E-3734-45AD-9287-C68C099AF347}">
      <dgm:prSet/>
      <dgm:spPr/>
      <dgm:t>
        <a:bodyPr/>
        <a:lstStyle/>
        <a:p>
          <a:endParaRPr lang="es-MX"/>
        </a:p>
      </dgm:t>
    </dgm:pt>
    <dgm:pt modelId="{D786BEF0-1A79-4A2F-A052-6016A13AD745}" type="sibTrans" cxnId="{C0CCB74E-3734-45AD-9287-C68C099AF347}">
      <dgm:prSet/>
      <dgm:spPr/>
      <dgm:t>
        <a:bodyPr/>
        <a:lstStyle/>
        <a:p>
          <a:endParaRPr lang="es-MX"/>
        </a:p>
      </dgm:t>
    </dgm:pt>
    <dgm:pt modelId="{173CE1EF-1699-4610-968B-A42E78B3C499}">
      <dgm:prSet phldrT="[Texto]" custT="1"/>
      <dgm:spPr/>
      <dgm:t>
        <a:bodyPr/>
        <a:lstStyle/>
        <a:p>
          <a:pPr algn="just"/>
          <a:r>
            <a:rPr lang="es-MX" sz="1200" b="0" i="0" dirty="0"/>
            <a:t>Microprocesador de séptima generación. Intel sacrificó el rendimiento de cada ciclo para obtener mayor cantidad de ciclos por segundo</a:t>
          </a:r>
          <a:endParaRPr lang="es-MX" sz="1200" dirty="0"/>
        </a:p>
      </dgm:t>
    </dgm:pt>
    <dgm:pt modelId="{4AC58FEC-8975-43B8-AEE8-838F43B8D9F9}" type="parTrans" cxnId="{31364D50-2A3B-4978-83B3-1A919795E6D2}">
      <dgm:prSet/>
      <dgm:spPr/>
      <dgm:t>
        <a:bodyPr/>
        <a:lstStyle/>
        <a:p>
          <a:endParaRPr lang="es-MX"/>
        </a:p>
      </dgm:t>
    </dgm:pt>
    <dgm:pt modelId="{4B6A2169-1662-4F62-82E4-1D6533D11D53}" type="sibTrans" cxnId="{31364D50-2A3B-4978-83B3-1A919795E6D2}">
      <dgm:prSet/>
      <dgm:spPr/>
      <dgm:t>
        <a:bodyPr/>
        <a:lstStyle/>
        <a:p>
          <a:endParaRPr lang="es-MX"/>
        </a:p>
      </dgm:t>
    </dgm:pt>
    <dgm:pt modelId="{20A744C4-FC33-4810-9BD3-07A1EDD1CBD4}">
      <dgm:prSet phldrT="[Texto]" custT="1"/>
      <dgm:spPr/>
      <dgm:t>
        <a:bodyPr/>
        <a:lstStyle/>
        <a:p>
          <a:pPr algn="just"/>
          <a:r>
            <a:rPr lang="es-MX" sz="1200" b="0" i="0" dirty="0" smtClean="0"/>
            <a:t>Pre recuperación </a:t>
          </a:r>
          <a:r>
            <a:rPr lang="es-MX" sz="1200" b="0" i="0" dirty="0"/>
            <a:t>de datos por hardware, (</a:t>
          </a:r>
          <a:r>
            <a:rPr lang="es-MX" sz="1200" b="0" i="1" dirty="0"/>
            <a:t>prefetch)</a:t>
          </a:r>
          <a:r>
            <a:rPr lang="es-MX" sz="1200" b="0" i="0" dirty="0"/>
            <a:t>, y el aumento de las entradas TLB, de 24 a 32.</a:t>
          </a:r>
          <a:endParaRPr lang="es-MX" sz="1200" dirty="0"/>
        </a:p>
      </dgm:t>
    </dgm:pt>
    <dgm:pt modelId="{7321A943-8595-4225-A1A0-47D6EC63A76A}" type="parTrans" cxnId="{0AD1A4F1-BBC3-4308-8EB7-40F4FCC96BAA}">
      <dgm:prSet/>
      <dgm:spPr/>
      <dgm:t>
        <a:bodyPr/>
        <a:lstStyle/>
        <a:p>
          <a:endParaRPr lang="es-MX"/>
        </a:p>
      </dgm:t>
    </dgm:pt>
    <dgm:pt modelId="{B6375DE2-2DD5-44FC-B080-C3DB83AC017C}" type="sibTrans" cxnId="{0AD1A4F1-BBC3-4308-8EB7-40F4FCC96BAA}">
      <dgm:prSet/>
      <dgm:spPr/>
      <dgm:t>
        <a:bodyPr/>
        <a:lstStyle/>
        <a:p>
          <a:endParaRPr lang="es-MX"/>
        </a:p>
      </dgm:t>
    </dgm:pt>
    <dgm:pt modelId="{0434744C-F4C1-42F7-A5BA-33C972B85A8B}" type="pres">
      <dgm:prSet presAssocID="{081D360A-B0B8-4872-9443-B4CECF0A4F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DB430B3-9A64-46C6-99E8-AC012726D13A}" type="pres">
      <dgm:prSet presAssocID="{0F2A353B-41D5-4195-931A-9C60043DCDDC}" presName="composite" presStyleCnt="0"/>
      <dgm:spPr/>
      <dgm:t>
        <a:bodyPr/>
        <a:lstStyle/>
        <a:p>
          <a:endParaRPr lang="es-MX"/>
        </a:p>
      </dgm:t>
    </dgm:pt>
    <dgm:pt modelId="{0D2E8D53-2348-4AC9-B968-3BBDE90BCE82}" type="pres">
      <dgm:prSet presAssocID="{0F2A353B-41D5-4195-931A-9C60043DCDDC}" presName="bentUpArrow1" presStyleLbl="alignImgPlace1" presStyleIdx="0" presStyleCnt="2"/>
      <dgm:spPr/>
      <dgm:t>
        <a:bodyPr/>
        <a:lstStyle/>
        <a:p>
          <a:endParaRPr lang="es-MX"/>
        </a:p>
      </dgm:t>
    </dgm:pt>
    <dgm:pt modelId="{490F3FC2-B855-46DD-8380-65208AA0A7F0}" type="pres">
      <dgm:prSet presAssocID="{0F2A353B-41D5-4195-931A-9C60043DCD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B5D2CC7-28EC-4ADE-9666-8156F8AF6767}" type="pres">
      <dgm:prSet presAssocID="{0F2A353B-41D5-4195-931A-9C60043DCDDC}" presName="ChildText" presStyleLbl="revTx" presStyleIdx="0" presStyleCnt="3" custScaleX="208498" custLinFactNeighborX="66249" custLinFactNeighborY="671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10348B-9F6B-42C2-AAA0-A0A9B9FCB129}" type="pres">
      <dgm:prSet presAssocID="{0ABF6472-C02F-4796-879F-2BB04BBFA061}" presName="sibTrans" presStyleCnt="0"/>
      <dgm:spPr/>
      <dgm:t>
        <a:bodyPr/>
        <a:lstStyle/>
        <a:p>
          <a:endParaRPr lang="es-MX"/>
        </a:p>
      </dgm:t>
    </dgm:pt>
    <dgm:pt modelId="{1E3904EE-2152-41BF-AE0E-67524DD601BF}" type="pres">
      <dgm:prSet presAssocID="{34F2D71A-D1F9-4B8B-98BB-5DF03BDB51C8}" presName="composite" presStyleCnt="0"/>
      <dgm:spPr/>
      <dgm:t>
        <a:bodyPr/>
        <a:lstStyle/>
        <a:p>
          <a:endParaRPr lang="es-MX"/>
        </a:p>
      </dgm:t>
    </dgm:pt>
    <dgm:pt modelId="{31D6C45C-1397-4F1A-9BF3-147AFBC8812F}" type="pres">
      <dgm:prSet presAssocID="{34F2D71A-D1F9-4B8B-98BB-5DF03BDB51C8}" presName="bentUpArrow1" presStyleLbl="alignImgPlace1" presStyleIdx="1" presStyleCnt="2"/>
      <dgm:spPr/>
      <dgm:t>
        <a:bodyPr/>
        <a:lstStyle/>
        <a:p>
          <a:endParaRPr lang="es-MX"/>
        </a:p>
      </dgm:t>
    </dgm:pt>
    <dgm:pt modelId="{8960EA02-CED5-4256-BA0D-29A397B18BF1}" type="pres">
      <dgm:prSet presAssocID="{34F2D71A-D1F9-4B8B-98BB-5DF03BDB51C8}" presName="ParentText" presStyleLbl="node1" presStyleIdx="1" presStyleCnt="3" custLinFactNeighborX="-1379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82BE5E-967E-4B8D-BB10-1C9FA0E63D98}" type="pres">
      <dgm:prSet presAssocID="{34F2D71A-D1F9-4B8B-98BB-5DF03BDB51C8}" presName="ChildText" presStyleLbl="revTx" presStyleIdx="1" presStyleCnt="3" custScaleX="168912" custLinFactNeighborX="20714" custLinFactNeighborY="-47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68636C-E36F-40BB-87D5-03429711E8E1}" type="pres">
      <dgm:prSet presAssocID="{D786BEF0-1A79-4A2F-A052-6016A13AD745}" presName="sibTrans" presStyleCnt="0"/>
      <dgm:spPr/>
      <dgm:t>
        <a:bodyPr/>
        <a:lstStyle/>
        <a:p>
          <a:endParaRPr lang="es-MX"/>
        </a:p>
      </dgm:t>
    </dgm:pt>
    <dgm:pt modelId="{CDB919FD-4E58-4831-9EA4-4737F8A210F3}" type="pres">
      <dgm:prSet presAssocID="{0F73C644-BEF4-489F-8D60-66190C0F6177}" presName="composite" presStyleCnt="0"/>
      <dgm:spPr/>
      <dgm:t>
        <a:bodyPr/>
        <a:lstStyle/>
        <a:p>
          <a:endParaRPr lang="es-MX"/>
        </a:p>
      </dgm:t>
    </dgm:pt>
    <dgm:pt modelId="{A620A8AA-1EC3-497A-83BA-8262EBF0CECC}" type="pres">
      <dgm:prSet presAssocID="{0F73C644-BEF4-489F-8D60-66190C0F6177}" presName="ParentText" presStyleLbl="node1" presStyleIdx="2" presStyleCnt="3" custLinFactNeighborX="-22197" custLinFactNeighborY="231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FEE67F-1CE8-4FE3-9156-308BF0E2678C}" type="pres">
      <dgm:prSet presAssocID="{0F73C644-BEF4-489F-8D60-66190C0F6177}" presName="FinalChildText" presStyleLbl="revTx" presStyleIdx="2" presStyleCnt="3" custScaleX="131103" custLinFactNeighborX="-3222" custLinFactNeighborY="10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0A9D2F9-64AB-4187-B196-7014BDA0934A}" type="presOf" srcId="{0F2A353B-41D5-4195-931A-9C60043DCDDC}" destId="{490F3FC2-B855-46DD-8380-65208AA0A7F0}" srcOrd="0" destOrd="0" presId="urn:microsoft.com/office/officeart/2005/8/layout/StepDownProcess"/>
    <dgm:cxn modelId="{EFC5A2C9-F0CF-4C22-AC40-87537933588F}" type="presOf" srcId="{34F2D71A-D1F9-4B8B-98BB-5DF03BDB51C8}" destId="{8960EA02-CED5-4256-BA0D-29A397B18BF1}" srcOrd="0" destOrd="0" presId="urn:microsoft.com/office/officeart/2005/8/layout/StepDownProcess"/>
    <dgm:cxn modelId="{4B28466F-C9BD-4A3F-B40D-80A2285A4F33}" type="presOf" srcId="{173CE1EF-1699-4610-968B-A42E78B3C499}" destId="{4282BE5E-967E-4B8D-BB10-1C9FA0E63D98}" srcOrd="0" destOrd="0" presId="urn:microsoft.com/office/officeart/2005/8/layout/StepDownProcess"/>
    <dgm:cxn modelId="{31364D50-2A3B-4978-83B3-1A919795E6D2}" srcId="{34F2D71A-D1F9-4B8B-98BB-5DF03BDB51C8}" destId="{173CE1EF-1699-4610-968B-A42E78B3C499}" srcOrd="0" destOrd="0" parTransId="{4AC58FEC-8975-43B8-AEE8-838F43B8D9F9}" sibTransId="{4B6A2169-1662-4F62-82E4-1D6533D11D53}"/>
    <dgm:cxn modelId="{5E595719-40FB-49EF-A77F-6C68F05F3770}" srcId="{0F2A353B-41D5-4195-931A-9C60043DCDDC}" destId="{0ADA6B5C-BDB7-474D-BC78-FDC56F462A61}" srcOrd="0" destOrd="0" parTransId="{6FC3ED24-3292-450A-A946-1C3FDBCACE61}" sibTransId="{568B8357-08AA-4A01-B44D-C3F5ABDE37D4}"/>
    <dgm:cxn modelId="{08BC8821-5B1A-4D69-B8FA-7D77D5CC5BFE}" type="presOf" srcId="{081D360A-B0B8-4872-9443-B4CECF0A4FFC}" destId="{0434744C-F4C1-42F7-A5BA-33C972B85A8B}" srcOrd="0" destOrd="0" presId="urn:microsoft.com/office/officeart/2005/8/layout/StepDownProcess"/>
    <dgm:cxn modelId="{45C814F3-E227-429C-AF90-3E4A46CC8C80}" srcId="{081D360A-B0B8-4872-9443-B4CECF0A4FFC}" destId="{0F73C644-BEF4-489F-8D60-66190C0F6177}" srcOrd="2" destOrd="0" parTransId="{6AA08C11-5040-45AD-A52C-AC7A06DBCAFA}" sibTransId="{9804DF5F-9706-4848-BBC7-931BADC1AA6B}"/>
    <dgm:cxn modelId="{0AD1A4F1-BBC3-4308-8EB7-40F4FCC96BAA}" srcId="{0F73C644-BEF4-489F-8D60-66190C0F6177}" destId="{20A744C4-FC33-4810-9BD3-07A1EDD1CBD4}" srcOrd="0" destOrd="0" parTransId="{7321A943-8595-4225-A1A0-47D6EC63A76A}" sibTransId="{B6375DE2-2DD5-44FC-B080-C3DB83AC017C}"/>
    <dgm:cxn modelId="{C0CCB74E-3734-45AD-9287-C68C099AF347}" srcId="{081D360A-B0B8-4872-9443-B4CECF0A4FFC}" destId="{34F2D71A-D1F9-4B8B-98BB-5DF03BDB51C8}" srcOrd="1" destOrd="0" parTransId="{314DA2D4-351D-4514-B4F3-44C454B6F21B}" sibTransId="{D786BEF0-1A79-4A2F-A052-6016A13AD745}"/>
    <dgm:cxn modelId="{73EC4FA3-E86F-447B-A9F5-95C62A127C4E}" srcId="{081D360A-B0B8-4872-9443-B4CECF0A4FFC}" destId="{0F2A353B-41D5-4195-931A-9C60043DCDDC}" srcOrd="0" destOrd="0" parTransId="{867A69C1-D90A-486A-8728-01746E569016}" sibTransId="{0ABF6472-C02F-4796-879F-2BB04BBFA061}"/>
    <dgm:cxn modelId="{D30A703A-C281-47AE-A3EC-A8CEA6CCE246}" type="presOf" srcId="{0F73C644-BEF4-489F-8D60-66190C0F6177}" destId="{A620A8AA-1EC3-497A-83BA-8262EBF0CECC}" srcOrd="0" destOrd="0" presId="urn:microsoft.com/office/officeart/2005/8/layout/StepDownProcess"/>
    <dgm:cxn modelId="{CFAFADB1-CE52-4F4E-B6F6-6C8AB09629E3}" type="presOf" srcId="{20A744C4-FC33-4810-9BD3-07A1EDD1CBD4}" destId="{9EFEE67F-1CE8-4FE3-9156-308BF0E2678C}" srcOrd="0" destOrd="0" presId="urn:microsoft.com/office/officeart/2005/8/layout/StepDownProcess"/>
    <dgm:cxn modelId="{37CC629E-A486-44E5-8930-25B0E75DE563}" type="presOf" srcId="{0ADA6B5C-BDB7-474D-BC78-FDC56F462A61}" destId="{3B5D2CC7-28EC-4ADE-9666-8156F8AF6767}" srcOrd="0" destOrd="0" presId="urn:microsoft.com/office/officeart/2005/8/layout/StepDownProcess"/>
    <dgm:cxn modelId="{C3982381-B5C6-49AC-B241-CF72B6F6FEC4}" type="presParOf" srcId="{0434744C-F4C1-42F7-A5BA-33C972B85A8B}" destId="{EDB430B3-9A64-46C6-99E8-AC012726D13A}" srcOrd="0" destOrd="0" presId="urn:microsoft.com/office/officeart/2005/8/layout/StepDownProcess"/>
    <dgm:cxn modelId="{3EE3BF8A-8879-47D0-940F-28EED3A830E9}" type="presParOf" srcId="{EDB430B3-9A64-46C6-99E8-AC012726D13A}" destId="{0D2E8D53-2348-4AC9-B968-3BBDE90BCE82}" srcOrd="0" destOrd="0" presId="urn:microsoft.com/office/officeart/2005/8/layout/StepDownProcess"/>
    <dgm:cxn modelId="{93024621-5A0E-4C7A-BC38-3D4C464CFF2E}" type="presParOf" srcId="{EDB430B3-9A64-46C6-99E8-AC012726D13A}" destId="{490F3FC2-B855-46DD-8380-65208AA0A7F0}" srcOrd="1" destOrd="0" presId="urn:microsoft.com/office/officeart/2005/8/layout/StepDownProcess"/>
    <dgm:cxn modelId="{9810BD6D-08BD-401A-B480-F9847074639A}" type="presParOf" srcId="{EDB430B3-9A64-46C6-99E8-AC012726D13A}" destId="{3B5D2CC7-28EC-4ADE-9666-8156F8AF6767}" srcOrd="2" destOrd="0" presId="urn:microsoft.com/office/officeart/2005/8/layout/StepDownProcess"/>
    <dgm:cxn modelId="{C0C80510-F49D-45F8-B83A-F9D37951E2A7}" type="presParOf" srcId="{0434744C-F4C1-42F7-A5BA-33C972B85A8B}" destId="{0C10348B-9F6B-42C2-AAA0-A0A9B9FCB129}" srcOrd="1" destOrd="0" presId="urn:microsoft.com/office/officeart/2005/8/layout/StepDownProcess"/>
    <dgm:cxn modelId="{5F03A1BD-E5B5-437A-A9B7-1F4AC52FCAC9}" type="presParOf" srcId="{0434744C-F4C1-42F7-A5BA-33C972B85A8B}" destId="{1E3904EE-2152-41BF-AE0E-67524DD601BF}" srcOrd="2" destOrd="0" presId="urn:microsoft.com/office/officeart/2005/8/layout/StepDownProcess"/>
    <dgm:cxn modelId="{82DC90D3-A462-4F7A-A136-F3489B532253}" type="presParOf" srcId="{1E3904EE-2152-41BF-AE0E-67524DD601BF}" destId="{31D6C45C-1397-4F1A-9BF3-147AFBC8812F}" srcOrd="0" destOrd="0" presId="urn:microsoft.com/office/officeart/2005/8/layout/StepDownProcess"/>
    <dgm:cxn modelId="{16659ED2-0E8D-4308-8F32-E6DB5C1DAF3E}" type="presParOf" srcId="{1E3904EE-2152-41BF-AE0E-67524DD601BF}" destId="{8960EA02-CED5-4256-BA0D-29A397B18BF1}" srcOrd="1" destOrd="0" presId="urn:microsoft.com/office/officeart/2005/8/layout/StepDownProcess"/>
    <dgm:cxn modelId="{7095B94E-F29C-40B2-9480-9C8FA6C8992B}" type="presParOf" srcId="{1E3904EE-2152-41BF-AE0E-67524DD601BF}" destId="{4282BE5E-967E-4B8D-BB10-1C9FA0E63D98}" srcOrd="2" destOrd="0" presId="urn:microsoft.com/office/officeart/2005/8/layout/StepDownProcess"/>
    <dgm:cxn modelId="{85196622-065B-4D82-AB7C-75E8E3F364DD}" type="presParOf" srcId="{0434744C-F4C1-42F7-A5BA-33C972B85A8B}" destId="{9468636C-E36F-40BB-87D5-03429711E8E1}" srcOrd="3" destOrd="0" presId="urn:microsoft.com/office/officeart/2005/8/layout/StepDownProcess"/>
    <dgm:cxn modelId="{D3B92DA4-ED21-4161-93E0-F27F04BF6A29}" type="presParOf" srcId="{0434744C-F4C1-42F7-A5BA-33C972B85A8B}" destId="{CDB919FD-4E58-4831-9EA4-4737F8A210F3}" srcOrd="4" destOrd="0" presId="urn:microsoft.com/office/officeart/2005/8/layout/StepDownProcess"/>
    <dgm:cxn modelId="{94BFF813-C555-458C-B943-7F35680789E2}" type="presParOf" srcId="{CDB919FD-4E58-4831-9EA4-4737F8A210F3}" destId="{A620A8AA-1EC3-497A-83BA-8262EBF0CECC}" srcOrd="0" destOrd="0" presId="urn:microsoft.com/office/officeart/2005/8/layout/StepDownProcess"/>
    <dgm:cxn modelId="{8613082F-0EDD-4D79-8967-F324223CC0DD}" type="presParOf" srcId="{CDB919FD-4E58-4831-9EA4-4737F8A210F3}" destId="{9EFEE67F-1CE8-4FE3-9156-308BF0E267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1D360A-B0B8-4872-9443-B4CECF0A4FFC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F2A353B-41D5-4195-931A-9C60043DCDDC}">
      <dgm:prSet phldrT="[Texto]" custT="1"/>
      <dgm:spPr/>
      <dgm:t>
        <a:bodyPr/>
        <a:lstStyle/>
        <a:p>
          <a:r>
            <a:rPr lang="es-MX" sz="2000"/>
            <a:t>2006                            </a:t>
          </a:r>
          <a:r>
            <a:rPr lang="es-MX" sz="1600"/>
            <a:t>Intel Core Dup</a:t>
          </a:r>
          <a:endParaRPr lang="es-MX" sz="1100"/>
        </a:p>
      </dgm:t>
    </dgm:pt>
    <dgm:pt modelId="{867A69C1-D90A-486A-8728-01746E569016}" type="parTrans" cxnId="{73EC4FA3-E86F-447B-A9F5-95C62A127C4E}">
      <dgm:prSet/>
      <dgm:spPr/>
      <dgm:t>
        <a:bodyPr/>
        <a:lstStyle/>
        <a:p>
          <a:endParaRPr lang="es-MX"/>
        </a:p>
      </dgm:t>
    </dgm:pt>
    <dgm:pt modelId="{0ABF6472-C02F-4796-879F-2BB04BBFA061}" type="sibTrans" cxnId="{73EC4FA3-E86F-447B-A9F5-95C62A127C4E}">
      <dgm:prSet/>
      <dgm:spPr/>
      <dgm:t>
        <a:bodyPr/>
        <a:lstStyle/>
        <a:p>
          <a:endParaRPr lang="es-MX"/>
        </a:p>
      </dgm:t>
    </dgm:pt>
    <dgm:pt modelId="{0ADA6B5C-BDB7-474D-BC78-FDC56F462A61}">
      <dgm:prSet phldrT="[Texto]" custT="1"/>
      <dgm:spPr/>
      <dgm:t>
        <a:bodyPr/>
        <a:lstStyle/>
        <a:p>
          <a:pPr algn="just"/>
          <a:r>
            <a:rPr lang="es-MX" sz="1200" b="0" i="0" dirty="0"/>
            <a:t>Provee etapas de decodificación, unidades de ejecución, caché y buses más eficientes, reduciendo el consumo de energía, mientras se incrementa la capacidad de procesamiento.</a:t>
          </a:r>
          <a:endParaRPr lang="es-MX" sz="1200" dirty="0"/>
        </a:p>
      </dgm:t>
    </dgm:pt>
    <dgm:pt modelId="{6FC3ED24-3292-450A-A946-1C3FDBCACE61}" type="parTrans" cxnId="{5E595719-40FB-49EF-A77F-6C68F05F3770}">
      <dgm:prSet/>
      <dgm:spPr/>
      <dgm:t>
        <a:bodyPr/>
        <a:lstStyle/>
        <a:p>
          <a:endParaRPr lang="es-MX"/>
        </a:p>
      </dgm:t>
    </dgm:pt>
    <dgm:pt modelId="{568B8357-08AA-4A01-B44D-C3F5ABDE37D4}" type="sibTrans" cxnId="{5E595719-40FB-49EF-A77F-6C68F05F3770}">
      <dgm:prSet/>
      <dgm:spPr/>
      <dgm:t>
        <a:bodyPr/>
        <a:lstStyle/>
        <a:p>
          <a:endParaRPr lang="es-MX"/>
        </a:p>
      </dgm:t>
    </dgm:pt>
    <dgm:pt modelId="{0F73C644-BEF4-489F-8D60-66190C0F6177}">
      <dgm:prSet phldrT="[Texto]" custT="1"/>
      <dgm:spPr/>
      <dgm:t>
        <a:bodyPr/>
        <a:lstStyle/>
        <a:p>
          <a:r>
            <a:rPr lang="es-MX" sz="2000" dirty="0"/>
            <a:t>2008</a:t>
          </a:r>
          <a:r>
            <a:rPr lang="es-MX" sz="1600" dirty="0"/>
            <a:t>              </a:t>
          </a:r>
          <a:r>
            <a:rPr lang="es-MX" sz="1600" b="1" i="0" dirty="0"/>
            <a:t>Intel Core Nehalem</a:t>
          </a:r>
          <a:endParaRPr lang="es-MX" sz="1600" b="0" dirty="0"/>
        </a:p>
      </dgm:t>
    </dgm:pt>
    <dgm:pt modelId="{6AA08C11-5040-45AD-A52C-AC7A06DBCAFA}" type="parTrans" cxnId="{45C814F3-E227-429C-AF90-3E4A46CC8C80}">
      <dgm:prSet/>
      <dgm:spPr/>
      <dgm:t>
        <a:bodyPr/>
        <a:lstStyle/>
        <a:p>
          <a:endParaRPr lang="es-MX"/>
        </a:p>
      </dgm:t>
    </dgm:pt>
    <dgm:pt modelId="{9804DF5F-9706-4848-BBC7-931BADC1AA6B}" type="sibTrans" cxnId="{45C814F3-E227-429C-AF90-3E4A46CC8C80}">
      <dgm:prSet/>
      <dgm:spPr/>
      <dgm:t>
        <a:bodyPr/>
        <a:lstStyle/>
        <a:p>
          <a:endParaRPr lang="es-MX"/>
        </a:p>
      </dgm:t>
    </dgm:pt>
    <dgm:pt modelId="{34F2D71A-D1F9-4B8B-98BB-5DF03BDB51C8}">
      <dgm:prSet phldrT="[Texto]" custT="1"/>
      <dgm:spPr/>
      <dgm:t>
        <a:bodyPr/>
        <a:lstStyle/>
        <a:p>
          <a:r>
            <a:rPr lang="es-MX" sz="2000"/>
            <a:t>2007</a:t>
          </a:r>
          <a:r>
            <a:rPr lang="es-MX" sz="900"/>
            <a:t>    </a:t>
          </a:r>
        </a:p>
        <a:p>
          <a:r>
            <a:rPr lang="es-MX" sz="1600" b="0" i="0"/>
            <a:t>AMD Phenom</a:t>
          </a:r>
        </a:p>
      </dgm:t>
    </dgm:pt>
    <dgm:pt modelId="{314DA2D4-351D-4514-B4F3-44C454B6F21B}" type="parTrans" cxnId="{C0CCB74E-3734-45AD-9287-C68C099AF347}">
      <dgm:prSet/>
      <dgm:spPr/>
      <dgm:t>
        <a:bodyPr/>
        <a:lstStyle/>
        <a:p>
          <a:endParaRPr lang="es-MX"/>
        </a:p>
      </dgm:t>
    </dgm:pt>
    <dgm:pt modelId="{D786BEF0-1A79-4A2F-A052-6016A13AD745}" type="sibTrans" cxnId="{C0CCB74E-3734-45AD-9287-C68C099AF347}">
      <dgm:prSet/>
      <dgm:spPr/>
      <dgm:t>
        <a:bodyPr/>
        <a:lstStyle/>
        <a:p>
          <a:endParaRPr lang="es-MX"/>
        </a:p>
      </dgm:t>
    </dgm:pt>
    <dgm:pt modelId="{173CE1EF-1699-4610-968B-A42E78B3C499}">
      <dgm:prSet phldrT="[Texto]" custT="1"/>
      <dgm:spPr/>
      <dgm:t>
        <a:bodyPr/>
        <a:lstStyle/>
        <a:p>
          <a:r>
            <a:rPr lang="es-MX" sz="1200" b="0" i="0" dirty="0"/>
            <a:t>Diseñados para facilitar el uso inteligente de energía y recursos del sistema, listo para la virtualización, generando un óptimo rendimiento por vatio.</a:t>
          </a:r>
          <a:endParaRPr lang="es-MX" sz="1200" dirty="0"/>
        </a:p>
      </dgm:t>
    </dgm:pt>
    <dgm:pt modelId="{4AC58FEC-8975-43B8-AEE8-838F43B8D9F9}" type="parTrans" cxnId="{31364D50-2A3B-4978-83B3-1A919795E6D2}">
      <dgm:prSet/>
      <dgm:spPr/>
      <dgm:t>
        <a:bodyPr/>
        <a:lstStyle/>
        <a:p>
          <a:endParaRPr lang="es-MX"/>
        </a:p>
      </dgm:t>
    </dgm:pt>
    <dgm:pt modelId="{4B6A2169-1662-4F62-82E4-1D6533D11D53}" type="sibTrans" cxnId="{31364D50-2A3B-4978-83B3-1A919795E6D2}">
      <dgm:prSet/>
      <dgm:spPr/>
      <dgm:t>
        <a:bodyPr/>
        <a:lstStyle/>
        <a:p>
          <a:endParaRPr lang="es-MX"/>
        </a:p>
      </dgm:t>
    </dgm:pt>
    <dgm:pt modelId="{20A744C4-FC33-4810-9BD3-07A1EDD1CBD4}">
      <dgm:prSet phldrT="[Texto]" custT="1"/>
      <dgm:spPr/>
      <dgm:t>
        <a:bodyPr/>
        <a:lstStyle/>
        <a:p>
          <a:pPr algn="just"/>
          <a:r>
            <a:rPr lang="es-MX" sz="1200" b="0" i="0" dirty="0"/>
            <a:t>Primeros procesadores que usan la </a:t>
          </a:r>
          <a:r>
            <a:rPr lang="es-MX" sz="1200" b="0" i="0" dirty="0" smtClean="0"/>
            <a:t>micro arquitectura </a:t>
          </a:r>
          <a:r>
            <a:rPr lang="es-MX" sz="1200" b="0" i="0" dirty="0"/>
            <a:t>Nehalem de Intel y es el sucesor de la familia Intel Core 2.</a:t>
          </a:r>
          <a:endParaRPr lang="es-MX" sz="1200" dirty="0"/>
        </a:p>
      </dgm:t>
    </dgm:pt>
    <dgm:pt modelId="{7321A943-8595-4225-A1A0-47D6EC63A76A}" type="parTrans" cxnId="{0AD1A4F1-BBC3-4308-8EB7-40F4FCC96BAA}">
      <dgm:prSet/>
      <dgm:spPr/>
      <dgm:t>
        <a:bodyPr/>
        <a:lstStyle/>
        <a:p>
          <a:endParaRPr lang="es-MX"/>
        </a:p>
      </dgm:t>
    </dgm:pt>
    <dgm:pt modelId="{B6375DE2-2DD5-44FC-B080-C3DB83AC017C}" type="sibTrans" cxnId="{0AD1A4F1-BBC3-4308-8EB7-40F4FCC96BAA}">
      <dgm:prSet/>
      <dgm:spPr/>
      <dgm:t>
        <a:bodyPr/>
        <a:lstStyle/>
        <a:p>
          <a:endParaRPr lang="es-MX"/>
        </a:p>
      </dgm:t>
    </dgm:pt>
    <dgm:pt modelId="{0434744C-F4C1-42F7-A5BA-33C972B85A8B}" type="pres">
      <dgm:prSet presAssocID="{081D360A-B0B8-4872-9443-B4CECF0A4F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DB430B3-9A64-46C6-99E8-AC012726D13A}" type="pres">
      <dgm:prSet presAssocID="{0F2A353B-41D5-4195-931A-9C60043DCDDC}" presName="composite" presStyleCnt="0"/>
      <dgm:spPr/>
      <dgm:t>
        <a:bodyPr/>
        <a:lstStyle/>
        <a:p>
          <a:endParaRPr lang="es-MX"/>
        </a:p>
      </dgm:t>
    </dgm:pt>
    <dgm:pt modelId="{0D2E8D53-2348-4AC9-B968-3BBDE90BCE82}" type="pres">
      <dgm:prSet presAssocID="{0F2A353B-41D5-4195-931A-9C60043DCDDC}" presName="bentUpArrow1" presStyleLbl="alignImgPlace1" presStyleIdx="0" presStyleCnt="2"/>
      <dgm:spPr/>
      <dgm:t>
        <a:bodyPr/>
        <a:lstStyle/>
        <a:p>
          <a:endParaRPr lang="es-MX"/>
        </a:p>
      </dgm:t>
    </dgm:pt>
    <dgm:pt modelId="{490F3FC2-B855-46DD-8380-65208AA0A7F0}" type="pres">
      <dgm:prSet presAssocID="{0F2A353B-41D5-4195-931A-9C60043DCD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B5D2CC7-28EC-4ADE-9666-8156F8AF6767}" type="pres">
      <dgm:prSet presAssocID="{0F2A353B-41D5-4195-931A-9C60043DCDDC}" presName="ChildText" presStyleLbl="revTx" presStyleIdx="0" presStyleCnt="3" custScaleX="173995" custLinFactNeighborX="43497" custLinFactNeighborY="-2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10348B-9F6B-42C2-AAA0-A0A9B9FCB129}" type="pres">
      <dgm:prSet presAssocID="{0ABF6472-C02F-4796-879F-2BB04BBFA061}" presName="sibTrans" presStyleCnt="0"/>
      <dgm:spPr/>
      <dgm:t>
        <a:bodyPr/>
        <a:lstStyle/>
        <a:p>
          <a:endParaRPr lang="es-MX"/>
        </a:p>
      </dgm:t>
    </dgm:pt>
    <dgm:pt modelId="{1E3904EE-2152-41BF-AE0E-67524DD601BF}" type="pres">
      <dgm:prSet presAssocID="{34F2D71A-D1F9-4B8B-98BB-5DF03BDB51C8}" presName="composite" presStyleCnt="0"/>
      <dgm:spPr/>
      <dgm:t>
        <a:bodyPr/>
        <a:lstStyle/>
        <a:p>
          <a:endParaRPr lang="es-MX"/>
        </a:p>
      </dgm:t>
    </dgm:pt>
    <dgm:pt modelId="{31D6C45C-1397-4F1A-9BF3-147AFBC8812F}" type="pres">
      <dgm:prSet presAssocID="{34F2D71A-D1F9-4B8B-98BB-5DF03BDB51C8}" presName="bentUpArrow1" presStyleLbl="alignImgPlace1" presStyleIdx="1" presStyleCnt="2"/>
      <dgm:spPr/>
      <dgm:t>
        <a:bodyPr/>
        <a:lstStyle/>
        <a:p>
          <a:endParaRPr lang="es-MX"/>
        </a:p>
      </dgm:t>
    </dgm:pt>
    <dgm:pt modelId="{8960EA02-CED5-4256-BA0D-29A397B18BF1}" type="pres">
      <dgm:prSet presAssocID="{34F2D71A-D1F9-4B8B-98BB-5DF03BDB51C8}" presName="ParentText" presStyleLbl="node1" presStyleIdx="1" presStyleCnt="3" custLinFactNeighborX="-10060" custLinFactNeighborY="334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82BE5E-967E-4B8D-BB10-1C9FA0E63D98}" type="pres">
      <dgm:prSet presAssocID="{34F2D71A-D1F9-4B8B-98BB-5DF03BDB51C8}" presName="ChildText" presStyleLbl="revTx" presStyleIdx="1" presStyleCnt="3" custScaleX="240350" custLinFactNeighborX="90436" custLinFactNeighborY="-115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68636C-E36F-40BB-87D5-03429711E8E1}" type="pres">
      <dgm:prSet presAssocID="{D786BEF0-1A79-4A2F-A052-6016A13AD745}" presName="sibTrans" presStyleCnt="0"/>
      <dgm:spPr/>
      <dgm:t>
        <a:bodyPr/>
        <a:lstStyle/>
        <a:p>
          <a:endParaRPr lang="es-MX"/>
        </a:p>
      </dgm:t>
    </dgm:pt>
    <dgm:pt modelId="{CDB919FD-4E58-4831-9EA4-4737F8A210F3}" type="pres">
      <dgm:prSet presAssocID="{0F73C644-BEF4-489F-8D60-66190C0F6177}" presName="composite" presStyleCnt="0"/>
      <dgm:spPr/>
      <dgm:t>
        <a:bodyPr/>
        <a:lstStyle/>
        <a:p>
          <a:endParaRPr lang="es-MX"/>
        </a:p>
      </dgm:t>
    </dgm:pt>
    <dgm:pt modelId="{A620A8AA-1EC3-497A-83BA-8262EBF0CECC}" type="pres">
      <dgm:prSet presAssocID="{0F73C644-BEF4-489F-8D60-66190C0F6177}" presName="ParentText" presStyleLbl="node1" presStyleIdx="2" presStyleCnt="3" custLinFactNeighborX="-13812" custLinFactNeighborY="554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FEE67F-1CE8-4FE3-9156-308BF0E2678C}" type="pres">
      <dgm:prSet presAssocID="{0F73C644-BEF4-489F-8D60-66190C0F6177}" presName="FinalChildText" presStyleLbl="revTx" presStyleIdx="2" presStyleCnt="3" custLinFactNeighborX="-11384" custLinFactNeighborY="-26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31364D50-2A3B-4978-83B3-1A919795E6D2}" srcId="{34F2D71A-D1F9-4B8B-98BB-5DF03BDB51C8}" destId="{173CE1EF-1699-4610-968B-A42E78B3C499}" srcOrd="0" destOrd="0" parTransId="{4AC58FEC-8975-43B8-AEE8-838F43B8D9F9}" sibTransId="{4B6A2169-1662-4F62-82E4-1D6533D11D53}"/>
    <dgm:cxn modelId="{EF76516C-BF63-4EE1-B278-4E8BAD676DEE}" type="presOf" srcId="{34F2D71A-D1F9-4B8B-98BB-5DF03BDB51C8}" destId="{8960EA02-CED5-4256-BA0D-29A397B18BF1}" srcOrd="0" destOrd="0" presId="urn:microsoft.com/office/officeart/2005/8/layout/StepDownProcess"/>
    <dgm:cxn modelId="{5E595719-40FB-49EF-A77F-6C68F05F3770}" srcId="{0F2A353B-41D5-4195-931A-9C60043DCDDC}" destId="{0ADA6B5C-BDB7-474D-BC78-FDC56F462A61}" srcOrd="0" destOrd="0" parTransId="{6FC3ED24-3292-450A-A946-1C3FDBCACE61}" sibTransId="{568B8357-08AA-4A01-B44D-C3F5ABDE37D4}"/>
    <dgm:cxn modelId="{F1E87C12-12B9-4972-94B8-C653EEC50299}" type="presOf" srcId="{173CE1EF-1699-4610-968B-A42E78B3C499}" destId="{4282BE5E-967E-4B8D-BB10-1C9FA0E63D98}" srcOrd="0" destOrd="0" presId="urn:microsoft.com/office/officeart/2005/8/layout/StepDownProcess"/>
    <dgm:cxn modelId="{490AC2AF-24BB-4DEB-9A18-FB329B10C08C}" type="presOf" srcId="{20A744C4-FC33-4810-9BD3-07A1EDD1CBD4}" destId="{9EFEE67F-1CE8-4FE3-9156-308BF0E2678C}" srcOrd="0" destOrd="0" presId="urn:microsoft.com/office/officeart/2005/8/layout/StepDownProcess"/>
    <dgm:cxn modelId="{B78FBE00-9E20-40FE-A231-229FE9234584}" type="presOf" srcId="{0F2A353B-41D5-4195-931A-9C60043DCDDC}" destId="{490F3FC2-B855-46DD-8380-65208AA0A7F0}" srcOrd="0" destOrd="0" presId="urn:microsoft.com/office/officeart/2005/8/layout/StepDownProcess"/>
    <dgm:cxn modelId="{FD287AEB-D7C0-44DF-8C00-5C558EDDE0E5}" type="presOf" srcId="{0F73C644-BEF4-489F-8D60-66190C0F6177}" destId="{A620A8AA-1EC3-497A-83BA-8262EBF0CECC}" srcOrd="0" destOrd="0" presId="urn:microsoft.com/office/officeart/2005/8/layout/StepDownProcess"/>
    <dgm:cxn modelId="{45C814F3-E227-429C-AF90-3E4A46CC8C80}" srcId="{081D360A-B0B8-4872-9443-B4CECF0A4FFC}" destId="{0F73C644-BEF4-489F-8D60-66190C0F6177}" srcOrd="2" destOrd="0" parTransId="{6AA08C11-5040-45AD-A52C-AC7A06DBCAFA}" sibTransId="{9804DF5F-9706-4848-BBC7-931BADC1AA6B}"/>
    <dgm:cxn modelId="{70CEF84B-1EDD-4845-BCB1-531F56134008}" type="presOf" srcId="{0ADA6B5C-BDB7-474D-BC78-FDC56F462A61}" destId="{3B5D2CC7-28EC-4ADE-9666-8156F8AF6767}" srcOrd="0" destOrd="0" presId="urn:microsoft.com/office/officeart/2005/8/layout/StepDownProcess"/>
    <dgm:cxn modelId="{0AD1A4F1-BBC3-4308-8EB7-40F4FCC96BAA}" srcId="{0F73C644-BEF4-489F-8D60-66190C0F6177}" destId="{20A744C4-FC33-4810-9BD3-07A1EDD1CBD4}" srcOrd="0" destOrd="0" parTransId="{7321A943-8595-4225-A1A0-47D6EC63A76A}" sibTransId="{B6375DE2-2DD5-44FC-B080-C3DB83AC017C}"/>
    <dgm:cxn modelId="{C0CCB74E-3734-45AD-9287-C68C099AF347}" srcId="{081D360A-B0B8-4872-9443-B4CECF0A4FFC}" destId="{34F2D71A-D1F9-4B8B-98BB-5DF03BDB51C8}" srcOrd="1" destOrd="0" parTransId="{314DA2D4-351D-4514-B4F3-44C454B6F21B}" sibTransId="{D786BEF0-1A79-4A2F-A052-6016A13AD745}"/>
    <dgm:cxn modelId="{73EC4FA3-E86F-447B-A9F5-95C62A127C4E}" srcId="{081D360A-B0B8-4872-9443-B4CECF0A4FFC}" destId="{0F2A353B-41D5-4195-931A-9C60043DCDDC}" srcOrd="0" destOrd="0" parTransId="{867A69C1-D90A-486A-8728-01746E569016}" sibTransId="{0ABF6472-C02F-4796-879F-2BB04BBFA061}"/>
    <dgm:cxn modelId="{BE84E18F-4C1A-4EF1-9304-3DED3432A4F1}" type="presOf" srcId="{081D360A-B0B8-4872-9443-B4CECF0A4FFC}" destId="{0434744C-F4C1-42F7-A5BA-33C972B85A8B}" srcOrd="0" destOrd="0" presId="urn:microsoft.com/office/officeart/2005/8/layout/StepDownProcess"/>
    <dgm:cxn modelId="{F244CA25-C71D-4B2F-8C61-94172A10ECB5}" type="presParOf" srcId="{0434744C-F4C1-42F7-A5BA-33C972B85A8B}" destId="{EDB430B3-9A64-46C6-99E8-AC012726D13A}" srcOrd="0" destOrd="0" presId="urn:microsoft.com/office/officeart/2005/8/layout/StepDownProcess"/>
    <dgm:cxn modelId="{74CA6813-9ECF-4DC2-8BAF-CC31E7211578}" type="presParOf" srcId="{EDB430B3-9A64-46C6-99E8-AC012726D13A}" destId="{0D2E8D53-2348-4AC9-B968-3BBDE90BCE82}" srcOrd="0" destOrd="0" presId="urn:microsoft.com/office/officeart/2005/8/layout/StepDownProcess"/>
    <dgm:cxn modelId="{73403409-ABB4-477D-B8F2-E949A09FDEA3}" type="presParOf" srcId="{EDB430B3-9A64-46C6-99E8-AC012726D13A}" destId="{490F3FC2-B855-46DD-8380-65208AA0A7F0}" srcOrd="1" destOrd="0" presId="urn:microsoft.com/office/officeart/2005/8/layout/StepDownProcess"/>
    <dgm:cxn modelId="{4B3591FD-B4E8-430B-8945-33A28B85DB85}" type="presParOf" srcId="{EDB430B3-9A64-46C6-99E8-AC012726D13A}" destId="{3B5D2CC7-28EC-4ADE-9666-8156F8AF6767}" srcOrd="2" destOrd="0" presId="urn:microsoft.com/office/officeart/2005/8/layout/StepDownProcess"/>
    <dgm:cxn modelId="{033F21AD-6515-4EDE-AAC4-BE29AAC5BB8B}" type="presParOf" srcId="{0434744C-F4C1-42F7-A5BA-33C972B85A8B}" destId="{0C10348B-9F6B-42C2-AAA0-A0A9B9FCB129}" srcOrd="1" destOrd="0" presId="urn:microsoft.com/office/officeart/2005/8/layout/StepDownProcess"/>
    <dgm:cxn modelId="{F1519F42-E16B-41FD-B399-58BD2477AB58}" type="presParOf" srcId="{0434744C-F4C1-42F7-A5BA-33C972B85A8B}" destId="{1E3904EE-2152-41BF-AE0E-67524DD601BF}" srcOrd="2" destOrd="0" presId="urn:microsoft.com/office/officeart/2005/8/layout/StepDownProcess"/>
    <dgm:cxn modelId="{9D6AA70D-B4B4-4134-96C0-AA34AB064A30}" type="presParOf" srcId="{1E3904EE-2152-41BF-AE0E-67524DD601BF}" destId="{31D6C45C-1397-4F1A-9BF3-147AFBC8812F}" srcOrd="0" destOrd="0" presId="urn:microsoft.com/office/officeart/2005/8/layout/StepDownProcess"/>
    <dgm:cxn modelId="{7892DF5C-6C94-4AA7-A9A1-369A699F3F56}" type="presParOf" srcId="{1E3904EE-2152-41BF-AE0E-67524DD601BF}" destId="{8960EA02-CED5-4256-BA0D-29A397B18BF1}" srcOrd="1" destOrd="0" presId="urn:microsoft.com/office/officeart/2005/8/layout/StepDownProcess"/>
    <dgm:cxn modelId="{8EC61597-C1AA-4C05-AF81-190BC9916E80}" type="presParOf" srcId="{1E3904EE-2152-41BF-AE0E-67524DD601BF}" destId="{4282BE5E-967E-4B8D-BB10-1C9FA0E63D98}" srcOrd="2" destOrd="0" presId="urn:microsoft.com/office/officeart/2005/8/layout/StepDownProcess"/>
    <dgm:cxn modelId="{F59877B0-A329-4435-8917-39679767BFB9}" type="presParOf" srcId="{0434744C-F4C1-42F7-A5BA-33C972B85A8B}" destId="{9468636C-E36F-40BB-87D5-03429711E8E1}" srcOrd="3" destOrd="0" presId="urn:microsoft.com/office/officeart/2005/8/layout/StepDownProcess"/>
    <dgm:cxn modelId="{FE045988-5236-4A31-A94B-86A5BE4F9673}" type="presParOf" srcId="{0434744C-F4C1-42F7-A5BA-33C972B85A8B}" destId="{CDB919FD-4E58-4831-9EA4-4737F8A210F3}" srcOrd="4" destOrd="0" presId="urn:microsoft.com/office/officeart/2005/8/layout/StepDownProcess"/>
    <dgm:cxn modelId="{CECF09A7-ABCF-4ACC-AF33-4B28AE9CAAAB}" type="presParOf" srcId="{CDB919FD-4E58-4831-9EA4-4737F8A210F3}" destId="{A620A8AA-1EC3-497A-83BA-8262EBF0CECC}" srcOrd="0" destOrd="0" presId="urn:microsoft.com/office/officeart/2005/8/layout/StepDownProcess"/>
    <dgm:cxn modelId="{78A69F53-3283-4061-A8E7-897DD28EB473}" type="presParOf" srcId="{CDB919FD-4E58-4831-9EA4-4737F8A210F3}" destId="{9EFEE67F-1CE8-4FE3-9156-308BF0E267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1D360A-B0B8-4872-9443-B4CECF0A4FFC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F2A353B-41D5-4195-931A-9C60043DCDDC}">
      <dgm:prSet phldrT="[Texto]" custT="1"/>
      <dgm:spPr/>
      <dgm:t>
        <a:bodyPr/>
        <a:lstStyle/>
        <a:p>
          <a:r>
            <a:rPr lang="es-MX" sz="2000" dirty="0" smtClean="0"/>
            <a:t>2010                            </a:t>
          </a:r>
          <a:r>
            <a:rPr lang="es-MX" sz="1600" b="0" i="0" dirty="0"/>
            <a:t>Intel Core </a:t>
          </a:r>
          <a:r>
            <a:rPr lang="es-MX" sz="1600" b="0" i="0" dirty="0" smtClean="0"/>
            <a:t>i3</a:t>
          </a:r>
          <a:endParaRPr lang="es-MX" sz="1000" b="0" dirty="0"/>
        </a:p>
      </dgm:t>
    </dgm:pt>
    <dgm:pt modelId="{867A69C1-D90A-486A-8728-01746E569016}" type="parTrans" cxnId="{73EC4FA3-E86F-447B-A9F5-95C62A127C4E}">
      <dgm:prSet/>
      <dgm:spPr/>
      <dgm:t>
        <a:bodyPr/>
        <a:lstStyle/>
        <a:p>
          <a:endParaRPr lang="es-MX"/>
        </a:p>
      </dgm:t>
    </dgm:pt>
    <dgm:pt modelId="{0ABF6472-C02F-4796-879F-2BB04BBFA061}" type="sibTrans" cxnId="{73EC4FA3-E86F-447B-A9F5-95C62A127C4E}">
      <dgm:prSet/>
      <dgm:spPr/>
      <dgm:t>
        <a:bodyPr/>
        <a:lstStyle/>
        <a:p>
          <a:endParaRPr lang="es-MX"/>
        </a:p>
      </dgm:t>
    </dgm:pt>
    <dgm:pt modelId="{0ADA6B5C-BDB7-474D-BC78-FDC56F462A61}">
      <dgm:prSet phldrT="[Texto]" custT="1"/>
      <dgm:spPr/>
      <dgm:t>
        <a:bodyPr/>
        <a:lstStyle/>
        <a:p>
          <a:pPr algn="just"/>
          <a:endParaRPr lang="es-MX" sz="1200" dirty="0"/>
        </a:p>
      </dgm:t>
    </dgm:pt>
    <dgm:pt modelId="{6FC3ED24-3292-450A-A946-1C3FDBCACE61}" type="parTrans" cxnId="{5E595719-40FB-49EF-A77F-6C68F05F3770}">
      <dgm:prSet/>
      <dgm:spPr/>
      <dgm:t>
        <a:bodyPr/>
        <a:lstStyle/>
        <a:p>
          <a:endParaRPr lang="es-MX"/>
        </a:p>
      </dgm:t>
    </dgm:pt>
    <dgm:pt modelId="{568B8357-08AA-4A01-B44D-C3F5ABDE37D4}" type="sibTrans" cxnId="{5E595719-40FB-49EF-A77F-6C68F05F3770}">
      <dgm:prSet/>
      <dgm:spPr/>
      <dgm:t>
        <a:bodyPr/>
        <a:lstStyle/>
        <a:p>
          <a:endParaRPr lang="es-MX"/>
        </a:p>
      </dgm:t>
    </dgm:pt>
    <dgm:pt modelId="{0F73C644-BEF4-489F-8D60-66190C0F6177}">
      <dgm:prSet phldrT="[Texto]" custT="1"/>
      <dgm:spPr/>
      <dgm:t>
        <a:bodyPr/>
        <a:lstStyle/>
        <a:p>
          <a:r>
            <a:rPr lang="es-MX" sz="2000" dirty="0" smtClean="0"/>
            <a:t>2012</a:t>
          </a:r>
          <a:r>
            <a:rPr lang="es-MX" sz="1600" dirty="0" smtClean="0"/>
            <a:t>              </a:t>
          </a:r>
        </a:p>
        <a:p>
          <a:r>
            <a:rPr lang="es-MX" sz="1600" b="0" i="0" dirty="0" smtClean="0"/>
            <a:t>Intel Core i7</a:t>
          </a:r>
          <a:endParaRPr lang="es-MX" sz="1600" b="0" i="0" dirty="0"/>
        </a:p>
      </dgm:t>
    </dgm:pt>
    <dgm:pt modelId="{6AA08C11-5040-45AD-A52C-AC7A06DBCAFA}" type="parTrans" cxnId="{45C814F3-E227-429C-AF90-3E4A46CC8C80}">
      <dgm:prSet/>
      <dgm:spPr/>
      <dgm:t>
        <a:bodyPr/>
        <a:lstStyle/>
        <a:p>
          <a:endParaRPr lang="es-MX"/>
        </a:p>
      </dgm:t>
    </dgm:pt>
    <dgm:pt modelId="{9804DF5F-9706-4848-BBC7-931BADC1AA6B}" type="sibTrans" cxnId="{45C814F3-E227-429C-AF90-3E4A46CC8C80}">
      <dgm:prSet/>
      <dgm:spPr/>
      <dgm:t>
        <a:bodyPr/>
        <a:lstStyle/>
        <a:p>
          <a:endParaRPr lang="es-MX"/>
        </a:p>
      </dgm:t>
    </dgm:pt>
    <dgm:pt modelId="{34F2D71A-D1F9-4B8B-98BB-5DF03BDB51C8}">
      <dgm:prSet phldrT="[Texto]" custT="1"/>
      <dgm:spPr/>
      <dgm:t>
        <a:bodyPr/>
        <a:lstStyle/>
        <a:p>
          <a:r>
            <a:rPr lang="es-MX" sz="2000" dirty="0" smtClean="0"/>
            <a:t>2011</a:t>
          </a:r>
          <a:r>
            <a:rPr lang="es-MX" sz="900" dirty="0" smtClean="0"/>
            <a:t>  </a:t>
          </a:r>
          <a:endParaRPr lang="es-MX" sz="900" dirty="0"/>
        </a:p>
        <a:p>
          <a:r>
            <a:rPr lang="es-MX" sz="1600" b="0" i="0" dirty="0" smtClean="0"/>
            <a:t>Intel Core i5</a:t>
          </a:r>
          <a:endParaRPr lang="es-MX" sz="3600" b="0" i="0" dirty="0"/>
        </a:p>
      </dgm:t>
    </dgm:pt>
    <dgm:pt modelId="{314DA2D4-351D-4514-B4F3-44C454B6F21B}" type="parTrans" cxnId="{C0CCB74E-3734-45AD-9287-C68C099AF347}">
      <dgm:prSet/>
      <dgm:spPr/>
      <dgm:t>
        <a:bodyPr/>
        <a:lstStyle/>
        <a:p>
          <a:endParaRPr lang="es-MX"/>
        </a:p>
      </dgm:t>
    </dgm:pt>
    <dgm:pt modelId="{D786BEF0-1A79-4A2F-A052-6016A13AD745}" type="sibTrans" cxnId="{C0CCB74E-3734-45AD-9287-C68C099AF347}">
      <dgm:prSet/>
      <dgm:spPr/>
      <dgm:t>
        <a:bodyPr/>
        <a:lstStyle/>
        <a:p>
          <a:endParaRPr lang="es-MX"/>
        </a:p>
      </dgm:t>
    </dgm:pt>
    <dgm:pt modelId="{173CE1EF-1699-4610-968B-A42E78B3C499}">
      <dgm:prSet phldrT="[Texto]" custT="1"/>
      <dgm:spPr/>
      <dgm:t>
        <a:bodyPr/>
        <a:lstStyle/>
        <a:p>
          <a:pPr algn="just"/>
          <a:r>
            <a:rPr lang="es-MX" sz="1200" b="0" i="0" dirty="0" smtClean="0"/>
            <a:t>No tienen cambios en arquitectura, pero si para hace rápidos. Segunda generación de Intel Core con instrucciones de 256 bits, más eficiente y duplicando el rendimiento..</a:t>
          </a:r>
          <a:endParaRPr lang="es-MX" sz="1200" dirty="0"/>
        </a:p>
      </dgm:t>
    </dgm:pt>
    <dgm:pt modelId="{4AC58FEC-8975-43B8-AEE8-838F43B8D9F9}" type="parTrans" cxnId="{31364D50-2A3B-4978-83B3-1A919795E6D2}">
      <dgm:prSet/>
      <dgm:spPr/>
      <dgm:t>
        <a:bodyPr/>
        <a:lstStyle/>
        <a:p>
          <a:endParaRPr lang="es-MX"/>
        </a:p>
      </dgm:t>
    </dgm:pt>
    <dgm:pt modelId="{4B6A2169-1662-4F62-82E4-1D6533D11D53}" type="sibTrans" cxnId="{31364D50-2A3B-4978-83B3-1A919795E6D2}">
      <dgm:prSet/>
      <dgm:spPr/>
      <dgm:t>
        <a:bodyPr/>
        <a:lstStyle/>
        <a:p>
          <a:endParaRPr lang="es-MX"/>
        </a:p>
      </dgm:t>
    </dgm:pt>
    <dgm:pt modelId="{20A744C4-FC33-4810-9BD3-07A1EDD1CBD4}">
      <dgm:prSet phldrT="[Texto]" custT="1"/>
      <dgm:spPr/>
      <dgm:t>
        <a:bodyPr/>
        <a:lstStyle/>
        <a:p>
          <a:r>
            <a:rPr lang="es-MX" sz="1200" b="0" i="0" dirty="0" smtClean="0"/>
            <a:t>Procesadores de gama alta, es decir que requieren de un buen ordenador para instalarlo, actualmente son los procesadores más potentes que existen.</a:t>
          </a:r>
          <a:r>
            <a:rPr lang="es-MX" sz="1200" b="0" i="0" dirty="0" smtClean="0"/>
            <a:t>.</a:t>
          </a:r>
          <a:r>
            <a:rPr lang="es-MX" sz="1200" b="0" i="0" dirty="0"/>
            <a:t> </a:t>
          </a:r>
          <a:endParaRPr lang="es-MX" sz="1200" b="0" dirty="0"/>
        </a:p>
      </dgm:t>
    </dgm:pt>
    <dgm:pt modelId="{7321A943-8595-4225-A1A0-47D6EC63A76A}" type="parTrans" cxnId="{0AD1A4F1-BBC3-4308-8EB7-40F4FCC96BAA}">
      <dgm:prSet/>
      <dgm:spPr/>
      <dgm:t>
        <a:bodyPr/>
        <a:lstStyle/>
        <a:p>
          <a:endParaRPr lang="es-MX"/>
        </a:p>
      </dgm:t>
    </dgm:pt>
    <dgm:pt modelId="{B6375DE2-2DD5-44FC-B080-C3DB83AC017C}" type="sibTrans" cxnId="{0AD1A4F1-BBC3-4308-8EB7-40F4FCC96BAA}">
      <dgm:prSet/>
      <dgm:spPr/>
      <dgm:t>
        <a:bodyPr/>
        <a:lstStyle/>
        <a:p>
          <a:endParaRPr lang="es-MX"/>
        </a:p>
      </dgm:t>
    </dgm:pt>
    <dgm:pt modelId="{0434744C-F4C1-42F7-A5BA-33C972B85A8B}" type="pres">
      <dgm:prSet presAssocID="{081D360A-B0B8-4872-9443-B4CECF0A4F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DB430B3-9A64-46C6-99E8-AC012726D13A}" type="pres">
      <dgm:prSet presAssocID="{0F2A353B-41D5-4195-931A-9C60043DCDDC}" presName="composite" presStyleCnt="0"/>
      <dgm:spPr/>
      <dgm:t>
        <a:bodyPr/>
        <a:lstStyle/>
        <a:p>
          <a:endParaRPr lang="es-MX"/>
        </a:p>
      </dgm:t>
    </dgm:pt>
    <dgm:pt modelId="{0D2E8D53-2348-4AC9-B968-3BBDE90BCE82}" type="pres">
      <dgm:prSet presAssocID="{0F2A353B-41D5-4195-931A-9C60043DCDDC}" presName="bentUpArrow1" presStyleLbl="alignImgPlace1" presStyleIdx="0" presStyleCnt="2"/>
      <dgm:spPr/>
      <dgm:t>
        <a:bodyPr/>
        <a:lstStyle/>
        <a:p>
          <a:endParaRPr lang="es-MX"/>
        </a:p>
      </dgm:t>
    </dgm:pt>
    <dgm:pt modelId="{490F3FC2-B855-46DD-8380-65208AA0A7F0}" type="pres">
      <dgm:prSet presAssocID="{0F2A353B-41D5-4195-931A-9C60043DCDD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B5D2CC7-28EC-4ADE-9666-8156F8AF6767}" type="pres">
      <dgm:prSet presAssocID="{0F2A353B-41D5-4195-931A-9C60043DCDDC}" presName="ChildText" presStyleLbl="revTx" presStyleIdx="0" presStyleCnt="3" custScaleX="173995" custLinFactNeighborX="43497" custLinFactNeighborY="-22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C10348B-9F6B-42C2-AAA0-A0A9B9FCB129}" type="pres">
      <dgm:prSet presAssocID="{0ABF6472-C02F-4796-879F-2BB04BBFA061}" presName="sibTrans" presStyleCnt="0"/>
      <dgm:spPr/>
      <dgm:t>
        <a:bodyPr/>
        <a:lstStyle/>
        <a:p>
          <a:endParaRPr lang="es-MX"/>
        </a:p>
      </dgm:t>
    </dgm:pt>
    <dgm:pt modelId="{1E3904EE-2152-41BF-AE0E-67524DD601BF}" type="pres">
      <dgm:prSet presAssocID="{34F2D71A-D1F9-4B8B-98BB-5DF03BDB51C8}" presName="composite" presStyleCnt="0"/>
      <dgm:spPr/>
      <dgm:t>
        <a:bodyPr/>
        <a:lstStyle/>
        <a:p>
          <a:endParaRPr lang="es-MX"/>
        </a:p>
      </dgm:t>
    </dgm:pt>
    <dgm:pt modelId="{31D6C45C-1397-4F1A-9BF3-147AFBC8812F}" type="pres">
      <dgm:prSet presAssocID="{34F2D71A-D1F9-4B8B-98BB-5DF03BDB51C8}" presName="bentUpArrow1" presStyleLbl="alignImgPlace1" presStyleIdx="1" presStyleCnt="2"/>
      <dgm:spPr/>
      <dgm:t>
        <a:bodyPr/>
        <a:lstStyle/>
        <a:p>
          <a:endParaRPr lang="es-MX"/>
        </a:p>
      </dgm:t>
    </dgm:pt>
    <dgm:pt modelId="{8960EA02-CED5-4256-BA0D-29A397B18BF1}" type="pres">
      <dgm:prSet presAssocID="{34F2D71A-D1F9-4B8B-98BB-5DF03BDB51C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282BE5E-967E-4B8D-BB10-1C9FA0E63D98}" type="pres">
      <dgm:prSet presAssocID="{34F2D71A-D1F9-4B8B-98BB-5DF03BDB51C8}" presName="ChildText" presStyleLbl="revTx" presStyleIdx="1" presStyleCnt="3" custScaleX="197953" custLinFactNeighborX="58261" custLinFactNeighborY="16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68636C-E36F-40BB-87D5-03429711E8E1}" type="pres">
      <dgm:prSet presAssocID="{D786BEF0-1A79-4A2F-A052-6016A13AD745}" presName="sibTrans" presStyleCnt="0"/>
      <dgm:spPr/>
      <dgm:t>
        <a:bodyPr/>
        <a:lstStyle/>
        <a:p>
          <a:endParaRPr lang="es-MX"/>
        </a:p>
      </dgm:t>
    </dgm:pt>
    <dgm:pt modelId="{CDB919FD-4E58-4831-9EA4-4737F8A210F3}" type="pres">
      <dgm:prSet presAssocID="{0F73C644-BEF4-489F-8D60-66190C0F6177}" presName="composite" presStyleCnt="0"/>
      <dgm:spPr/>
      <dgm:t>
        <a:bodyPr/>
        <a:lstStyle/>
        <a:p>
          <a:endParaRPr lang="es-MX"/>
        </a:p>
      </dgm:t>
    </dgm:pt>
    <dgm:pt modelId="{A620A8AA-1EC3-497A-83BA-8262EBF0CECC}" type="pres">
      <dgm:prSet presAssocID="{0F73C644-BEF4-489F-8D60-66190C0F6177}" presName="ParentText" presStyleLbl="node1" presStyleIdx="2" presStyleCnt="3" custLinFactNeighborX="-13792" custLinFactNeighborY="103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FEE67F-1CE8-4FE3-9156-308BF0E2678C}" type="pres">
      <dgm:prSet presAssocID="{0F73C644-BEF4-489F-8D60-66190C0F6177}" presName="FinalChildText" presStyleLbl="revTx" presStyleIdx="2" presStyleCnt="3" custScaleX="11814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BBD18302-EC1C-47C0-B98E-E57EBF8F83A7}" type="presOf" srcId="{0ADA6B5C-BDB7-474D-BC78-FDC56F462A61}" destId="{3B5D2CC7-28EC-4ADE-9666-8156F8AF6767}" srcOrd="0" destOrd="0" presId="urn:microsoft.com/office/officeart/2005/8/layout/StepDownProcess"/>
    <dgm:cxn modelId="{C0CCB74E-3734-45AD-9287-C68C099AF347}" srcId="{081D360A-B0B8-4872-9443-B4CECF0A4FFC}" destId="{34F2D71A-D1F9-4B8B-98BB-5DF03BDB51C8}" srcOrd="1" destOrd="0" parTransId="{314DA2D4-351D-4514-B4F3-44C454B6F21B}" sibTransId="{D786BEF0-1A79-4A2F-A052-6016A13AD745}"/>
    <dgm:cxn modelId="{3F8D78FE-E5CD-4548-AFD7-439EAF6113D0}" type="presOf" srcId="{081D360A-B0B8-4872-9443-B4CECF0A4FFC}" destId="{0434744C-F4C1-42F7-A5BA-33C972B85A8B}" srcOrd="0" destOrd="0" presId="urn:microsoft.com/office/officeart/2005/8/layout/StepDownProcess"/>
    <dgm:cxn modelId="{2E0C9646-4DDE-444E-A467-E4145E387135}" type="presOf" srcId="{173CE1EF-1699-4610-968B-A42E78B3C499}" destId="{4282BE5E-967E-4B8D-BB10-1C9FA0E63D98}" srcOrd="0" destOrd="0" presId="urn:microsoft.com/office/officeart/2005/8/layout/StepDownProcess"/>
    <dgm:cxn modelId="{4FEF76D1-59C9-49A0-933D-785BA4573056}" type="presOf" srcId="{0F2A353B-41D5-4195-931A-9C60043DCDDC}" destId="{490F3FC2-B855-46DD-8380-65208AA0A7F0}" srcOrd="0" destOrd="0" presId="urn:microsoft.com/office/officeart/2005/8/layout/StepDownProcess"/>
    <dgm:cxn modelId="{73EC4FA3-E86F-447B-A9F5-95C62A127C4E}" srcId="{081D360A-B0B8-4872-9443-B4CECF0A4FFC}" destId="{0F2A353B-41D5-4195-931A-9C60043DCDDC}" srcOrd="0" destOrd="0" parTransId="{867A69C1-D90A-486A-8728-01746E569016}" sibTransId="{0ABF6472-C02F-4796-879F-2BB04BBFA061}"/>
    <dgm:cxn modelId="{0AD1A4F1-BBC3-4308-8EB7-40F4FCC96BAA}" srcId="{0F73C644-BEF4-489F-8D60-66190C0F6177}" destId="{20A744C4-FC33-4810-9BD3-07A1EDD1CBD4}" srcOrd="0" destOrd="0" parTransId="{7321A943-8595-4225-A1A0-47D6EC63A76A}" sibTransId="{B6375DE2-2DD5-44FC-B080-C3DB83AC017C}"/>
    <dgm:cxn modelId="{AD72F766-1834-4103-8BD4-2FA9DF3DE1C9}" type="presOf" srcId="{0F73C644-BEF4-489F-8D60-66190C0F6177}" destId="{A620A8AA-1EC3-497A-83BA-8262EBF0CECC}" srcOrd="0" destOrd="0" presId="urn:microsoft.com/office/officeart/2005/8/layout/StepDownProcess"/>
    <dgm:cxn modelId="{5E595719-40FB-49EF-A77F-6C68F05F3770}" srcId="{0F2A353B-41D5-4195-931A-9C60043DCDDC}" destId="{0ADA6B5C-BDB7-474D-BC78-FDC56F462A61}" srcOrd="0" destOrd="0" parTransId="{6FC3ED24-3292-450A-A946-1C3FDBCACE61}" sibTransId="{568B8357-08AA-4A01-B44D-C3F5ABDE37D4}"/>
    <dgm:cxn modelId="{45C814F3-E227-429C-AF90-3E4A46CC8C80}" srcId="{081D360A-B0B8-4872-9443-B4CECF0A4FFC}" destId="{0F73C644-BEF4-489F-8D60-66190C0F6177}" srcOrd="2" destOrd="0" parTransId="{6AA08C11-5040-45AD-A52C-AC7A06DBCAFA}" sibTransId="{9804DF5F-9706-4848-BBC7-931BADC1AA6B}"/>
    <dgm:cxn modelId="{B0071A7D-4DB3-4818-9EA9-200B8982BBB2}" type="presOf" srcId="{20A744C4-FC33-4810-9BD3-07A1EDD1CBD4}" destId="{9EFEE67F-1CE8-4FE3-9156-308BF0E2678C}" srcOrd="0" destOrd="0" presId="urn:microsoft.com/office/officeart/2005/8/layout/StepDownProcess"/>
    <dgm:cxn modelId="{B49E771D-8F72-490F-B6A8-EFCF19ADA266}" type="presOf" srcId="{34F2D71A-D1F9-4B8B-98BB-5DF03BDB51C8}" destId="{8960EA02-CED5-4256-BA0D-29A397B18BF1}" srcOrd="0" destOrd="0" presId="urn:microsoft.com/office/officeart/2005/8/layout/StepDownProcess"/>
    <dgm:cxn modelId="{31364D50-2A3B-4978-83B3-1A919795E6D2}" srcId="{34F2D71A-D1F9-4B8B-98BB-5DF03BDB51C8}" destId="{173CE1EF-1699-4610-968B-A42E78B3C499}" srcOrd="0" destOrd="0" parTransId="{4AC58FEC-8975-43B8-AEE8-838F43B8D9F9}" sibTransId="{4B6A2169-1662-4F62-82E4-1D6533D11D53}"/>
    <dgm:cxn modelId="{C665661F-915B-4763-9DF7-8C79583030C9}" type="presParOf" srcId="{0434744C-F4C1-42F7-A5BA-33C972B85A8B}" destId="{EDB430B3-9A64-46C6-99E8-AC012726D13A}" srcOrd="0" destOrd="0" presId="urn:microsoft.com/office/officeart/2005/8/layout/StepDownProcess"/>
    <dgm:cxn modelId="{3D9EE2B0-D90A-49B0-A4ED-F770B8F26E4B}" type="presParOf" srcId="{EDB430B3-9A64-46C6-99E8-AC012726D13A}" destId="{0D2E8D53-2348-4AC9-B968-3BBDE90BCE82}" srcOrd="0" destOrd="0" presId="urn:microsoft.com/office/officeart/2005/8/layout/StepDownProcess"/>
    <dgm:cxn modelId="{1685DBD8-C458-4C8C-844D-2FDECA7683E1}" type="presParOf" srcId="{EDB430B3-9A64-46C6-99E8-AC012726D13A}" destId="{490F3FC2-B855-46DD-8380-65208AA0A7F0}" srcOrd="1" destOrd="0" presId="urn:microsoft.com/office/officeart/2005/8/layout/StepDownProcess"/>
    <dgm:cxn modelId="{FEBA531D-6E15-49D1-A760-33EECD8208C2}" type="presParOf" srcId="{EDB430B3-9A64-46C6-99E8-AC012726D13A}" destId="{3B5D2CC7-28EC-4ADE-9666-8156F8AF6767}" srcOrd="2" destOrd="0" presId="urn:microsoft.com/office/officeart/2005/8/layout/StepDownProcess"/>
    <dgm:cxn modelId="{38196A8B-D354-460E-884C-B3B452D826D1}" type="presParOf" srcId="{0434744C-F4C1-42F7-A5BA-33C972B85A8B}" destId="{0C10348B-9F6B-42C2-AAA0-A0A9B9FCB129}" srcOrd="1" destOrd="0" presId="urn:microsoft.com/office/officeart/2005/8/layout/StepDownProcess"/>
    <dgm:cxn modelId="{E68A16C3-C00A-4352-BFBC-D4B48CDB08EB}" type="presParOf" srcId="{0434744C-F4C1-42F7-A5BA-33C972B85A8B}" destId="{1E3904EE-2152-41BF-AE0E-67524DD601BF}" srcOrd="2" destOrd="0" presId="urn:microsoft.com/office/officeart/2005/8/layout/StepDownProcess"/>
    <dgm:cxn modelId="{35B56373-B935-4046-B8E4-F660B07E5F41}" type="presParOf" srcId="{1E3904EE-2152-41BF-AE0E-67524DD601BF}" destId="{31D6C45C-1397-4F1A-9BF3-147AFBC8812F}" srcOrd="0" destOrd="0" presId="urn:microsoft.com/office/officeart/2005/8/layout/StepDownProcess"/>
    <dgm:cxn modelId="{21294DC1-4532-498F-B6DB-2A755B0E3B7A}" type="presParOf" srcId="{1E3904EE-2152-41BF-AE0E-67524DD601BF}" destId="{8960EA02-CED5-4256-BA0D-29A397B18BF1}" srcOrd="1" destOrd="0" presId="urn:microsoft.com/office/officeart/2005/8/layout/StepDownProcess"/>
    <dgm:cxn modelId="{57CE3276-D68A-495F-A09F-C93DD9D170CB}" type="presParOf" srcId="{1E3904EE-2152-41BF-AE0E-67524DD601BF}" destId="{4282BE5E-967E-4B8D-BB10-1C9FA0E63D98}" srcOrd="2" destOrd="0" presId="urn:microsoft.com/office/officeart/2005/8/layout/StepDownProcess"/>
    <dgm:cxn modelId="{0B062DFF-DD4B-45CF-AD32-355DE88DD8F9}" type="presParOf" srcId="{0434744C-F4C1-42F7-A5BA-33C972B85A8B}" destId="{9468636C-E36F-40BB-87D5-03429711E8E1}" srcOrd="3" destOrd="0" presId="urn:microsoft.com/office/officeart/2005/8/layout/StepDownProcess"/>
    <dgm:cxn modelId="{5E94BF38-0623-4366-9769-890E7E929575}" type="presParOf" srcId="{0434744C-F4C1-42F7-A5BA-33C972B85A8B}" destId="{CDB919FD-4E58-4831-9EA4-4737F8A210F3}" srcOrd="4" destOrd="0" presId="urn:microsoft.com/office/officeart/2005/8/layout/StepDownProcess"/>
    <dgm:cxn modelId="{F039FC19-DC27-414E-AE12-0424DF8956DA}" type="presParOf" srcId="{CDB919FD-4E58-4831-9EA4-4737F8A210F3}" destId="{A620A8AA-1EC3-497A-83BA-8262EBF0CECC}" srcOrd="0" destOrd="0" presId="urn:microsoft.com/office/officeart/2005/8/layout/StepDownProcess"/>
    <dgm:cxn modelId="{248A9D8B-969C-43A3-A185-95EDB8ABD373}" type="presParOf" srcId="{CDB919FD-4E58-4831-9EA4-4737F8A210F3}" destId="{9EFEE67F-1CE8-4FE3-9156-308BF0E2678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1D360A-B0B8-4872-9443-B4CECF0A4FFC}" type="doc">
      <dgm:prSet loTypeId="urn:microsoft.com/office/officeart/2005/8/layout/StepDownProcess" loCatId="process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0F2A353B-41D5-4195-931A-9C60043DCDDC}">
      <dgm:prSet phldrT="[Texto]" custT="1"/>
      <dgm:spPr/>
      <dgm:t>
        <a:bodyPr/>
        <a:lstStyle/>
        <a:p>
          <a:r>
            <a:rPr lang="es-MX" sz="2000" dirty="0" smtClean="0"/>
            <a:t>2017                            </a:t>
          </a:r>
          <a:r>
            <a:rPr lang="es-MX" sz="1600" b="0" i="0" dirty="0" smtClean="0"/>
            <a:t>Inter Core i7</a:t>
          </a:r>
          <a:endParaRPr lang="es-MX" sz="800" b="0" dirty="0"/>
        </a:p>
      </dgm:t>
    </dgm:pt>
    <dgm:pt modelId="{867A69C1-D90A-486A-8728-01746E569016}" type="parTrans" cxnId="{73EC4FA3-E86F-447B-A9F5-95C62A127C4E}">
      <dgm:prSet/>
      <dgm:spPr/>
      <dgm:t>
        <a:bodyPr/>
        <a:lstStyle/>
        <a:p>
          <a:endParaRPr lang="es-MX"/>
        </a:p>
      </dgm:t>
    </dgm:pt>
    <dgm:pt modelId="{0ABF6472-C02F-4796-879F-2BB04BBFA061}" type="sibTrans" cxnId="{73EC4FA3-E86F-447B-A9F5-95C62A127C4E}">
      <dgm:prSet/>
      <dgm:spPr/>
      <dgm:t>
        <a:bodyPr/>
        <a:lstStyle/>
        <a:p>
          <a:endParaRPr lang="es-MX"/>
        </a:p>
      </dgm:t>
    </dgm:pt>
    <dgm:pt modelId="{0ADA6B5C-BDB7-474D-BC78-FDC56F462A61}">
      <dgm:prSet phldrT="[Texto]" custT="1"/>
      <dgm:spPr/>
      <dgm:t>
        <a:bodyPr/>
        <a:lstStyle/>
        <a:p>
          <a:pPr algn="just"/>
          <a:r>
            <a:rPr lang="es-MX" sz="1200" b="0" i="0" dirty="0" smtClean="0"/>
            <a:t>Los i9 contienen entre 10 y 18 núcleos, con velocidad de reloj de 3.6 a 4.3 con turbo, 2600 millones de transistores, con capacidad máxima de 128 </a:t>
          </a:r>
          <a:r>
            <a:rPr lang="es-MX" sz="1200" b="0" i="0" dirty="0" err="1" smtClean="0"/>
            <a:t>gb</a:t>
          </a:r>
          <a:r>
            <a:rPr lang="es-MX" sz="1200" b="0" i="0" dirty="0" smtClean="0"/>
            <a:t> ddr4 </a:t>
          </a:r>
          <a:r>
            <a:rPr lang="es-MX" sz="1200" b="0" i="0" dirty="0" err="1" smtClean="0"/>
            <a:t>ram</a:t>
          </a:r>
          <a:r>
            <a:rPr lang="es-MX" sz="1200" b="0" i="0" dirty="0" smtClean="0"/>
            <a:t>.</a:t>
          </a:r>
          <a:endParaRPr lang="es-MX" sz="1200" dirty="0"/>
        </a:p>
      </dgm:t>
    </dgm:pt>
    <dgm:pt modelId="{6FC3ED24-3292-450A-A946-1C3FDBCACE61}" type="parTrans" cxnId="{5E595719-40FB-49EF-A77F-6C68F05F3770}">
      <dgm:prSet/>
      <dgm:spPr/>
      <dgm:t>
        <a:bodyPr/>
        <a:lstStyle/>
        <a:p>
          <a:endParaRPr lang="es-MX"/>
        </a:p>
      </dgm:t>
    </dgm:pt>
    <dgm:pt modelId="{568B8357-08AA-4A01-B44D-C3F5ABDE37D4}" type="sibTrans" cxnId="{5E595719-40FB-49EF-A77F-6C68F05F3770}">
      <dgm:prSet/>
      <dgm:spPr/>
      <dgm:t>
        <a:bodyPr/>
        <a:lstStyle/>
        <a:p>
          <a:endParaRPr lang="es-MX"/>
        </a:p>
      </dgm:t>
    </dgm:pt>
    <dgm:pt modelId="{0434744C-F4C1-42F7-A5BA-33C972B85A8B}" type="pres">
      <dgm:prSet presAssocID="{081D360A-B0B8-4872-9443-B4CECF0A4FF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DB430B3-9A64-46C6-99E8-AC012726D13A}" type="pres">
      <dgm:prSet presAssocID="{0F2A353B-41D5-4195-931A-9C60043DCDDC}" presName="composite" presStyleCnt="0"/>
      <dgm:spPr/>
      <dgm:t>
        <a:bodyPr/>
        <a:lstStyle/>
        <a:p>
          <a:endParaRPr lang="es-MX"/>
        </a:p>
      </dgm:t>
    </dgm:pt>
    <dgm:pt modelId="{490F3FC2-B855-46DD-8380-65208AA0A7F0}" type="pres">
      <dgm:prSet presAssocID="{0F2A353B-41D5-4195-931A-9C60043DCDDC}" presName="ParentText" presStyleLbl="node1" presStyleIdx="0" presStyleCnt="1" custLinFactNeighborX="-9535" custLinFactNeighborY="-709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50B156A-2646-4ACE-B28E-83A010DB3726}" type="pres">
      <dgm:prSet presAssocID="{0F2A353B-41D5-4195-931A-9C60043DCDDC}" presName="FinalChildText" presStyleLbl="revTx" presStyleIdx="0" presStyleCnt="1" custScaleX="150929" custScaleY="113894" custLinFactNeighborX="26609" custLinFactNeighborY="78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E3BA6EC-131F-4778-B0A6-703FD6C5C4BF}" type="presOf" srcId="{081D360A-B0B8-4872-9443-B4CECF0A4FFC}" destId="{0434744C-F4C1-42F7-A5BA-33C972B85A8B}" srcOrd="0" destOrd="0" presId="urn:microsoft.com/office/officeart/2005/8/layout/StepDownProcess"/>
    <dgm:cxn modelId="{5E595719-40FB-49EF-A77F-6C68F05F3770}" srcId="{0F2A353B-41D5-4195-931A-9C60043DCDDC}" destId="{0ADA6B5C-BDB7-474D-BC78-FDC56F462A61}" srcOrd="0" destOrd="0" parTransId="{6FC3ED24-3292-450A-A946-1C3FDBCACE61}" sibTransId="{568B8357-08AA-4A01-B44D-C3F5ABDE37D4}"/>
    <dgm:cxn modelId="{BF1F5FB6-37CC-4031-8A01-9D559A190844}" type="presOf" srcId="{0ADA6B5C-BDB7-474D-BC78-FDC56F462A61}" destId="{850B156A-2646-4ACE-B28E-83A010DB3726}" srcOrd="0" destOrd="0" presId="urn:microsoft.com/office/officeart/2005/8/layout/StepDownProcess"/>
    <dgm:cxn modelId="{E6EA0F33-C3E3-404A-B06B-161AD8FC1548}" type="presOf" srcId="{0F2A353B-41D5-4195-931A-9C60043DCDDC}" destId="{490F3FC2-B855-46DD-8380-65208AA0A7F0}" srcOrd="0" destOrd="0" presId="urn:microsoft.com/office/officeart/2005/8/layout/StepDownProcess"/>
    <dgm:cxn modelId="{73EC4FA3-E86F-447B-A9F5-95C62A127C4E}" srcId="{081D360A-B0B8-4872-9443-B4CECF0A4FFC}" destId="{0F2A353B-41D5-4195-931A-9C60043DCDDC}" srcOrd="0" destOrd="0" parTransId="{867A69C1-D90A-486A-8728-01746E569016}" sibTransId="{0ABF6472-C02F-4796-879F-2BB04BBFA061}"/>
    <dgm:cxn modelId="{2AEA7E52-C9E2-4BBF-B93A-979CC20A0EF0}" type="presParOf" srcId="{0434744C-F4C1-42F7-A5BA-33C972B85A8B}" destId="{EDB430B3-9A64-46C6-99E8-AC012726D13A}" srcOrd="0" destOrd="0" presId="urn:microsoft.com/office/officeart/2005/8/layout/StepDownProcess"/>
    <dgm:cxn modelId="{C0F2821E-B110-4473-BCA3-B45F9472599B}" type="presParOf" srcId="{EDB430B3-9A64-46C6-99E8-AC012726D13A}" destId="{490F3FC2-B855-46DD-8380-65208AA0A7F0}" srcOrd="0" destOrd="0" presId="urn:microsoft.com/office/officeart/2005/8/layout/StepDownProcess"/>
    <dgm:cxn modelId="{18EDCEDE-44EE-4C56-A634-D2351CB211F4}" type="presParOf" srcId="{EDB430B3-9A64-46C6-99E8-AC012726D13A}" destId="{850B156A-2646-4ACE-B28E-83A010DB372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8D53-2348-4AC9-B968-3BBDE90BCE82}">
      <dsp:nvSpPr>
        <dsp:cNvPr id="0" name=""/>
        <dsp:cNvSpPr/>
      </dsp:nvSpPr>
      <dsp:spPr>
        <a:xfrm rot="5400000">
          <a:off x="276466" y="1338212"/>
          <a:ext cx="1025626" cy="11676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3FC2-B855-46DD-8380-65208AA0A7F0}">
      <dsp:nvSpPr>
        <dsp:cNvPr id="0" name=""/>
        <dsp:cNvSpPr/>
      </dsp:nvSpPr>
      <dsp:spPr>
        <a:xfrm>
          <a:off x="4738" y="201284"/>
          <a:ext cx="1726551" cy="120853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1993                            </a:t>
          </a:r>
          <a:r>
            <a:rPr lang="es-MX" sz="1600" kern="1200"/>
            <a:t>Intel Pentium</a:t>
          </a:r>
          <a:endParaRPr lang="es-MX" sz="1100" kern="1200"/>
        </a:p>
      </dsp:txBody>
      <dsp:txXfrm>
        <a:off x="63744" y="260290"/>
        <a:ext cx="1608539" cy="1090518"/>
      </dsp:txXfrm>
    </dsp:sp>
    <dsp:sp modelId="{3B5D2CC7-28EC-4ADE-9666-8156F8AF6767}">
      <dsp:nvSpPr>
        <dsp:cNvPr id="0" name=""/>
        <dsp:cNvSpPr/>
      </dsp:nvSpPr>
      <dsp:spPr>
        <a:xfrm>
          <a:off x="1812905" y="294694"/>
          <a:ext cx="2184905" cy="97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Poseía una arquitectura capaz de ejecutar dos operaciones a la vez, gracias a sus dos tuberías de datos de 32 bits cada uno.</a:t>
          </a:r>
          <a:endParaRPr lang="es-MX" sz="1200" kern="1200" dirty="0"/>
        </a:p>
      </dsp:txBody>
      <dsp:txXfrm>
        <a:off x="1812905" y="294694"/>
        <a:ext cx="2184905" cy="976787"/>
      </dsp:txXfrm>
    </dsp:sp>
    <dsp:sp modelId="{31D6C45C-1397-4F1A-9BF3-147AFBC8812F}">
      <dsp:nvSpPr>
        <dsp:cNvPr id="0" name=""/>
        <dsp:cNvSpPr/>
      </dsp:nvSpPr>
      <dsp:spPr>
        <a:xfrm rot="5400000">
          <a:off x="1930964" y="2695790"/>
          <a:ext cx="1025626" cy="11676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03171"/>
            <a:satOff val="-18984"/>
            <a:lumOff val="107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EA02-CED5-4256-BA0D-29A397B18BF1}">
      <dsp:nvSpPr>
        <dsp:cNvPr id="0" name=""/>
        <dsp:cNvSpPr/>
      </dsp:nvSpPr>
      <dsp:spPr>
        <a:xfrm>
          <a:off x="1659235" y="1558862"/>
          <a:ext cx="1726551" cy="120853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1995</a:t>
          </a:r>
          <a:r>
            <a:rPr lang="es-MX" sz="900" kern="1200"/>
            <a:t>     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Intel PentiumPro</a:t>
          </a:r>
        </a:p>
      </dsp:txBody>
      <dsp:txXfrm>
        <a:off x="1718241" y="1617868"/>
        <a:ext cx="1608539" cy="1090518"/>
      </dsp:txXfrm>
    </dsp:sp>
    <dsp:sp modelId="{4282BE5E-967E-4B8D-BB10-1C9FA0E63D98}">
      <dsp:nvSpPr>
        <dsp:cNvPr id="0" name=""/>
        <dsp:cNvSpPr/>
      </dsp:nvSpPr>
      <dsp:spPr>
        <a:xfrm>
          <a:off x="3570404" y="1667334"/>
          <a:ext cx="2619375" cy="97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Se diseñó con una arquitectura de 32 bits . Se usó en servidores, programas y aplicaciones para estaciones de redes impulsaron su integración en las computadoras. </a:t>
          </a:r>
          <a:endParaRPr lang="es-MX" sz="1200" kern="1200" dirty="0"/>
        </a:p>
      </dsp:txBody>
      <dsp:txXfrm>
        <a:off x="3570404" y="1667334"/>
        <a:ext cx="2619375" cy="976787"/>
      </dsp:txXfrm>
    </dsp:sp>
    <dsp:sp modelId="{A620A8AA-1EC3-497A-83BA-8262EBF0CECC}">
      <dsp:nvSpPr>
        <dsp:cNvPr id="0" name=""/>
        <dsp:cNvSpPr/>
      </dsp:nvSpPr>
      <dsp:spPr>
        <a:xfrm>
          <a:off x="3313732" y="2916440"/>
          <a:ext cx="1726551" cy="120853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1996</a:t>
          </a:r>
          <a:r>
            <a:rPr lang="es-MX" sz="1600" kern="1200"/>
            <a:t>              AMD K6 y AMD K6-2</a:t>
          </a:r>
        </a:p>
      </dsp:txBody>
      <dsp:txXfrm>
        <a:off x="3372738" y="2975446"/>
        <a:ext cx="1608539" cy="1090518"/>
      </dsp:txXfrm>
    </dsp:sp>
    <dsp:sp modelId="{9EFEE67F-1CE8-4FE3-9156-308BF0E2678C}">
      <dsp:nvSpPr>
        <dsp:cNvPr id="0" name=""/>
        <dsp:cNvSpPr/>
      </dsp:nvSpPr>
      <dsp:spPr>
        <a:xfrm>
          <a:off x="5045021" y="3098572"/>
          <a:ext cx="1255729" cy="852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 smtClean="0"/>
            <a:t>Ofrecía </a:t>
          </a:r>
          <a:r>
            <a:rPr lang="es-MX" sz="1200" b="0" i="0" kern="1200" dirty="0"/>
            <a:t>un procesador casi a la altura del Pentium II pero por un precio muy inferior.</a:t>
          </a:r>
          <a:endParaRPr lang="es-MX" sz="1200" kern="1200" dirty="0"/>
        </a:p>
      </dsp:txBody>
      <dsp:txXfrm>
        <a:off x="5045021" y="3098572"/>
        <a:ext cx="1255729" cy="852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8D53-2348-4AC9-B968-3BBDE90BCE82}">
      <dsp:nvSpPr>
        <dsp:cNvPr id="0" name=""/>
        <dsp:cNvSpPr/>
      </dsp:nvSpPr>
      <dsp:spPr>
        <a:xfrm rot="5400000">
          <a:off x="241877" y="1435261"/>
          <a:ext cx="904964" cy="103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3FC2-B855-46DD-8380-65208AA0A7F0}">
      <dsp:nvSpPr>
        <dsp:cNvPr id="0" name=""/>
        <dsp:cNvSpPr/>
      </dsp:nvSpPr>
      <dsp:spPr>
        <a:xfrm>
          <a:off x="2116" y="432089"/>
          <a:ext cx="1523427" cy="106635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/>
            <a:t>1997                            </a:t>
          </a:r>
          <a:r>
            <a:rPr lang="es-MX" sz="1600" kern="1200" dirty="0"/>
            <a:t>Intel Pentium II</a:t>
          </a:r>
          <a:endParaRPr lang="es-MX" sz="1100" kern="1200" dirty="0"/>
        </a:p>
      </dsp:txBody>
      <dsp:txXfrm>
        <a:off x="54180" y="484153"/>
        <a:ext cx="1419299" cy="962222"/>
      </dsp:txXfrm>
    </dsp:sp>
    <dsp:sp modelId="{3B5D2CC7-28EC-4ADE-9666-8156F8AF6767}">
      <dsp:nvSpPr>
        <dsp:cNvPr id="0" name=""/>
        <dsp:cNvSpPr/>
      </dsp:nvSpPr>
      <dsp:spPr>
        <a:xfrm>
          <a:off x="1597558" y="514510"/>
          <a:ext cx="1927858" cy="86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Procesador de 7'5 millones de transistores. </a:t>
          </a:r>
          <a:endParaRPr lang="es-MX" sz="1200" kern="1200" dirty="0"/>
        </a:p>
      </dsp:txBody>
      <dsp:txXfrm>
        <a:off x="1597558" y="514510"/>
        <a:ext cx="1927858" cy="861871"/>
      </dsp:txXfrm>
    </dsp:sp>
    <dsp:sp modelId="{31D6C45C-1397-4F1A-9BF3-147AFBC8812F}">
      <dsp:nvSpPr>
        <dsp:cNvPr id="0" name=""/>
        <dsp:cNvSpPr/>
      </dsp:nvSpPr>
      <dsp:spPr>
        <a:xfrm rot="5400000">
          <a:off x="1553811" y="2691539"/>
          <a:ext cx="904964" cy="10302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03171"/>
            <a:satOff val="-18984"/>
            <a:lumOff val="107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EA02-CED5-4256-BA0D-29A397B18BF1}">
      <dsp:nvSpPr>
        <dsp:cNvPr id="0" name=""/>
        <dsp:cNvSpPr/>
      </dsp:nvSpPr>
      <dsp:spPr>
        <a:xfrm>
          <a:off x="1300605" y="1543556"/>
          <a:ext cx="1523427" cy="106635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1998</a:t>
          </a:r>
          <a:r>
            <a:rPr lang="es-MX" sz="900" kern="1200"/>
            <a:t>  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Intel Pentium II Xeon</a:t>
          </a:r>
        </a:p>
      </dsp:txBody>
      <dsp:txXfrm>
        <a:off x="1352669" y="1595620"/>
        <a:ext cx="1419299" cy="962222"/>
      </dsp:txXfrm>
    </dsp:sp>
    <dsp:sp modelId="{4282BE5E-967E-4B8D-BB10-1C9FA0E63D98}">
      <dsp:nvSpPr>
        <dsp:cNvPr id="0" name=""/>
        <dsp:cNvSpPr/>
      </dsp:nvSpPr>
      <dsp:spPr>
        <a:xfrm>
          <a:off x="3085673" y="1759207"/>
          <a:ext cx="2212391" cy="86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Diseñada para requisitos de computadoras de medio rango, servidores potentes y estaciones de trabajo.</a:t>
          </a:r>
          <a:r>
            <a:rPr lang="es-MX" sz="900" b="0" i="0" kern="1200" dirty="0"/>
            <a:t> </a:t>
          </a:r>
          <a:endParaRPr lang="es-MX" sz="900" kern="1200" dirty="0"/>
        </a:p>
      </dsp:txBody>
      <dsp:txXfrm>
        <a:off x="3085673" y="1759207"/>
        <a:ext cx="2212391" cy="861871"/>
      </dsp:txXfrm>
    </dsp:sp>
    <dsp:sp modelId="{A620A8AA-1EC3-497A-83BA-8262EBF0CECC}">
      <dsp:nvSpPr>
        <dsp:cNvPr id="0" name=""/>
        <dsp:cNvSpPr/>
      </dsp:nvSpPr>
      <dsp:spPr>
        <a:xfrm>
          <a:off x="2524156" y="2910841"/>
          <a:ext cx="1523427" cy="106635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1999</a:t>
          </a:r>
          <a:r>
            <a:rPr lang="es-MX" sz="1600" kern="1200"/>
            <a:t>              Intel Celeron</a:t>
          </a:r>
        </a:p>
      </dsp:txBody>
      <dsp:txXfrm>
        <a:off x="2576220" y="2962905"/>
        <a:ext cx="1419299" cy="962222"/>
      </dsp:txXfrm>
    </dsp:sp>
    <dsp:sp modelId="{9EFEE67F-1CE8-4FE3-9156-308BF0E2678C}">
      <dsp:nvSpPr>
        <dsp:cNvPr id="0" name=""/>
        <dsp:cNvSpPr/>
      </dsp:nvSpPr>
      <dsp:spPr>
        <a:xfrm>
          <a:off x="4043879" y="3021245"/>
          <a:ext cx="1914960" cy="86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Se diseña para añadir valor al mercado de los PC. Proporciono  gran actuación a bajo costo.</a:t>
          </a:r>
          <a:endParaRPr lang="es-MX" sz="1200" kern="1200" dirty="0"/>
        </a:p>
      </dsp:txBody>
      <dsp:txXfrm>
        <a:off x="4043879" y="3021245"/>
        <a:ext cx="1914960" cy="861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8D53-2348-4AC9-B968-3BBDE90BCE82}">
      <dsp:nvSpPr>
        <dsp:cNvPr id="0" name=""/>
        <dsp:cNvSpPr/>
      </dsp:nvSpPr>
      <dsp:spPr>
        <a:xfrm rot="5400000">
          <a:off x="257102" y="1483471"/>
          <a:ext cx="954846" cy="10870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3FC2-B855-46DD-8380-65208AA0A7F0}">
      <dsp:nvSpPr>
        <dsp:cNvPr id="0" name=""/>
        <dsp:cNvSpPr/>
      </dsp:nvSpPr>
      <dsp:spPr>
        <a:xfrm>
          <a:off x="4125" y="425004"/>
          <a:ext cx="1607400" cy="1125127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/>
            <a:t>1999                            </a:t>
          </a:r>
          <a:r>
            <a:rPr lang="es-MX" sz="1600" kern="1200" dirty="0"/>
            <a:t>Intel Pentium III</a:t>
          </a:r>
          <a:endParaRPr lang="es-MX" sz="1100" kern="1200" dirty="0"/>
        </a:p>
      </dsp:txBody>
      <dsp:txXfrm>
        <a:off x="59059" y="479938"/>
        <a:ext cx="1497532" cy="1015259"/>
      </dsp:txXfrm>
    </dsp:sp>
    <dsp:sp modelId="{3B5D2CC7-28EC-4ADE-9666-8156F8AF6767}">
      <dsp:nvSpPr>
        <dsp:cNvPr id="0" name=""/>
        <dsp:cNvSpPr/>
      </dsp:nvSpPr>
      <dsp:spPr>
        <a:xfrm>
          <a:off x="1751814" y="593339"/>
          <a:ext cx="2437486" cy="909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100" b="0" i="0" kern="1200" dirty="0"/>
            <a:t>Ofrece 70 nuevas instrucciones Internet Streaming, las extensiones de SIMD que refuerzan el rendimiento de </a:t>
          </a:r>
          <a:r>
            <a:rPr lang="es-MX" sz="1100" b="0" i="0" kern="1200" dirty="0" smtClean="0"/>
            <a:t>imágenes, </a:t>
          </a:r>
          <a:r>
            <a:rPr lang="es-MX" sz="1100" b="0" i="0" kern="1200" dirty="0"/>
            <a:t>audio, video. </a:t>
          </a:r>
          <a:endParaRPr lang="es-MX" sz="1100" kern="1200" dirty="0"/>
        </a:p>
      </dsp:txBody>
      <dsp:txXfrm>
        <a:off x="1751814" y="593339"/>
        <a:ext cx="2437486" cy="909377"/>
      </dsp:txXfrm>
    </dsp:sp>
    <dsp:sp modelId="{31D6C45C-1397-4F1A-9BF3-147AFBC8812F}">
      <dsp:nvSpPr>
        <dsp:cNvPr id="0" name=""/>
        <dsp:cNvSpPr/>
      </dsp:nvSpPr>
      <dsp:spPr>
        <a:xfrm rot="5400000">
          <a:off x="1894227" y="2747360"/>
          <a:ext cx="954846" cy="10870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03171"/>
            <a:satOff val="-18984"/>
            <a:lumOff val="107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EA02-CED5-4256-BA0D-29A397B18BF1}">
      <dsp:nvSpPr>
        <dsp:cNvPr id="0" name=""/>
        <dsp:cNvSpPr/>
      </dsp:nvSpPr>
      <dsp:spPr>
        <a:xfrm>
          <a:off x="1419510" y="1688894"/>
          <a:ext cx="1607400" cy="1125127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900" kern="1200"/>
            <a:t>2000   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Intel Pentium 4</a:t>
          </a:r>
        </a:p>
      </dsp:txBody>
      <dsp:txXfrm>
        <a:off x="1474444" y="1743828"/>
        <a:ext cx="1497532" cy="1015259"/>
      </dsp:txXfrm>
    </dsp:sp>
    <dsp:sp modelId="{4282BE5E-967E-4B8D-BB10-1C9FA0E63D98}">
      <dsp:nvSpPr>
        <dsp:cNvPr id="0" name=""/>
        <dsp:cNvSpPr/>
      </dsp:nvSpPr>
      <dsp:spPr>
        <a:xfrm>
          <a:off x="3087997" y="1753032"/>
          <a:ext cx="1974698" cy="909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Microprocesador de séptima generación. Intel sacrificó el rendimiento de cada ciclo para obtener mayor cantidad de ciclos por segundo</a:t>
          </a:r>
          <a:endParaRPr lang="es-MX" sz="1200" kern="1200" dirty="0"/>
        </a:p>
      </dsp:txBody>
      <dsp:txXfrm>
        <a:off x="3087997" y="1753032"/>
        <a:ext cx="1974698" cy="909377"/>
      </dsp:txXfrm>
    </dsp:sp>
    <dsp:sp modelId="{A620A8AA-1EC3-497A-83BA-8262EBF0CECC}">
      <dsp:nvSpPr>
        <dsp:cNvPr id="0" name=""/>
        <dsp:cNvSpPr/>
      </dsp:nvSpPr>
      <dsp:spPr>
        <a:xfrm>
          <a:off x="2921582" y="2978875"/>
          <a:ext cx="1607400" cy="1125127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2001              </a:t>
          </a:r>
          <a:r>
            <a:rPr lang="es-MX" sz="1600" b="0" i="0" kern="1200"/>
            <a:t>AMD Athlon XP</a:t>
          </a:r>
          <a:endParaRPr lang="es-MX" sz="1600" b="0" kern="1200"/>
        </a:p>
      </dsp:txBody>
      <dsp:txXfrm>
        <a:off x="2976516" y="3033809"/>
        <a:ext cx="1497532" cy="1015259"/>
      </dsp:txXfrm>
    </dsp:sp>
    <dsp:sp modelId="{9EFEE67F-1CE8-4FE3-9156-308BF0E2678C}">
      <dsp:nvSpPr>
        <dsp:cNvPr id="0" name=""/>
        <dsp:cNvSpPr/>
      </dsp:nvSpPr>
      <dsp:spPr>
        <a:xfrm>
          <a:off x="4666301" y="3153147"/>
          <a:ext cx="1532685" cy="909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 smtClean="0"/>
            <a:t>Pre recuperación </a:t>
          </a:r>
          <a:r>
            <a:rPr lang="es-MX" sz="1200" b="0" i="0" kern="1200" dirty="0"/>
            <a:t>de datos por hardware, (</a:t>
          </a:r>
          <a:r>
            <a:rPr lang="es-MX" sz="1200" b="0" i="1" kern="1200" dirty="0"/>
            <a:t>prefetch)</a:t>
          </a:r>
          <a:r>
            <a:rPr lang="es-MX" sz="1200" b="0" i="0" kern="1200" dirty="0"/>
            <a:t>, y el aumento de las entradas TLB, de 24 a 32.</a:t>
          </a:r>
          <a:endParaRPr lang="es-MX" sz="1200" kern="1200" dirty="0"/>
        </a:p>
      </dsp:txBody>
      <dsp:txXfrm>
        <a:off x="4666301" y="3153147"/>
        <a:ext cx="1532685" cy="909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8D53-2348-4AC9-B968-3BBDE90BCE82}">
      <dsp:nvSpPr>
        <dsp:cNvPr id="0" name=""/>
        <dsp:cNvSpPr/>
      </dsp:nvSpPr>
      <dsp:spPr>
        <a:xfrm rot="5400000">
          <a:off x="275115" y="1433040"/>
          <a:ext cx="1032280" cy="11752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3FC2-B855-46DD-8380-65208AA0A7F0}">
      <dsp:nvSpPr>
        <dsp:cNvPr id="0" name=""/>
        <dsp:cNvSpPr/>
      </dsp:nvSpPr>
      <dsp:spPr>
        <a:xfrm>
          <a:off x="1624" y="288737"/>
          <a:ext cx="1737752" cy="12163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2006                            </a:t>
          </a:r>
          <a:r>
            <a:rPr lang="es-MX" sz="1600" kern="1200"/>
            <a:t>Intel Core Dup</a:t>
          </a:r>
          <a:endParaRPr lang="es-MX" sz="1100" kern="1200"/>
        </a:p>
      </dsp:txBody>
      <dsp:txXfrm>
        <a:off x="61013" y="348126"/>
        <a:ext cx="1618974" cy="1097592"/>
      </dsp:txXfrm>
    </dsp:sp>
    <dsp:sp modelId="{3B5D2CC7-28EC-4ADE-9666-8156F8AF6767}">
      <dsp:nvSpPr>
        <dsp:cNvPr id="0" name=""/>
        <dsp:cNvSpPr/>
      </dsp:nvSpPr>
      <dsp:spPr>
        <a:xfrm>
          <a:off x="1821522" y="382753"/>
          <a:ext cx="2199080" cy="98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Provee etapas de decodificación, unidades de ejecución, caché y buses más eficientes, reduciendo el consumo de energía, mientras se incrementa la capacidad de procesamiento.</a:t>
          </a:r>
          <a:endParaRPr lang="es-MX" sz="1200" kern="1200" dirty="0"/>
        </a:p>
      </dsp:txBody>
      <dsp:txXfrm>
        <a:off x="1821522" y="382753"/>
        <a:ext cx="2199080" cy="983124"/>
      </dsp:txXfrm>
    </dsp:sp>
    <dsp:sp modelId="{31D6C45C-1397-4F1A-9BF3-147AFBC8812F}">
      <dsp:nvSpPr>
        <dsp:cNvPr id="0" name=""/>
        <dsp:cNvSpPr/>
      </dsp:nvSpPr>
      <dsp:spPr>
        <a:xfrm rot="5400000">
          <a:off x="1940346" y="2799426"/>
          <a:ext cx="1032280" cy="11752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03171"/>
            <a:satOff val="-18984"/>
            <a:lumOff val="107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EA02-CED5-4256-BA0D-29A397B18BF1}">
      <dsp:nvSpPr>
        <dsp:cNvPr id="0" name=""/>
        <dsp:cNvSpPr/>
      </dsp:nvSpPr>
      <dsp:spPr>
        <a:xfrm>
          <a:off x="1492037" y="1695761"/>
          <a:ext cx="1737752" cy="1216370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/>
            <a:t>2007</a:t>
          </a:r>
          <a:r>
            <a:rPr lang="es-MX" sz="900" kern="1200"/>
            <a:t>  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/>
            <a:t>AMD Phenom</a:t>
          </a:r>
        </a:p>
      </dsp:txBody>
      <dsp:txXfrm>
        <a:off x="1551426" y="1755150"/>
        <a:ext cx="1618974" cy="1097592"/>
      </dsp:txXfrm>
    </dsp:sp>
    <dsp:sp modelId="{4282BE5E-967E-4B8D-BB10-1C9FA0E63D98}">
      <dsp:nvSpPr>
        <dsp:cNvPr id="0" name=""/>
        <dsp:cNvSpPr/>
      </dsp:nvSpPr>
      <dsp:spPr>
        <a:xfrm>
          <a:off x="3297613" y="1657295"/>
          <a:ext cx="3037725" cy="98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Diseñados para facilitar el uso inteligente de energía y recursos del sistema, listo para la virtualización, generando un óptimo rendimiento por vatio.</a:t>
          </a:r>
          <a:endParaRPr lang="es-MX" sz="1200" kern="1200" dirty="0"/>
        </a:p>
      </dsp:txBody>
      <dsp:txXfrm>
        <a:off x="3297613" y="1657295"/>
        <a:ext cx="3037725" cy="983124"/>
      </dsp:txXfrm>
    </dsp:sp>
    <dsp:sp modelId="{A620A8AA-1EC3-497A-83BA-8262EBF0CECC}">
      <dsp:nvSpPr>
        <dsp:cNvPr id="0" name=""/>
        <dsp:cNvSpPr/>
      </dsp:nvSpPr>
      <dsp:spPr>
        <a:xfrm>
          <a:off x="3092067" y="3088980"/>
          <a:ext cx="1737752" cy="1216370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/>
            <a:t>2008</a:t>
          </a:r>
          <a:r>
            <a:rPr lang="es-MX" sz="1600" kern="1200" dirty="0"/>
            <a:t>              </a:t>
          </a:r>
          <a:r>
            <a:rPr lang="es-MX" sz="1600" b="1" i="0" kern="1200" dirty="0"/>
            <a:t>Intel Core Nehalem</a:t>
          </a:r>
          <a:endParaRPr lang="es-MX" sz="1600" b="0" kern="1200" dirty="0"/>
        </a:p>
      </dsp:txBody>
      <dsp:txXfrm>
        <a:off x="3151456" y="3148369"/>
        <a:ext cx="1618974" cy="1097592"/>
      </dsp:txXfrm>
    </dsp:sp>
    <dsp:sp modelId="{9EFEE67F-1CE8-4FE3-9156-308BF0E2678C}">
      <dsp:nvSpPr>
        <dsp:cNvPr id="0" name=""/>
        <dsp:cNvSpPr/>
      </dsp:nvSpPr>
      <dsp:spPr>
        <a:xfrm>
          <a:off x="4925959" y="3111513"/>
          <a:ext cx="1263875" cy="98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/>
            <a:t>Primeros procesadores que usan la </a:t>
          </a:r>
          <a:r>
            <a:rPr lang="es-MX" sz="1200" b="0" i="0" kern="1200" dirty="0" smtClean="0"/>
            <a:t>micro arquitectura </a:t>
          </a:r>
          <a:r>
            <a:rPr lang="es-MX" sz="1200" b="0" i="0" kern="1200" dirty="0"/>
            <a:t>Nehalem de Intel y es el sucesor de la familia Intel Core 2.</a:t>
          </a:r>
          <a:endParaRPr lang="es-MX" sz="1200" kern="1200" dirty="0"/>
        </a:p>
      </dsp:txBody>
      <dsp:txXfrm>
        <a:off x="4925959" y="3111513"/>
        <a:ext cx="1263875" cy="983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E8D53-2348-4AC9-B968-3BBDE90BCE82}">
      <dsp:nvSpPr>
        <dsp:cNvPr id="0" name=""/>
        <dsp:cNvSpPr/>
      </dsp:nvSpPr>
      <dsp:spPr>
        <a:xfrm rot="5400000">
          <a:off x="289615" y="1392210"/>
          <a:ext cx="1085031" cy="1235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F3FC2-B855-46DD-8380-65208AA0A7F0}">
      <dsp:nvSpPr>
        <dsp:cNvPr id="0" name=""/>
        <dsp:cNvSpPr/>
      </dsp:nvSpPr>
      <dsp:spPr>
        <a:xfrm>
          <a:off x="2148" y="189431"/>
          <a:ext cx="1826553" cy="127852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2010                            </a:t>
          </a:r>
          <a:r>
            <a:rPr lang="es-MX" sz="1600" b="0" i="0" kern="1200" dirty="0"/>
            <a:t>Intel Core </a:t>
          </a:r>
          <a:r>
            <a:rPr lang="es-MX" sz="1600" b="0" i="0" kern="1200" dirty="0" smtClean="0"/>
            <a:t>i3</a:t>
          </a:r>
          <a:endParaRPr lang="es-MX" sz="1000" b="0" kern="1200" dirty="0"/>
        </a:p>
      </dsp:txBody>
      <dsp:txXfrm>
        <a:off x="64572" y="251855"/>
        <a:ext cx="1701705" cy="1153680"/>
      </dsp:txXfrm>
    </dsp:sp>
    <dsp:sp modelId="{3B5D2CC7-28EC-4ADE-9666-8156F8AF6767}">
      <dsp:nvSpPr>
        <dsp:cNvPr id="0" name=""/>
        <dsp:cNvSpPr/>
      </dsp:nvSpPr>
      <dsp:spPr>
        <a:xfrm>
          <a:off x="1915045" y="288252"/>
          <a:ext cx="2311456" cy="103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200" kern="1200" dirty="0"/>
        </a:p>
      </dsp:txBody>
      <dsp:txXfrm>
        <a:off x="1915045" y="288252"/>
        <a:ext cx="2311456" cy="1033363"/>
      </dsp:txXfrm>
    </dsp:sp>
    <dsp:sp modelId="{31D6C45C-1397-4F1A-9BF3-147AFBC8812F}">
      <dsp:nvSpPr>
        <dsp:cNvPr id="0" name=""/>
        <dsp:cNvSpPr/>
      </dsp:nvSpPr>
      <dsp:spPr>
        <a:xfrm rot="5400000">
          <a:off x="2039942" y="2828420"/>
          <a:ext cx="1085031" cy="123526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103171"/>
            <a:satOff val="-18984"/>
            <a:lumOff val="1079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0EA02-CED5-4256-BA0D-29A397B18BF1}">
      <dsp:nvSpPr>
        <dsp:cNvPr id="0" name=""/>
        <dsp:cNvSpPr/>
      </dsp:nvSpPr>
      <dsp:spPr>
        <a:xfrm>
          <a:off x="1752474" y="1625641"/>
          <a:ext cx="1826553" cy="127852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2011</a:t>
          </a:r>
          <a:r>
            <a:rPr lang="es-MX" sz="900" kern="1200" dirty="0" smtClean="0"/>
            <a:t>  </a:t>
          </a:r>
          <a:endParaRPr lang="es-MX" sz="900" kern="1200" dirty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 smtClean="0"/>
            <a:t>Intel Core i5</a:t>
          </a:r>
          <a:endParaRPr lang="es-MX" sz="3600" b="0" i="0" kern="1200" dirty="0"/>
        </a:p>
      </dsp:txBody>
      <dsp:txXfrm>
        <a:off x="1814898" y="1688065"/>
        <a:ext cx="1701705" cy="1153680"/>
      </dsp:txXfrm>
    </dsp:sp>
    <dsp:sp modelId="{4282BE5E-967E-4B8D-BB10-1C9FA0E63D98}">
      <dsp:nvSpPr>
        <dsp:cNvPr id="0" name=""/>
        <dsp:cNvSpPr/>
      </dsp:nvSpPr>
      <dsp:spPr>
        <a:xfrm>
          <a:off x="3702369" y="1764535"/>
          <a:ext cx="2629729" cy="103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 smtClean="0"/>
            <a:t>No tienen cambios en arquitectura, pero si para hace rápidos. Segunda generación de Intel Core con instrucciones de 256 bits, más eficiente y duplicando el rendimiento..</a:t>
          </a:r>
          <a:endParaRPr lang="es-MX" sz="1200" kern="1200" dirty="0"/>
        </a:p>
      </dsp:txBody>
      <dsp:txXfrm>
        <a:off x="3702369" y="1764535"/>
        <a:ext cx="2629729" cy="1033363"/>
      </dsp:txXfrm>
    </dsp:sp>
    <dsp:sp modelId="{A620A8AA-1EC3-497A-83BA-8262EBF0CECC}">
      <dsp:nvSpPr>
        <dsp:cNvPr id="0" name=""/>
        <dsp:cNvSpPr/>
      </dsp:nvSpPr>
      <dsp:spPr>
        <a:xfrm>
          <a:off x="3250882" y="3075070"/>
          <a:ext cx="1826553" cy="127852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2012</a:t>
          </a:r>
          <a:r>
            <a:rPr lang="es-MX" sz="1600" kern="1200" dirty="0" smtClean="0"/>
            <a:t>             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0" i="0" kern="1200" dirty="0" smtClean="0"/>
            <a:t>Intel Core i7</a:t>
          </a:r>
          <a:endParaRPr lang="es-MX" sz="1600" b="0" i="0" kern="1200" dirty="0"/>
        </a:p>
      </dsp:txBody>
      <dsp:txXfrm>
        <a:off x="3313306" y="3137494"/>
        <a:ext cx="1701705" cy="1153680"/>
      </dsp:txXfrm>
    </dsp:sp>
    <dsp:sp modelId="{9EFEE67F-1CE8-4FE3-9156-308BF0E2678C}">
      <dsp:nvSpPr>
        <dsp:cNvPr id="0" name=""/>
        <dsp:cNvSpPr/>
      </dsp:nvSpPr>
      <dsp:spPr>
        <a:xfrm>
          <a:off x="5208863" y="3183787"/>
          <a:ext cx="1569444" cy="103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 smtClean="0"/>
            <a:t>Procesadores de gama alta, es decir que requieren de un buen ordenador para instalarlo, actualmente son los procesadores más potentes que existen.</a:t>
          </a:r>
          <a:r>
            <a:rPr lang="es-MX" sz="1200" b="0" i="0" kern="1200" dirty="0" smtClean="0"/>
            <a:t>.</a:t>
          </a:r>
          <a:r>
            <a:rPr lang="es-MX" sz="1200" b="0" i="0" kern="1200" dirty="0"/>
            <a:t> </a:t>
          </a:r>
          <a:endParaRPr lang="es-MX" sz="1200" b="0" kern="1200" dirty="0"/>
        </a:p>
      </dsp:txBody>
      <dsp:txXfrm>
        <a:off x="5208863" y="3183787"/>
        <a:ext cx="1569444" cy="10333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F3FC2-B855-46DD-8380-65208AA0A7F0}">
      <dsp:nvSpPr>
        <dsp:cNvPr id="0" name=""/>
        <dsp:cNvSpPr/>
      </dsp:nvSpPr>
      <dsp:spPr>
        <a:xfrm>
          <a:off x="0" y="780659"/>
          <a:ext cx="2538504" cy="17768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2017                            </a:t>
          </a:r>
          <a:r>
            <a:rPr lang="es-MX" sz="1600" b="0" i="0" kern="1200" dirty="0" smtClean="0"/>
            <a:t>Inter Core i7</a:t>
          </a:r>
          <a:endParaRPr lang="es-MX" sz="800" b="0" kern="1200" dirty="0"/>
        </a:p>
      </dsp:txBody>
      <dsp:txXfrm>
        <a:off x="86755" y="867414"/>
        <a:ext cx="2364994" cy="1603360"/>
      </dsp:txXfrm>
    </dsp:sp>
    <dsp:sp modelId="{850B156A-2646-4ACE-B28E-83A010DB3726}">
      <dsp:nvSpPr>
        <dsp:cNvPr id="0" name=""/>
        <dsp:cNvSpPr/>
      </dsp:nvSpPr>
      <dsp:spPr>
        <a:xfrm>
          <a:off x="2525056" y="1099361"/>
          <a:ext cx="2786550" cy="163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200" b="0" i="0" kern="1200" dirty="0" smtClean="0"/>
            <a:t>Los i9 contienen entre 10 y 18 núcleos, con velocidad de reloj de 3.6 a 4.3 con turbo, 2600 millones de transistores, con capacidad máxima de 128 </a:t>
          </a:r>
          <a:r>
            <a:rPr lang="es-MX" sz="1200" b="0" i="0" kern="1200" dirty="0" err="1" smtClean="0"/>
            <a:t>gb</a:t>
          </a:r>
          <a:r>
            <a:rPr lang="es-MX" sz="1200" b="0" i="0" kern="1200" dirty="0" smtClean="0"/>
            <a:t> ddr4 </a:t>
          </a:r>
          <a:r>
            <a:rPr lang="es-MX" sz="1200" b="0" i="0" kern="1200" dirty="0" err="1" smtClean="0"/>
            <a:t>ram</a:t>
          </a:r>
          <a:r>
            <a:rPr lang="es-MX" sz="1200" b="0" i="0" kern="1200" dirty="0" smtClean="0"/>
            <a:t>.</a:t>
          </a:r>
          <a:endParaRPr lang="es-MX" sz="1200" kern="1200" dirty="0"/>
        </a:p>
      </dsp:txBody>
      <dsp:txXfrm>
        <a:off x="2525056" y="1099361"/>
        <a:ext cx="2786550" cy="1635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257638"/>
            <a:ext cx="8596668" cy="708212"/>
          </a:xfrm>
        </p:spPr>
        <p:txBody>
          <a:bodyPr/>
          <a:lstStyle/>
          <a:p>
            <a:r>
              <a:rPr lang="es-MX" dirty="0" smtClean="0"/>
              <a:t>Procesadores Intel</a:t>
            </a:r>
            <a:endParaRPr lang="es-MX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29478985"/>
              </p:ext>
            </p:extLst>
          </p:nvPr>
        </p:nvGraphicFramePr>
        <p:xfrm>
          <a:off x="1538883" y="2126484"/>
          <a:ext cx="6300751" cy="4326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https://assets.sutori.com/user-uploads/image/394b9553-574f-4940-85c3-82c3eee44667/9d1b510b2eeadb2cc9fbd6d3d33b7ce5.jpe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164" y="2437251"/>
            <a:ext cx="1117600" cy="9626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6" name="Conector recto de flecha 5"/>
          <p:cNvCxnSpPr/>
          <p:nvPr/>
        </p:nvCxnSpPr>
        <p:spPr>
          <a:xfrm>
            <a:off x="5749569" y="2805225"/>
            <a:ext cx="700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Imagen 6" descr="https://assets.sutori.com/user-uploads/image/a1653ffe-e20d-4a5a-a584-1424341fbe6f/e8c9c26b58c973c5813426a8d7afe1bf.jpe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924" y="4929878"/>
            <a:ext cx="986155" cy="98615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8" name="Conector recto de flecha 7"/>
          <p:cNvCxnSpPr/>
          <p:nvPr/>
        </p:nvCxnSpPr>
        <p:spPr>
          <a:xfrm flipV="1">
            <a:off x="7839634" y="5422956"/>
            <a:ext cx="681990" cy="4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856628" y="1118545"/>
            <a:ext cx="8596668" cy="708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800" dirty="0" smtClean="0">
                <a:solidFill>
                  <a:schemeClr val="bg2">
                    <a:lumMod val="50000"/>
                  </a:schemeClr>
                </a:solidFill>
              </a:rPr>
              <a:t>Arquitectura de computadoras</a:t>
            </a:r>
          </a:p>
          <a:p>
            <a:endParaRPr lang="es-MX" sz="18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MX" sz="1800" dirty="0" smtClean="0">
                <a:solidFill>
                  <a:schemeClr val="bg2">
                    <a:lumMod val="50000"/>
                  </a:schemeClr>
                </a:solidFill>
              </a:rPr>
              <a:t>Dulce Alicia Tovar Mendoza 19051221</a:t>
            </a:r>
            <a:endParaRPr lang="es-MX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8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015402772"/>
              </p:ext>
            </p:extLst>
          </p:nvPr>
        </p:nvGraphicFramePr>
        <p:xfrm>
          <a:off x="1410223" y="1037274"/>
          <a:ext cx="5958840" cy="4326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https://assets.sutori.com/user-uploads/image/d5298ed0-1585-4214-879a-7d0c84e338b3/319382c959e1a5ce6fa956f6112b8155.jpe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505" y="1209359"/>
            <a:ext cx="1856740" cy="95758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6" name="Conector recto de flecha 5"/>
          <p:cNvCxnSpPr/>
          <p:nvPr/>
        </p:nvCxnSpPr>
        <p:spPr>
          <a:xfrm>
            <a:off x="5183075" y="1847571"/>
            <a:ext cx="700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Imagen 6" descr="https://assets.sutori.com/user-uploads/image/f5343859-f034-498c-9a1a-01d568558c51/3855ef7ec74eef6eb02eab0e391ed5af.jpe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274" y="2669223"/>
            <a:ext cx="1494790" cy="97218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cxnSp>
        <p:nvCxnSpPr>
          <p:cNvPr id="8" name="Conector recto de flecha 7"/>
          <p:cNvCxnSpPr/>
          <p:nvPr/>
        </p:nvCxnSpPr>
        <p:spPr>
          <a:xfrm flipV="1">
            <a:off x="7045250" y="3155316"/>
            <a:ext cx="975995" cy="4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Imagen 8" descr="https://assets.sutori.com/user-uploads/image/6d178daa-820c-4f4c-9264-6960b4190e64/bde19fcadd9ad823c60abd1bd6ac87de.jpe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608" y="4042243"/>
            <a:ext cx="1071880" cy="10826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</p:pic>
      <p:cxnSp>
        <p:nvCxnSpPr>
          <p:cNvPr id="10" name="Conector recto de flecha 9"/>
          <p:cNvCxnSpPr/>
          <p:nvPr/>
        </p:nvCxnSpPr>
        <p:spPr>
          <a:xfrm flipV="1">
            <a:off x="7440183" y="4443788"/>
            <a:ext cx="957580" cy="4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654900046"/>
              </p:ext>
            </p:extLst>
          </p:nvPr>
        </p:nvGraphicFramePr>
        <p:xfrm>
          <a:off x="1634453" y="685801"/>
          <a:ext cx="6240780" cy="450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https://assets.sutori.com/user-uploads/image/602ebfd4-91ec-4f84-9f1d-142e7f688b16/d8844e4bb68aea1260abce2a096e08ce.jpe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78" y="989723"/>
            <a:ext cx="1000760" cy="100076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6" name="Conector recto de flecha 5"/>
          <p:cNvCxnSpPr/>
          <p:nvPr/>
        </p:nvCxnSpPr>
        <p:spPr>
          <a:xfrm>
            <a:off x="5950548" y="1696590"/>
            <a:ext cx="700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Imagen 6" descr="http://1.bp.blogspot.com/-i0gs9Z3R6wI/VPzBdzpbKnI/AAAAAAAAACQ/crp439_LnKM/s1600/32-prescott-front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887" y="2310196"/>
            <a:ext cx="1392555" cy="125412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</p:pic>
      <p:cxnSp>
        <p:nvCxnSpPr>
          <p:cNvPr id="8" name="Conector recto de flecha 7"/>
          <p:cNvCxnSpPr/>
          <p:nvPr/>
        </p:nvCxnSpPr>
        <p:spPr>
          <a:xfrm flipV="1">
            <a:off x="7131648" y="2892173"/>
            <a:ext cx="743585" cy="4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771806401"/>
              </p:ext>
            </p:extLst>
          </p:nvPr>
        </p:nvGraphicFramePr>
        <p:xfrm>
          <a:off x="1584978" y="779930"/>
          <a:ext cx="6335339" cy="4526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 descr="http://2.bp.blogspot.com/-CgvyAaUkLp4/VPzCOvf1mqI/AAAAAAAAADQ/HqX_KwzZX8k/s1600/img_1614_intel-core2-duo_01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768" y="996633"/>
            <a:ext cx="1184275" cy="88519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11" name="Conector recto de flecha 10"/>
          <p:cNvCxnSpPr/>
          <p:nvPr/>
        </p:nvCxnSpPr>
        <p:spPr>
          <a:xfrm>
            <a:off x="5810530" y="1568450"/>
            <a:ext cx="700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2" name="Imagen 11" descr="http://2.bp.blogspot.com/-VWbrRwUE_KQ/VPzBrWbJPmI/AAAAAAAAACk/ut5asLQ33HU/s1600/150px-Intel_Nehalem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3743528"/>
            <a:ext cx="1000760" cy="899795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cxnSp>
        <p:nvCxnSpPr>
          <p:cNvPr id="13" name="Conector recto de flecha 12"/>
          <p:cNvCxnSpPr/>
          <p:nvPr/>
        </p:nvCxnSpPr>
        <p:spPr>
          <a:xfrm flipV="1">
            <a:off x="7920317" y="4148341"/>
            <a:ext cx="928370" cy="45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9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3074033789"/>
              </p:ext>
            </p:extLst>
          </p:nvPr>
        </p:nvGraphicFramePr>
        <p:xfrm>
          <a:off x="1650850" y="902801"/>
          <a:ext cx="6780456" cy="4529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12" descr="http://4.bp.blogspot.com/-E108_dQ4Lqc/VPzDD5UzqeI/AAAAAAAAADw/0EiYMz79YEQ/s1600/intel-sandy-bridge-e-cpu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1103366"/>
            <a:ext cx="1101725" cy="105918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</p:pic>
      <p:cxnSp>
        <p:nvCxnSpPr>
          <p:cNvPr id="14" name="Conector recto de flecha 13"/>
          <p:cNvCxnSpPr/>
          <p:nvPr/>
        </p:nvCxnSpPr>
        <p:spPr>
          <a:xfrm>
            <a:off x="6818444" y="1632956"/>
            <a:ext cx="700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617258" y="903508"/>
            <a:ext cx="305082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200" dirty="0"/>
              <a:t>M</a:t>
            </a:r>
            <a:r>
              <a:rPr lang="es-MX" sz="1200" dirty="0" smtClean="0"/>
              <a:t>otor </a:t>
            </a:r>
            <a:r>
              <a:rPr lang="es-MX" sz="1200" dirty="0"/>
              <a:t>de video de avanzada que ofrece una </a:t>
            </a:r>
            <a:r>
              <a:rPr lang="es-MX" sz="1200" dirty="0" smtClean="0"/>
              <a:t>fluida </a:t>
            </a:r>
            <a:r>
              <a:rPr lang="es-MX" sz="1200" dirty="0"/>
              <a:t>reproducción de video así como capacidades 3d de avanzada lo que implica una solución ideal para gráficos en su uso cotidiano este procesador es doble núcleo con multitarea de 4 hilos.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707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24737763"/>
              </p:ext>
            </p:extLst>
          </p:nvPr>
        </p:nvGraphicFramePr>
        <p:xfrm>
          <a:off x="1600181" y="739590"/>
          <a:ext cx="5311607" cy="3590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 descr="https://www.profesionalreview.com/wp-content/uploads/2020/10/intel-10nm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585" y="1187647"/>
            <a:ext cx="2085975" cy="1382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1815353" y="4329953"/>
            <a:ext cx="6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Fuentes</a:t>
            </a:r>
          </a:p>
          <a:p>
            <a:r>
              <a:rPr lang="es-MX" sz="1400" dirty="0"/>
              <a:t>https://www.timetoast.com/timelines/linea-de-tiempo-procesadores-intel-0bd4dce2-46a3-4c54-a775-0e393b6968ca</a:t>
            </a:r>
          </a:p>
        </p:txBody>
      </p:sp>
    </p:spTree>
    <p:extLst>
      <p:ext uri="{BB962C8B-B14F-4D97-AF65-F5344CB8AC3E}">
        <p14:creationId xmlns:p14="http://schemas.microsoft.com/office/powerpoint/2010/main" val="20598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391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Procesadores Intel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9</cp:revision>
  <dcterms:created xsi:type="dcterms:W3CDTF">2021-10-22T05:36:47Z</dcterms:created>
  <dcterms:modified xsi:type="dcterms:W3CDTF">2021-10-22T07:19:34Z</dcterms:modified>
</cp:coreProperties>
</file>