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bookmarkIdSeed="2">
  <p:sldMasterIdLst>
    <p:sldMasterId id="2147483648" r:id="rId4"/>
  </p:sldMasterIdLst>
  <p:notesMasterIdLst>
    <p:notesMasterId r:id="rId12"/>
  </p:notesMasterIdLst>
  <p:handoutMasterIdLst>
    <p:handoutMasterId r:id="rId13"/>
  </p:handoutMasterIdLst>
  <p:sldIdLst>
    <p:sldId id="410" r:id="rId5"/>
    <p:sldId id="385" r:id="rId6"/>
    <p:sldId id="342" r:id="rId7"/>
    <p:sldId id="343" r:id="rId8"/>
    <p:sldId id="411" r:id="rId9"/>
    <p:sldId id="347" r:id="rId10"/>
    <p:sldId id="350" r:id="rId11"/>
  </p:sldIdLst>
  <p:sldSz cx="12801600" cy="9601200" type="A3"/>
  <p:notesSz cx="6797675" cy="9926638"/>
  <p:embeddedFontLst>
    <p:embeddedFont>
      <p:font typeface="Roboto" panose="02000000000000000000" pitchFamily="2" charset="0"/>
      <p:regular r:id="rId14"/>
      <p:bold r:id="rId15"/>
      <p:italic r:id="rId16"/>
      <p:boldItalic r:id="rId17"/>
    </p:embeddedFont>
  </p:embeddedFontLst>
  <p:defaultTextStyle>
    <a:defPPr>
      <a:defRPr lang="es-ES"/>
    </a:defPPr>
    <a:lvl1pPr marL="0" algn="l" defTabSz="1280160" rtl="0" eaLnBrk="1" latinLnBrk="0" hangingPunct="1">
      <a:defRPr sz="2500" kern="1200">
        <a:solidFill>
          <a:schemeClr val="tx1"/>
        </a:solidFill>
        <a:latin typeface="+mn-lt"/>
        <a:ea typeface="+mn-ea"/>
        <a:cs typeface="+mn-cs"/>
      </a:defRPr>
    </a:lvl1pPr>
    <a:lvl2pPr marL="640080" algn="l" defTabSz="1280160" rtl="0" eaLnBrk="1" latinLnBrk="0" hangingPunct="1">
      <a:defRPr sz="2500" kern="1200">
        <a:solidFill>
          <a:schemeClr val="tx1"/>
        </a:solidFill>
        <a:latin typeface="+mn-lt"/>
        <a:ea typeface="+mn-ea"/>
        <a:cs typeface="+mn-cs"/>
      </a:defRPr>
    </a:lvl2pPr>
    <a:lvl3pPr marL="1280160" algn="l" defTabSz="1280160" rtl="0" eaLnBrk="1" latinLnBrk="0" hangingPunct="1">
      <a:defRPr sz="2500" kern="1200">
        <a:solidFill>
          <a:schemeClr val="tx1"/>
        </a:solidFill>
        <a:latin typeface="+mn-lt"/>
        <a:ea typeface="+mn-ea"/>
        <a:cs typeface="+mn-cs"/>
      </a:defRPr>
    </a:lvl3pPr>
    <a:lvl4pPr marL="1920240" algn="l" defTabSz="1280160" rtl="0" eaLnBrk="1" latinLnBrk="0" hangingPunct="1">
      <a:defRPr sz="2500" kern="1200">
        <a:solidFill>
          <a:schemeClr val="tx1"/>
        </a:solidFill>
        <a:latin typeface="+mn-lt"/>
        <a:ea typeface="+mn-ea"/>
        <a:cs typeface="+mn-cs"/>
      </a:defRPr>
    </a:lvl4pPr>
    <a:lvl5pPr marL="2560320" algn="l" defTabSz="1280160" rtl="0" eaLnBrk="1" latinLnBrk="0" hangingPunct="1">
      <a:defRPr sz="2500" kern="1200">
        <a:solidFill>
          <a:schemeClr val="tx1"/>
        </a:solidFill>
        <a:latin typeface="+mn-lt"/>
        <a:ea typeface="+mn-ea"/>
        <a:cs typeface="+mn-cs"/>
      </a:defRPr>
    </a:lvl5pPr>
    <a:lvl6pPr marL="3200400" algn="l" defTabSz="1280160" rtl="0" eaLnBrk="1" latinLnBrk="0" hangingPunct="1">
      <a:defRPr sz="2500" kern="1200">
        <a:solidFill>
          <a:schemeClr val="tx1"/>
        </a:solidFill>
        <a:latin typeface="+mn-lt"/>
        <a:ea typeface="+mn-ea"/>
        <a:cs typeface="+mn-cs"/>
      </a:defRPr>
    </a:lvl6pPr>
    <a:lvl7pPr marL="3840480" algn="l" defTabSz="1280160" rtl="0" eaLnBrk="1" latinLnBrk="0" hangingPunct="1">
      <a:defRPr sz="2500" kern="1200">
        <a:solidFill>
          <a:schemeClr val="tx1"/>
        </a:solidFill>
        <a:latin typeface="+mn-lt"/>
        <a:ea typeface="+mn-ea"/>
        <a:cs typeface="+mn-cs"/>
      </a:defRPr>
    </a:lvl7pPr>
    <a:lvl8pPr marL="4480560" algn="l" defTabSz="1280160" rtl="0" eaLnBrk="1" latinLnBrk="0" hangingPunct="1">
      <a:defRPr sz="2500" kern="1200">
        <a:solidFill>
          <a:schemeClr val="tx1"/>
        </a:solidFill>
        <a:latin typeface="+mn-lt"/>
        <a:ea typeface="+mn-ea"/>
        <a:cs typeface="+mn-cs"/>
      </a:defRPr>
    </a:lvl8pPr>
    <a:lvl9pPr marL="5120640" algn="l" defTabSz="1280160" rtl="0" eaLnBrk="1" latinLnBrk="0" hangingPunct="1">
      <a:defRPr sz="2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p15:clr>
            <a:srgbClr val="A4A3A4"/>
          </p15:clr>
        </p15:guide>
        <p15:guide id="2" pos="40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resa Blanco" initials="TB" lastIdx="14" clrIdx="0">
    <p:extLst>
      <p:ext uri="{19B8F6BF-5375-455C-9EA6-DF929625EA0E}">
        <p15:presenceInfo xmlns:p15="http://schemas.microsoft.com/office/powerpoint/2012/main" userId="Teresa Blanco" providerId="None"/>
      </p:ext>
    </p:extLst>
  </p:cmAuthor>
  <p:cmAuthor id="2" name="Usuario de Windows" initials="UdW" lastIdx="33" clrIdx="1">
    <p:extLst>
      <p:ext uri="{19B8F6BF-5375-455C-9EA6-DF929625EA0E}">
        <p15:presenceInfo xmlns:p15="http://schemas.microsoft.com/office/powerpoint/2012/main" userId="Usuario de Windows" providerId="None"/>
      </p:ext>
    </p:extLst>
  </p:cmAuthor>
  <p:cmAuthor id="3" name="T Blanco" initials="TB" lastIdx="64" clrIdx="2">
    <p:extLst>
      <p:ext uri="{19B8F6BF-5375-455C-9EA6-DF929625EA0E}">
        <p15:presenceInfo xmlns:p15="http://schemas.microsoft.com/office/powerpoint/2012/main" userId="T Blanc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3B7"/>
    <a:srgbClr val="D0B4D1"/>
    <a:srgbClr val="6B8E96"/>
    <a:srgbClr val="592D59"/>
    <a:srgbClr val="7A3E7A"/>
    <a:srgbClr val="3CA2BE"/>
    <a:srgbClr val="AAD8E4"/>
    <a:srgbClr val="5AB2CA"/>
    <a:srgbClr val="A5892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23" autoAdjust="0"/>
    <p:restoredTop sz="94035" autoAdjust="0"/>
  </p:normalViewPr>
  <p:slideViewPr>
    <p:cSldViewPr>
      <p:cViewPr>
        <p:scale>
          <a:sx n="75" d="100"/>
          <a:sy n="75" d="100"/>
        </p:scale>
        <p:origin x="907" y="43"/>
      </p:cViewPr>
      <p:guideLst>
        <p:guide orient="horz" pos="3024"/>
        <p:guide pos="40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font" Target="fonts/font4.fntdata"/><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font" Target="fonts/font2.fntdata"/><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1.fntdata"/><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80E8D232-7F84-4854-A835-70A31C5A69C9}" type="datetimeFigureOut">
              <a:rPr lang="es-ES" smtClean="0"/>
              <a:t>25/04/2024</a:t>
            </a:fld>
            <a:endParaRPr lang="es-ES"/>
          </a:p>
        </p:txBody>
      </p:sp>
      <p:sp>
        <p:nvSpPr>
          <p:cNvPr id="4" name="Marcador de pie de página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707CBCC7-F95A-43D1-A0E8-6A003E556250}" type="slidenum">
              <a:rPr lang="es-ES" smtClean="0"/>
              <a:t>‹Nº›</a:t>
            </a:fld>
            <a:endParaRPr lang="es-ES"/>
          </a:p>
        </p:txBody>
      </p:sp>
    </p:spTree>
    <p:extLst>
      <p:ext uri="{BB962C8B-B14F-4D97-AF65-F5344CB8AC3E}">
        <p14:creationId xmlns:p14="http://schemas.microsoft.com/office/powerpoint/2010/main" val="25134883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D87A862D-C9B0-48C0-8C5B-071A49CBCA45}" type="datetimeFigureOut">
              <a:rPr lang="es-ES" smtClean="0"/>
              <a:pPr/>
              <a:t>25/04/2024</a:t>
            </a:fld>
            <a:endParaRPr lang="es-ES"/>
          </a:p>
        </p:txBody>
      </p:sp>
      <p:sp>
        <p:nvSpPr>
          <p:cNvPr id="4" name="3 Marcador de imagen de diapositiva"/>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23383067-BC91-44FB-8731-8E79BA6CC90F}" type="slidenum">
              <a:rPr lang="es-ES" smtClean="0"/>
              <a:pPr/>
              <a:t>‹Nº›</a:t>
            </a:fld>
            <a:endParaRPr lang="es-ES"/>
          </a:p>
        </p:txBody>
      </p:sp>
    </p:spTree>
    <p:extLst>
      <p:ext uri="{BB962C8B-B14F-4D97-AF65-F5344CB8AC3E}">
        <p14:creationId xmlns:p14="http://schemas.microsoft.com/office/powerpoint/2010/main" val="626394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60120" y="2982596"/>
            <a:ext cx="10881360" cy="2058035"/>
          </a:xfrm>
        </p:spPr>
        <p:txBody>
          <a:bodyPr/>
          <a:lstStyle/>
          <a:p>
            <a:r>
              <a:rPr lang="es-ES"/>
              <a:t>Haga clic para modificar el estilo de título del patrón</a:t>
            </a:r>
          </a:p>
        </p:txBody>
      </p:sp>
      <p:sp>
        <p:nvSpPr>
          <p:cNvPr id="3" name="2 Subtítulo"/>
          <p:cNvSpPr>
            <a:spLocks noGrp="1"/>
          </p:cNvSpPr>
          <p:nvPr>
            <p:ph type="subTitle" idx="1"/>
          </p:nvPr>
        </p:nvSpPr>
        <p:spPr>
          <a:xfrm>
            <a:off x="1920240" y="5440680"/>
            <a:ext cx="8961120"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B057A819-E6E0-43C0-B97F-B906A7C87B9E}" type="datetimeFigureOut">
              <a:rPr lang="es-ES" smtClean="0"/>
              <a:pPr/>
              <a:t>25/04/2024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5BA0749-0387-4C2E-95ED-D1C9B2A8309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B057A819-E6E0-43C0-B97F-B906A7C87B9E}" type="datetimeFigureOut">
              <a:rPr lang="es-ES" smtClean="0"/>
              <a:pPr/>
              <a:t>25/04/2024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5BA0749-0387-4C2E-95ED-D1C9B2A8309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12994959" y="537845"/>
            <a:ext cx="4031615" cy="11470323"/>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895668" y="537845"/>
            <a:ext cx="11885930" cy="11470323"/>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B057A819-E6E0-43C0-B97F-B906A7C87B9E}" type="datetimeFigureOut">
              <a:rPr lang="es-ES" smtClean="0"/>
              <a:pPr/>
              <a:t>25/04/2024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5BA0749-0387-4C2E-95ED-D1C9B2A8309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B057A819-E6E0-43C0-B97F-B906A7C87B9E}" type="datetimeFigureOut">
              <a:rPr lang="es-ES" smtClean="0"/>
              <a:pPr/>
              <a:t>25/04/2024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5BA0749-0387-4C2E-95ED-D1C9B2A8309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1011238" y="6169661"/>
            <a:ext cx="10881360" cy="1906905"/>
          </a:xfrm>
        </p:spPr>
        <p:txBody>
          <a:bodyPr anchor="t"/>
          <a:lstStyle>
            <a:lvl1pPr algn="l">
              <a:defRPr sz="5600" b="1" cap="all"/>
            </a:lvl1pPr>
          </a:lstStyle>
          <a:p>
            <a:r>
              <a:rPr lang="es-ES"/>
              <a:t>Haga clic para modificar el estilo de título del patrón</a:t>
            </a:r>
          </a:p>
        </p:txBody>
      </p:sp>
      <p:sp>
        <p:nvSpPr>
          <p:cNvPr id="3" name="2 Marcador de texto"/>
          <p:cNvSpPr>
            <a:spLocks noGrp="1"/>
          </p:cNvSpPr>
          <p:nvPr>
            <p:ph type="body" idx="1"/>
          </p:nvPr>
        </p:nvSpPr>
        <p:spPr>
          <a:xfrm>
            <a:off x="1011238" y="4069399"/>
            <a:ext cx="10881360"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B057A819-E6E0-43C0-B97F-B906A7C87B9E}" type="datetimeFigureOut">
              <a:rPr lang="es-ES" smtClean="0"/>
              <a:pPr/>
              <a:t>25/04/2024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5BA0749-0387-4C2E-95ED-D1C9B2A8309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895669" y="3135948"/>
            <a:ext cx="7958772" cy="8872220"/>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9067800" y="3135948"/>
            <a:ext cx="7958773" cy="8872220"/>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B057A819-E6E0-43C0-B97F-B906A7C87B9E}" type="datetimeFigureOut">
              <a:rPr lang="es-ES" smtClean="0"/>
              <a:pPr/>
              <a:t>25/04/2024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5BA0749-0387-4C2E-95ED-D1C9B2A8309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640080" y="384493"/>
            <a:ext cx="11521440" cy="16002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640080" y="2149158"/>
            <a:ext cx="5656263"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es-ES"/>
              <a:t>Haga clic para modificar el estilo de texto del patrón</a:t>
            </a:r>
          </a:p>
        </p:txBody>
      </p:sp>
      <p:sp>
        <p:nvSpPr>
          <p:cNvPr id="4" name="3 Marcador de contenido"/>
          <p:cNvSpPr>
            <a:spLocks noGrp="1"/>
          </p:cNvSpPr>
          <p:nvPr>
            <p:ph sz="half" idx="2"/>
          </p:nvPr>
        </p:nvSpPr>
        <p:spPr>
          <a:xfrm>
            <a:off x="640080" y="3044825"/>
            <a:ext cx="5656263"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6503036" y="2149158"/>
            <a:ext cx="5658485"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es-ES"/>
              <a:t>Haga clic para modificar el estilo de texto del patrón</a:t>
            </a:r>
          </a:p>
        </p:txBody>
      </p:sp>
      <p:sp>
        <p:nvSpPr>
          <p:cNvPr id="6" name="5 Marcador de contenido"/>
          <p:cNvSpPr>
            <a:spLocks noGrp="1"/>
          </p:cNvSpPr>
          <p:nvPr>
            <p:ph sz="quarter" idx="4"/>
          </p:nvPr>
        </p:nvSpPr>
        <p:spPr>
          <a:xfrm>
            <a:off x="6503036" y="3044825"/>
            <a:ext cx="5658485"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B057A819-E6E0-43C0-B97F-B906A7C87B9E}" type="datetimeFigureOut">
              <a:rPr lang="es-ES" smtClean="0"/>
              <a:pPr/>
              <a:t>25/04/2024</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75BA0749-0387-4C2E-95ED-D1C9B2A8309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B057A819-E6E0-43C0-B97F-B906A7C87B9E}" type="datetimeFigureOut">
              <a:rPr lang="es-ES" smtClean="0"/>
              <a:pPr/>
              <a:t>25/04/2024</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75BA0749-0387-4C2E-95ED-D1C9B2A8309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057A819-E6E0-43C0-B97F-B906A7C87B9E}" type="datetimeFigureOut">
              <a:rPr lang="es-ES" smtClean="0"/>
              <a:pPr/>
              <a:t>25/04/2024</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75BA0749-0387-4C2E-95ED-D1C9B2A8309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40081" y="382270"/>
            <a:ext cx="4211638" cy="1626870"/>
          </a:xfrm>
        </p:spPr>
        <p:txBody>
          <a:bodyPr anchor="b"/>
          <a:lstStyle>
            <a:lvl1pPr algn="l">
              <a:defRPr sz="2800" b="1"/>
            </a:lvl1pPr>
          </a:lstStyle>
          <a:p>
            <a:r>
              <a:rPr lang="es-ES"/>
              <a:t>Haga clic para modificar el estilo de título del patrón</a:t>
            </a:r>
          </a:p>
        </p:txBody>
      </p:sp>
      <p:sp>
        <p:nvSpPr>
          <p:cNvPr id="3" name="2 Marcador de contenido"/>
          <p:cNvSpPr>
            <a:spLocks noGrp="1"/>
          </p:cNvSpPr>
          <p:nvPr>
            <p:ph idx="1"/>
          </p:nvPr>
        </p:nvSpPr>
        <p:spPr>
          <a:xfrm>
            <a:off x="5005070" y="382271"/>
            <a:ext cx="7156450"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640081" y="2009141"/>
            <a:ext cx="4211638"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057A819-E6E0-43C0-B97F-B906A7C87B9E}" type="datetimeFigureOut">
              <a:rPr lang="es-ES" smtClean="0"/>
              <a:pPr/>
              <a:t>25/04/2024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5BA0749-0387-4C2E-95ED-D1C9B2A8309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509203" y="6720840"/>
            <a:ext cx="7680960" cy="793433"/>
          </a:xfrm>
        </p:spPr>
        <p:txBody>
          <a:bodyPr anchor="b"/>
          <a:lstStyle>
            <a:lvl1pPr algn="l">
              <a:defRPr sz="2800" b="1"/>
            </a:lvl1pPr>
          </a:lstStyle>
          <a:p>
            <a:r>
              <a:rPr lang="es-ES"/>
              <a:t>Haga clic para modificar el estilo de título del patrón</a:t>
            </a:r>
          </a:p>
        </p:txBody>
      </p:sp>
      <p:sp>
        <p:nvSpPr>
          <p:cNvPr id="3" name="2 Marcador de posición de imagen"/>
          <p:cNvSpPr>
            <a:spLocks noGrp="1"/>
          </p:cNvSpPr>
          <p:nvPr>
            <p:ph type="pic" idx="1"/>
          </p:nvPr>
        </p:nvSpPr>
        <p:spPr>
          <a:xfrm>
            <a:off x="2509203" y="857885"/>
            <a:ext cx="7680960"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lang="es-ES"/>
          </a:p>
        </p:txBody>
      </p:sp>
      <p:sp>
        <p:nvSpPr>
          <p:cNvPr id="4" name="3 Marcador de texto"/>
          <p:cNvSpPr>
            <a:spLocks noGrp="1"/>
          </p:cNvSpPr>
          <p:nvPr>
            <p:ph type="body" sz="half" idx="2"/>
          </p:nvPr>
        </p:nvSpPr>
        <p:spPr>
          <a:xfrm>
            <a:off x="2509203" y="7514273"/>
            <a:ext cx="7680960"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057A819-E6E0-43C0-B97F-B906A7C87B9E}" type="datetimeFigureOut">
              <a:rPr lang="es-ES" smtClean="0"/>
              <a:pPr/>
              <a:t>25/04/2024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5BA0749-0387-4C2E-95ED-D1C9B2A8309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40080" y="384493"/>
            <a:ext cx="11521440" cy="1600200"/>
          </a:xfrm>
          <a:prstGeom prst="rect">
            <a:avLst/>
          </a:prstGeom>
        </p:spPr>
        <p:txBody>
          <a:bodyPr vert="horz" lIns="128016" tIns="64008" rIns="128016" bIns="64008"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640080" y="2240281"/>
            <a:ext cx="11521440" cy="6336348"/>
          </a:xfrm>
          <a:prstGeom prst="rect">
            <a:avLst/>
          </a:prstGeom>
        </p:spPr>
        <p:txBody>
          <a:bodyPr vert="horz" lIns="128016" tIns="64008" rIns="128016" bIns="64008"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640080" y="8898891"/>
            <a:ext cx="2987040"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B057A819-E6E0-43C0-B97F-B906A7C87B9E}" type="datetimeFigureOut">
              <a:rPr lang="es-ES" smtClean="0"/>
              <a:pPr/>
              <a:t>25/04/2024</a:t>
            </a:fld>
            <a:endParaRPr lang="es-ES"/>
          </a:p>
        </p:txBody>
      </p:sp>
      <p:sp>
        <p:nvSpPr>
          <p:cNvPr id="5" name="4 Marcador de pie de página"/>
          <p:cNvSpPr>
            <a:spLocks noGrp="1"/>
          </p:cNvSpPr>
          <p:nvPr>
            <p:ph type="ftr" sz="quarter" idx="3"/>
          </p:nvPr>
        </p:nvSpPr>
        <p:spPr>
          <a:xfrm>
            <a:off x="4373880" y="8898891"/>
            <a:ext cx="4053840"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9174480" y="8898891"/>
            <a:ext cx="2987040"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75BA0749-0387-4C2E-95ED-D1C9B2A8309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80160" rtl="0" eaLnBrk="1" latinLnBrk="0" hangingPunct="1">
        <a:spcBef>
          <a:spcPct val="0"/>
        </a:spcBef>
        <a:buNone/>
        <a:defRPr sz="6200" kern="1200">
          <a:solidFill>
            <a:schemeClr val="tx1"/>
          </a:solidFill>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p:bodyStyle>
    <p:otherStyle>
      <a:defPPr>
        <a:defRPr lang="es-ES"/>
      </a:defPPr>
      <a:lvl1pPr marL="0" algn="l" defTabSz="1280160" rtl="0" eaLnBrk="1" latinLnBrk="0" hangingPunct="1">
        <a:defRPr sz="2500" kern="1200">
          <a:solidFill>
            <a:schemeClr val="tx1"/>
          </a:solidFill>
          <a:latin typeface="+mn-lt"/>
          <a:ea typeface="+mn-ea"/>
          <a:cs typeface="+mn-cs"/>
        </a:defRPr>
      </a:lvl1pPr>
      <a:lvl2pPr marL="640080" algn="l" defTabSz="1280160" rtl="0" eaLnBrk="1" latinLnBrk="0" hangingPunct="1">
        <a:defRPr sz="2500" kern="1200">
          <a:solidFill>
            <a:schemeClr val="tx1"/>
          </a:solidFill>
          <a:latin typeface="+mn-lt"/>
          <a:ea typeface="+mn-ea"/>
          <a:cs typeface="+mn-cs"/>
        </a:defRPr>
      </a:lvl2pPr>
      <a:lvl3pPr marL="1280160" algn="l" defTabSz="1280160" rtl="0" eaLnBrk="1" latinLnBrk="0" hangingPunct="1">
        <a:defRPr sz="2500" kern="1200">
          <a:solidFill>
            <a:schemeClr val="tx1"/>
          </a:solidFill>
          <a:latin typeface="+mn-lt"/>
          <a:ea typeface="+mn-ea"/>
          <a:cs typeface="+mn-cs"/>
        </a:defRPr>
      </a:lvl3pPr>
      <a:lvl4pPr marL="1920240" algn="l" defTabSz="1280160" rtl="0" eaLnBrk="1" latinLnBrk="0" hangingPunct="1">
        <a:defRPr sz="2500" kern="1200">
          <a:solidFill>
            <a:schemeClr val="tx1"/>
          </a:solidFill>
          <a:latin typeface="+mn-lt"/>
          <a:ea typeface="+mn-ea"/>
          <a:cs typeface="+mn-cs"/>
        </a:defRPr>
      </a:lvl4pPr>
      <a:lvl5pPr marL="2560320" algn="l" defTabSz="1280160" rtl="0" eaLnBrk="1" latinLnBrk="0" hangingPunct="1">
        <a:defRPr sz="2500" kern="1200">
          <a:solidFill>
            <a:schemeClr val="tx1"/>
          </a:solidFill>
          <a:latin typeface="+mn-lt"/>
          <a:ea typeface="+mn-ea"/>
          <a:cs typeface="+mn-cs"/>
        </a:defRPr>
      </a:lvl5pPr>
      <a:lvl6pPr marL="3200400" algn="l" defTabSz="1280160" rtl="0" eaLnBrk="1" latinLnBrk="0" hangingPunct="1">
        <a:defRPr sz="2500" kern="1200">
          <a:solidFill>
            <a:schemeClr val="tx1"/>
          </a:solidFill>
          <a:latin typeface="+mn-lt"/>
          <a:ea typeface="+mn-ea"/>
          <a:cs typeface="+mn-cs"/>
        </a:defRPr>
      </a:lvl6pPr>
      <a:lvl7pPr marL="3840480" algn="l" defTabSz="1280160" rtl="0" eaLnBrk="1" latinLnBrk="0" hangingPunct="1">
        <a:defRPr sz="2500" kern="1200">
          <a:solidFill>
            <a:schemeClr val="tx1"/>
          </a:solidFill>
          <a:latin typeface="+mn-lt"/>
          <a:ea typeface="+mn-ea"/>
          <a:cs typeface="+mn-cs"/>
        </a:defRPr>
      </a:lvl7pPr>
      <a:lvl8pPr marL="4480560" algn="l" defTabSz="1280160" rtl="0" eaLnBrk="1" latinLnBrk="0" hangingPunct="1">
        <a:defRPr sz="2500" kern="1200">
          <a:solidFill>
            <a:schemeClr val="tx1"/>
          </a:solidFill>
          <a:latin typeface="+mn-lt"/>
          <a:ea typeface="+mn-ea"/>
          <a:cs typeface="+mn-cs"/>
        </a:defRPr>
      </a:lvl8pPr>
      <a:lvl9pPr marL="5120640" algn="l" defTabSz="1280160"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7912" y="1996351"/>
            <a:ext cx="5612654" cy="2431435"/>
          </a:xfrm>
          <a:prstGeom prst="rect">
            <a:avLst/>
          </a:prstGeom>
          <a:noFill/>
        </p:spPr>
        <p:txBody>
          <a:bodyPr wrap="square" rtlCol="0">
            <a:spAutoFit/>
          </a:bodyPr>
          <a:lstStyle/>
          <a:p>
            <a:pPr algn="r"/>
            <a:r>
              <a:rPr lang="en-GB" sz="6000" b="1" dirty="0">
                <a:solidFill>
                  <a:srgbClr val="7A3E7A"/>
                </a:solidFill>
                <a:latin typeface="Calibri Light" panose="020F0302020204030204" pitchFamily="34" charset="0"/>
                <a:ea typeface="Roboto" pitchFamily="2" charset="0"/>
              </a:rPr>
              <a:t>Na </a:t>
            </a:r>
            <a:r>
              <a:rPr lang="en-GB" sz="6000" b="1" dirty="0" err="1">
                <a:solidFill>
                  <a:srgbClr val="7A3E7A"/>
                </a:solidFill>
                <a:latin typeface="Calibri Light" panose="020F0302020204030204" pitchFamily="34" charset="0"/>
                <a:ea typeface="Roboto" pitchFamily="2" charset="0"/>
              </a:rPr>
              <a:t>ponta</a:t>
            </a:r>
            <a:r>
              <a:rPr lang="en-GB" sz="6000" b="1" dirty="0">
                <a:solidFill>
                  <a:srgbClr val="7A3E7A"/>
                </a:solidFill>
                <a:latin typeface="Calibri Light" panose="020F0302020204030204" pitchFamily="34" charset="0"/>
                <a:ea typeface="Roboto" pitchFamily="2" charset="0"/>
              </a:rPr>
              <a:t> dos </a:t>
            </a:r>
            <a:r>
              <a:rPr lang="en-GB" sz="6000" b="1" dirty="0" err="1">
                <a:solidFill>
                  <a:srgbClr val="7A3E7A"/>
                </a:solidFill>
                <a:latin typeface="Calibri Light" panose="020F0302020204030204" pitchFamily="34" charset="0"/>
                <a:ea typeface="Roboto" pitchFamily="2" charset="0"/>
              </a:rPr>
              <a:t>pés</a:t>
            </a:r>
            <a:endParaRPr lang="en-GB" sz="6000" b="1" dirty="0">
              <a:solidFill>
                <a:srgbClr val="7A3E7A"/>
              </a:solidFill>
              <a:latin typeface="Calibri Light" panose="020F0302020204030204" pitchFamily="34" charset="0"/>
              <a:ea typeface="Roboto" pitchFamily="2" charset="0"/>
            </a:endParaRPr>
          </a:p>
          <a:p>
            <a:pPr algn="r"/>
            <a:r>
              <a:rPr lang="en-GB" sz="6000" b="1" dirty="0">
                <a:solidFill>
                  <a:srgbClr val="7A3E7A"/>
                </a:solidFill>
                <a:latin typeface="Calibri Light" panose="020F0302020204030204" pitchFamily="34" charset="0"/>
                <a:ea typeface="Roboto" pitchFamily="2" charset="0"/>
              </a:rPr>
              <a:t>(NPDP)</a:t>
            </a:r>
            <a:r>
              <a:rPr lang="en-GB" sz="6000" b="1" dirty="0">
                <a:solidFill>
                  <a:srgbClr val="E27468"/>
                </a:solidFill>
                <a:latin typeface="Calibri Light" panose="020F0302020204030204" pitchFamily="34" charset="0"/>
                <a:ea typeface="Roboto" pitchFamily="2" charset="0"/>
              </a:rPr>
              <a:t> </a:t>
            </a:r>
          </a:p>
          <a:p>
            <a:pPr algn="r"/>
            <a:r>
              <a:rPr lang="en-GB" sz="3200" dirty="0">
                <a:solidFill>
                  <a:schemeClr val="bg1">
                    <a:lumMod val="65000"/>
                  </a:schemeClr>
                </a:solidFill>
                <a:latin typeface="Calibri Light" panose="020F0302020204030204" pitchFamily="34" charset="0"/>
                <a:ea typeface="Roboto" pitchFamily="2" charset="0"/>
              </a:rPr>
              <a:t>Sensor IoT puntillas</a:t>
            </a:r>
          </a:p>
        </p:txBody>
      </p:sp>
      <p:sp>
        <p:nvSpPr>
          <p:cNvPr id="12" name="Rectángulo 11"/>
          <p:cNvSpPr/>
          <p:nvPr/>
        </p:nvSpPr>
        <p:spPr>
          <a:xfrm>
            <a:off x="5950752" y="1776264"/>
            <a:ext cx="18000" cy="500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Calibri Light" panose="020F0302020204030204" pitchFamily="34" charset="0"/>
            </a:endParaRPr>
          </a:p>
        </p:txBody>
      </p:sp>
      <p:sp>
        <p:nvSpPr>
          <p:cNvPr id="16" name="Rectángulo 15"/>
          <p:cNvSpPr/>
          <p:nvPr/>
        </p:nvSpPr>
        <p:spPr>
          <a:xfrm>
            <a:off x="2296344" y="8667031"/>
            <a:ext cx="7920880" cy="215444"/>
          </a:xfrm>
          <a:prstGeom prst="rect">
            <a:avLst/>
          </a:prstGeom>
          <a:noFill/>
          <a:ln>
            <a:noFill/>
          </a:ln>
          <a:effectLst/>
        </p:spPr>
        <p:txBody>
          <a:bodyPr vert="horz" wrap="square" lIns="0" tIns="0" rIns="0" bIns="0" numCol="1" anchor="ctr" anchorCtr="0" compatLnSpc="1">
            <a:prstTxWarp prst="textNoShape">
              <a:avLst/>
            </a:prstTxWarp>
            <a:spAutoFit/>
          </a:bodyPr>
          <a:lstStyle/>
          <a:p>
            <a:pPr algn="r">
              <a:spcAft>
                <a:spcPts val="300"/>
              </a:spcAft>
            </a:pPr>
            <a:r>
              <a:rPr lang="en-US" sz="1400" dirty="0">
                <a:solidFill>
                  <a:schemeClr val="bg1">
                    <a:lumMod val="50000"/>
                  </a:schemeClr>
                </a:solidFill>
                <a:latin typeface="Calibri Light" panose="020F0302020204030204" pitchFamily="34" charset="0"/>
                <a:ea typeface="Roboto" panose="02000000000000000000" pitchFamily="2" charset="0"/>
                <a:cs typeface="Roboto" panose="02000000000000000000" pitchFamily="2" charset="0"/>
              </a:rPr>
              <a:t> (Arribas R. y Álvarez J., 2024)  </a:t>
            </a:r>
          </a:p>
        </p:txBody>
      </p:sp>
      <p:pic>
        <p:nvPicPr>
          <p:cNvPr id="7" name="Picture 2" descr="Licencia de Creative Comm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09841" y="8559310"/>
            <a:ext cx="1219237" cy="429504"/>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4">
            <a:extLst>
              <a:ext uri="{FF2B5EF4-FFF2-40B4-BE49-F238E27FC236}">
                <a16:creationId xmlns:a16="http://schemas.microsoft.com/office/drawing/2014/main" id="{BA0BFE9A-8668-8CEB-CD8E-4AF1A6A7E5AF}"/>
              </a:ext>
            </a:extLst>
          </p:cNvPr>
          <p:cNvSpPr txBox="1"/>
          <p:nvPr/>
        </p:nvSpPr>
        <p:spPr>
          <a:xfrm>
            <a:off x="6464818" y="1975142"/>
            <a:ext cx="5984654" cy="3720890"/>
          </a:xfrm>
          <a:prstGeom prst="rect">
            <a:avLst/>
          </a:prstGeom>
          <a:solidFill>
            <a:srgbClr val="F2F2F2"/>
          </a:solidFill>
        </p:spPr>
        <p:txBody>
          <a:bodyPr vert="horz" wrap="square" lIns="0" tIns="118745" rIns="0" bIns="0" rtlCol="0">
            <a:spAutoFit/>
          </a:bodyPr>
          <a:lstStyle/>
          <a:p>
            <a:pPr marL="180340" marR="284480" algn="just">
              <a:lnSpc>
                <a:spcPct val="100000"/>
              </a:lnSpc>
              <a:spcBef>
                <a:spcPts val="935"/>
              </a:spcBef>
            </a:pPr>
            <a:r>
              <a:rPr lang="es-ES" sz="1800" spc="5" dirty="0">
                <a:solidFill>
                  <a:srgbClr val="595958"/>
                </a:solidFill>
                <a:latin typeface="Roboto"/>
                <a:cs typeface="Roboto"/>
              </a:rPr>
              <a:t>El proyecto se basa en desarrollar un dispositivo </a:t>
            </a:r>
            <a:r>
              <a:rPr lang="es-ES" sz="1800" spc="5" dirty="0" err="1">
                <a:solidFill>
                  <a:srgbClr val="595958"/>
                </a:solidFill>
                <a:latin typeface="Roboto"/>
                <a:cs typeface="Roboto"/>
              </a:rPr>
              <a:t>IoT</a:t>
            </a:r>
            <a:r>
              <a:rPr lang="es-ES" sz="1800" spc="5" dirty="0">
                <a:solidFill>
                  <a:srgbClr val="595958"/>
                </a:solidFill>
                <a:latin typeface="Roboto"/>
                <a:cs typeface="Roboto"/>
              </a:rPr>
              <a:t> que monitorea el equilibrio y los movimientos de puntillas. El dispositivo integra un sensor IMU y un microcontrolador con Bluetooth, colocándose en el pie derecho de una persona. El objetivo es calcular y registrar el tiempo para alcanzar el ángulo máximo al ponerse de puntillas, el tiempo que permanece en puntillas, el ángulo máximo alcanzado, el ángulo mínimo durante la permanencia en puntillas y el promedio del ángulo mientras se está de puntillas. Este enfoque ofrece aplicaciones potenciales en rehabilitación física, rendimiento deportivo y evaluación biomecánica.</a:t>
            </a:r>
          </a:p>
        </p:txBody>
      </p:sp>
    </p:spTree>
    <p:extLst>
      <p:ext uri="{BB962C8B-B14F-4D97-AF65-F5344CB8AC3E}">
        <p14:creationId xmlns:p14="http://schemas.microsoft.com/office/powerpoint/2010/main" val="171511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object 8">
            <a:extLst>
              <a:ext uri="{FF2B5EF4-FFF2-40B4-BE49-F238E27FC236}">
                <a16:creationId xmlns:a16="http://schemas.microsoft.com/office/drawing/2014/main" id="{B8C01CB1-139A-7CAC-6B8A-4E4D46D5123D}"/>
              </a:ext>
            </a:extLst>
          </p:cNvPr>
          <p:cNvPicPr/>
          <p:nvPr/>
        </p:nvPicPr>
        <p:blipFill>
          <a:blip r:embed="rId2" cstate="print"/>
          <a:stretch>
            <a:fillRect/>
          </a:stretch>
        </p:blipFill>
        <p:spPr>
          <a:xfrm>
            <a:off x="1829697" y="928133"/>
            <a:ext cx="2583179" cy="1981784"/>
          </a:xfrm>
          <a:prstGeom prst="rect">
            <a:avLst/>
          </a:prstGeom>
        </p:spPr>
      </p:pic>
      <p:sp>
        <p:nvSpPr>
          <p:cNvPr id="53" name="object 12">
            <a:extLst>
              <a:ext uri="{FF2B5EF4-FFF2-40B4-BE49-F238E27FC236}">
                <a16:creationId xmlns:a16="http://schemas.microsoft.com/office/drawing/2014/main" id="{5BD8173F-93C3-F397-0AA9-FC2A1D86087E}"/>
              </a:ext>
            </a:extLst>
          </p:cNvPr>
          <p:cNvSpPr/>
          <p:nvPr/>
        </p:nvSpPr>
        <p:spPr>
          <a:xfrm>
            <a:off x="2564264" y="1228360"/>
            <a:ext cx="1181100" cy="1089660"/>
          </a:xfrm>
          <a:custGeom>
            <a:avLst/>
            <a:gdLst/>
            <a:ahLst/>
            <a:cxnLst/>
            <a:rect l="l" t="t" r="r" b="b"/>
            <a:pathLst>
              <a:path w="1181100" h="1089660">
                <a:moveTo>
                  <a:pt x="590550" y="0"/>
                </a:moveTo>
                <a:lnTo>
                  <a:pt x="539595" y="1999"/>
                </a:lnTo>
                <a:lnTo>
                  <a:pt x="489844" y="7890"/>
                </a:lnTo>
                <a:lnTo>
                  <a:pt x="441474" y="17508"/>
                </a:lnTo>
                <a:lnTo>
                  <a:pt x="394662" y="30689"/>
                </a:lnTo>
                <a:lnTo>
                  <a:pt x="349585" y="47270"/>
                </a:lnTo>
                <a:lnTo>
                  <a:pt x="306421" y="67088"/>
                </a:lnTo>
                <a:lnTo>
                  <a:pt x="265347" y="89979"/>
                </a:lnTo>
                <a:lnTo>
                  <a:pt x="226540" y="115779"/>
                </a:lnTo>
                <a:lnTo>
                  <a:pt x="190178" y="144325"/>
                </a:lnTo>
                <a:lnTo>
                  <a:pt x="156437" y="175453"/>
                </a:lnTo>
                <a:lnTo>
                  <a:pt x="125496" y="209001"/>
                </a:lnTo>
                <a:lnTo>
                  <a:pt x="97530" y="244803"/>
                </a:lnTo>
                <a:lnTo>
                  <a:pt x="72718" y="282697"/>
                </a:lnTo>
                <a:lnTo>
                  <a:pt x="51237" y="322519"/>
                </a:lnTo>
                <a:lnTo>
                  <a:pt x="33264" y="364106"/>
                </a:lnTo>
                <a:lnTo>
                  <a:pt x="18977" y="407294"/>
                </a:lnTo>
                <a:lnTo>
                  <a:pt x="8552" y="451920"/>
                </a:lnTo>
                <a:lnTo>
                  <a:pt x="2167" y="497820"/>
                </a:lnTo>
                <a:lnTo>
                  <a:pt x="0" y="544829"/>
                </a:lnTo>
                <a:lnTo>
                  <a:pt x="2167" y="591839"/>
                </a:lnTo>
                <a:lnTo>
                  <a:pt x="8552" y="637739"/>
                </a:lnTo>
                <a:lnTo>
                  <a:pt x="18977" y="682365"/>
                </a:lnTo>
                <a:lnTo>
                  <a:pt x="33264" y="725553"/>
                </a:lnTo>
                <a:lnTo>
                  <a:pt x="51237" y="767140"/>
                </a:lnTo>
                <a:lnTo>
                  <a:pt x="72718" y="806962"/>
                </a:lnTo>
                <a:lnTo>
                  <a:pt x="97530" y="844856"/>
                </a:lnTo>
                <a:lnTo>
                  <a:pt x="125496" y="880658"/>
                </a:lnTo>
                <a:lnTo>
                  <a:pt x="156437" y="914206"/>
                </a:lnTo>
                <a:lnTo>
                  <a:pt x="190178" y="945334"/>
                </a:lnTo>
                <a:lnTo>
                  <a:pt x="226540" y="973880"/>
                </a:lnTo>
                <a:lnTo>
                  <a:pt x="265347" y="999680"/>
                </a:lnTo>
                <a:lnTo>
                  <a:pt x="306421" y="1022571"/>
                </a:lnTo>
                <a:lnTo>
                  <a:pt x="349585" y="1042389"/>
                </a:lnTo>
                <a:lnTo>
                  <a:pt x="394662" y="1058970"/>
                </a:lnTo>
                <a:lnTo>
                  <a:pt x="441474" y="1072151"/>
                </a:lnTo>
                <a:lnTo>
                  <a:pt x="489844" y="1081769"/>
                </a:lnTo>
                <a:lnTo>
                  <a:pt x="539595" y="1087660"/>
                </a:lnTo>
                <a:lnTo>
                  <a:pt x="590550" y="1089659"/>
                </a:lnTo>
                <a:lnTo>
                  <a:pt x="641504" y="1087660"/>
                </a:lnTo>
                <a:lnTo>
                  <a:pt x="691255" y="1081769"/>
                </a:lnTo>
                <a:lnTo>
                  <a:pt x="739625" y="1072151"/>
                </a:lnTo>
                <a:lnTo>
                  <a:pt x="786437" y="1058970"/>
                </a:lnTo>
                <a:lnTo>
                  <a:pt x="831514" y="1042389"/>
                </a:lnTo>
                <a:lnTo>
                  <a:pt x="874678" y="1022571"/>
                </a:lnTo>
                <a:lnTo>
                  <a:pt x="915752" y="999680"/>
                </a:lnTo>
                <a:lnTo>
                  <a:pt x="954559" y="973880"/>
                </a:lnTo>
                <a:lnTo>
                  <a:pt x="990921" y="945334"/>
                </a:lnTo>
                <a:lnTo>
                  <a:pt x="1024662" y="914206"/>
                </a:lnTo>
                <a:lnTo>
                  <a:pt x="1055603" y="880658"/>
                </a:lnTo>
                <a:lnTo>
                  <a:pt x="1083569" y="844856"/>
                </a:lnTo>
                <a:lnTo>
                  <a:pt x="1108381" y="806962"/>
                </a:lnTo>
                <a:lnTo>
                  <a:pt x="1129862" y="767140"/>
                </a:lnTo>
                <a:lnTo>
                  <a:pt x="1147835" y="725553"/>
                </a:lnTo>
                <a:lnTo>
                  <a:pt x="1162122" y="682365"/>
                </a:lnTo>
                <a:lnTo>
                  <a:pt x="1172547" y="637739"/>
                </a:lnTo>
                <a:lnTo>
                  <a:pt x="1178932" y="591839"/>
                </a:lnTo>
                <a:lnTo>
                  <a:pt x="1181100" y="544829"/>
                </a:lnTo>
                <a:lnTo>
                  <a:pt x="1178932" y="497820"/>
                </a:lnTo>
                <a:lnTo>
                  <a:pt x="1172547" y="451920"/>
                </a:lnTo>
                <a:lnTo>
                  <a:pt x="1162122" y="407294"/>
                </a:lnTo>
                <a:lnTo>
                  <a:pt x="1147835" y="364106"/>
                </a:lnTo>
                <a:lnTo>
                  <a:pt x="1129862" y="322519"/>
                </a:lnTo>
                <a:lnTo>
                  <a:pt x="1108381" y="282697"/>
                </a:lnTo>
                <a:lnTo>
                  <a:pt x="1083569" y="244803"/>
                </a:lnTo>
                <a:lnTo>
                  <a:pt x="1055603" y="209001"/>
                </a:lnTo>
                <a:lnTo>
                  <a:pt x="1024662" y="175453"/>
                </a:lnTo>
                <a:lnTo>
                  <a:pt x="990921" y="144325"/>
                </a:lnTo>
                <a:lnTo>
                  <a:pt x="954559" y="115779"/>
                </a:lnTo>
                <a:lnTo>
                  <a:pt x="915752" y="89979"/>
                </a:lnTo>
                <a:lnTo>
                  <a:pt x="874678" y="67088"/>
                </a:lnTo>
                <a:lnTo>
                  <a:pt x="831514" y="47270"/>
                </a:lnTo>
                <a:lnTo>
                  <a:pt x="786437" y="30689"/>
                </a:lnTo>
                <a:lnTo>
                  <a:pt x="739625" y="17508"/>
                </a:lnTo>
                <a:lnTo>
                  <a:pt x="691255" y="7890"/>
                </a:lnTo>
                <a:lnTo>
                  <a:pt x="641504" y="1999"/>
                </a:lnTo>
                <a:lnTo>
                  <a:pt x="590550" y="0"/>
                </a:lnTo>
                <a:close/>
              </a:path>
            </a:pathLst>
          </a:custGeom>
          <a:solidFill>
            <a:srgbClr val="FFFFFF"/>
          </a:solidFill>
        </p:spPr>
        <p:txBody>
          <a:bodyPr wrap="square" lIns="0" tIns="0" rIns="0" bIns="0" rtlCol="0"/>
          <a:lstStyle/>
          <a:p>
            <a:endParaRPr/>
          </a:p>
        </p:txBody>
      </p:sp>
      <p:sp>
        <p:nvSpPr>
          <p:cNvPr id="54" name="object 16">
            <a:extLst>
              <a:ext uri="{FF2B5EF4-FFF2-40B4-BE49-F238E27FC236}">
                <a16:creationId xmlns:a16="http://schemas.microsoft.com/office/drawing/2014/main" id="{633ABD43-AD1E-A015-E9F1-5BCD2A44948B}"/>
              </a:ext>
            </a:extLst>
          </p:cNvPr>
          <p:cNvSpPr txBox="1"/>
          <p:nvPr/>
        </p:nvSpPr>
        <p:spPr>
          <a:xfrm>
            <a:off x="2936663" y="1284665"/>
            <a:ext cx="511809" cy="197490"/>
          </a:xfrm>
          <a:prstGeom prst="rect">
            <a:avLst/>
          </a:prstGeom>
        </p:spPr>
        <p:txBody>
          <a:bodyPr vert="horz" wrap="square" lIns="0" tIns="12700" rIns="0" bIns="0" rtlCol="0">
            <a:spAutoFit/>
          </a:bodyPr>
          <a:lstStyle/>
          <a:p>
            <a:pPr marL="12700">
              <a:lnSpc>
                <a:spcPct val="100000"/>
              </a:lnSpc>
              <a:spcBef>
                <a:spcPts val="100"/>
              </a:spcBef>
            </a:pPr>
            <a:r>
              <a:rPr lang="es-ES" sz="1200" b="1" spc="-10" dirty="0">
                <a:solidFill>
                  <a:srgbClr val="1E5260"/>
                </a:solidFill>
                <a:latin typeface="Roboto"/>
                <a:cs typeface="Roboto"/>
              </a:rPr>
              <a:t>NUBE</a:t>
            </a:r>
            <a:endParaRPr sz="1200" dirty="0">
              <a:latin typeface="Roboto"/>
              <a:cs typeface="Roboto"/>
            </a:endParaRPr>
          </a:p>
        </p:txBody>
      </p:sp>
      <p:pic>
        <p:nvPicPr>
          <p:cNvPr id="7" name="object 6">
            <a:extLst>
              <a:ext uri="{FF2B5EF4-FFF2-40B4-BE49-F238E27FC236}">
                <a16:creationId xmlns:a16="http://schemas.microsoft.com/office/drawing/2014/main" id="{EF6EF7D1-49E5-5802-860D-933D353B36AC}"/>
              </a:ext>
            </a:extLst>
          </p:cNvPr>
          <p:cNvPicPr/>
          <p:nvPr/>
        </p:nvPicPr>
        <p:blipFill>
          <a:blip r:embed="rId3" cstate="print"/>
          <a:stretch>
            <a:fillRect/>
          </a:stretch>
        </p:blipFill>
        <p:spPr>
          <a:xfrm>
            <a:off x="5973877" y="4620353"/>
            <a:ext cx="2875195" cy="2797578"/>
          </a:xfrm>
          <a:prstGeom prst="rect">
            <a:avLst/>
          </a:prstGeom>
        </p:spPr>
      </p:pic>
      <p:sp>
        <p:nvSpPr>
          <p:cNvPr id="45" name="object 10">
            <a:extLst>
              <a:ext uri="{FF2B5EF4-FFF2-40B4-BE49-F238E27FC236}">
                <a16:creationId xmlns:a16="http://schemas.microsoft.com/office/drawing/2014/main" id="{1114D3E9-1BDD-AF85-EA2A-EEDB2C9C1090}"/>
              </a:ext>
            </a:extLst>
          </p:cNvPr>
          <p:cNvSpPr/>
          <p:nvPr/>
        </p:nvSpPr>
        <p:spPr>
          <a:xfrm>
            <a:off x="6960468" y="5593534"/>
            <a:ext cx="952500" cy="784860"/>
          </a:xfrm>
          <a:custGeom>
            <a:avLst/>
            <a:gdLst/>
            <a:ahLst/>
            <a:cxnLst/>
            <a:rect l="l" t="t" r="r" b="b"/>
            <a:pathLst>
              <a:path w="952500" h="784860">
                <a:moveTo>
                  <a:pt x="821690" y="0"/>
                </a:moveTo>
                <a:lnTo>
                  <a:pt x="130810" y="0"/>
                </a:lnTo>
                <a:lnTo>
                  <a:pt x="79895" y="10278"/>
                </a:lnTo>
                <a:lnTo>
                  <a:pt x="38315" y="38311"/>
                </a:lnTo>
                <a:lnTo>
                  <a:pt x="10280" y="79890"/>
                </a:lnTo>
                <a:lnTo>
                  <a:pt x="0" y="130810"/>
                </a:lnTo>
                <a:lnTo>
                  <a:pt x="0" y="654050"/>
                </a:lnTo>
                <a:lnTo>
                  <a:pt x="10280" y="704964"/>
                </a:lnTo>
                <a:lnTo>
                  <a:pt x="38315" y="746544"/>
                </a:lnTo>
                <a:lnTo>
                  <a:pt x="79895" y="774579"/>
                </a:lnTo>
                <a:lnTo>
                  <a:pt x="130810" y="784860"/>
                </a:lnTo>
                <a:lnTo>
                  <a:pt x="821690" y="784860"/>
                </a:lnTo>
                <a:lnTo>
                  <a:pt x="872604" y="774579"/>
                </a:lnTo>
                <a:lnTo>
                  <a:pt x="914184" y="746544"/>
                </a:lnTo>
                <a:lnTo>
                  <a:pt x="942219" y="704964"/>
                </a:lnTo>
                <a:lnTo>
                  <a:pt x="952500" y="654050"/>
                </a:lnTo>
                <a:lnTo>
                  <a:pt x="952500" y="130810"/>
                </a:lnTo>
                <a:lnTo>
                  <a:pt x="942219" y="79890"/>
                </a:lnTo>
                <a:lnTo>
                  <a:pt x="914184" y="38311"/>
                </a:lnTo>
                <a:lnTo>
                  <a:pt x="872604" y="10278"/>
                </a:lnTo>
                <a:lnTo>
                  <a:pt x="821690" y="0"/>
                </a:lnTo>
                <a:close/>
              </a:path>
            </a:pathLst>
          </a:custGeom>
          <a:solidFill>
            <a:srgbClr val="FFFFFF"/>
          </a:solidFill>
        </p:spPr>
        <p:txBody>
          <a:bodyPr wrap="square" lIns="0" tIns="0" rIns="0" bIns="0" rtlCol="0"/>
          <a:lstStyle/>
          <a:p>
            <a:endParaRPr/>
          </a:p>
        </p:txBody>
      </p:sp>
      <p:pic>
        <p:nvPicPr>
          <p:cNvPr id="41" name="object 9">
            <a:extLst>
              <a:ext uri="{FF2B5EF4-FFF2-40B4-BE49-F238E27FC236}">
                <a16:creationId xmlns:a16="http://schemas.microsoft.com/office/drawing/2014/main" id="{2A6A1B95-028C-4B75-50AB-07C660785901}"/>
              </a:ext>
            </a:extLst>
          </p:cNvPr>
          <p:cNvPicPr/>
          <p:nvPr/>
        </p:nvPicPr>
        <p:blipFill>
          <a:blip r:embed="rId4" cstate="print"/>
          <a:stretch>
            <a:fillRect/>
          </a:stretch>
        </p:blipFill>
        <p:spPr>
          <a:xfrm>
            <a:off x="496144" y="5737437"/>
            <a:ext cx="2159507" cy="2159507"/>
          </a:xfrm>
          <a:prstGeom prst="rect">
            <a:avLst/>
          </a:prstGeom>
        </p:spPr>
      </p:pic>
      <p:sp>
        <p:nvSpPr>
          <p:cNvPr id="266" name="CuadroTexto 265"/>
          <p:cNvSpPr txBox="1"/>
          <p:nvPr/>
        </p:nvSpPr>
        <p:spPr>
          <a:xfrm>
            <a:off x="639763" y="421200"/>
            <a:ext cx="11405837" cy="523220"/>
          </a:xfrm>
          <a:prstGeom prst="rect">
            <a:avLst/>
          </a:prstGeom>
          <a:noFill/>
        </p:spPr>
        <p:txBody>
          <a:bodyPr wrap="square" rtlCol="0">
            <a:spAutoFit/>
          </a:bodyPr>
          <a:lstStyle/>
          <a:p>
            <a:r>
              <a:rPr lang="es-ES" sz="2800" b="1" dirty="0">
                <a:solidFill>
                  <a:srgbClr val="592D59"/>
                </a:solidFill>
                <a:latin typeface="Calibri Light" panose="020F0302020204030204" pitchFamily="34" charset="0"/>
                <a:ea typeface="Roboto" pitchFamily="2" charset="0"/>
              </a:rPr>
              <a:t>Mapa redondo simplificado e iconos</a:t>
            </a:r>
            <a:endParaRPr lang="es-ES" sz="2800" b="1" kern="100" dirty="0">
              <a:solidFill>
                <a:srgbClr val="592D59"/>
              </a:solidFill>
              <a:effectLst/>
              <a:latin typeface="Calibri Light" panose="020F0302020204030204" pitchFamily="34" charset="0"/>
              <a:ea typeface="PMingLiU"/>
            </a:endParaRPr>
          </a:p>
        </p:txBody>
      </p:sp>
      <p:sp>
        <p:nvSpPr>
          <p:cNvPr id="130" name="12 Anillo"/>
          <p:cNvSpPr/>
          <p:nvPr/>
        </p:nvSpPr>
        <p:spPr>
          <a:xfrm>
            <a:off x="1994029" y="2292338"/>
            <a:ext cx="4517086" cy="4518141"/>
          </a:xfrm>
          <a:prstGeom prst="donut">
            <a:avLst>
              <a:gd name="adj" fmla="val 15741"/>
            </a:avLst>
          </a:prstGeom>
          <a:pattFill prst="wdUpDiag">
            <a:fgClr>
              <a:schemeClr val="bg1">
                <a:lumMod val="95000"/>
              </a:schemeClr>
            </a:fgClr>
            <a:bgClr>
              <a:schemeClr val="bg1"/>
            </a:bgClr>
          </a:patt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a:solidFill>
                <a:schemeClr val="tx1"/>
              </a:solidFill>
              <a:latin typeface="Calibri Light" panose="020F0302020204030204" pitchFamily="34" charset="0"/>
              <a:ea typeface="Roboto" pitchFamily="2" charset="0"/>
            </a:endParaRPr>
          </a:p>
        </p:txBody>
      </p:sp>
      <p:sp>
        <p:nvSpPr>
          <p:cNvPr id="131" name="29 Arco de bloque"/>
          <p:cNvSpPr>
            <a:spLocks/>
          </p:cNvSpPr>
          <p:nvPr/>
        </p:nvSpPr>
        <p:spPr>
          <a:xfrm rot="5400000">
            <a:off x="3460996" y="310461"/>
            <a:ext cx="1617097" cy="4644262"/>
          </a:xfrm>
          <a:custGeom>
            <a:avLst/>
            <a:gdLst>
              <a:gd name="connsiteX0" fmla="*/ 1622276 w 6480000"/>
              <a:gd name="connsiteY0" fmla="*/ 6047235 h 6480000"/>
              <a:gd name="connsiteX1" fmla="*/ 4 w 6480000"/>
              <a:gd name="connsiteY1" fmla="*/ 3245280 h 6480000"/>
              <a:gd name="connsiteX2" fmla="*/ 1613135 w 6480000"/>
              <a:gd name="connsiteY2" fmla="*/ 438052 h 6480000"/>
              <a:gd name="connsiteX3" fmla="*/ 1977521 w 6480000"/>
              <a:gd name="connsiteY3" fmla="*/ 1065632 h 6480000"/>
              <a:gd name="connsiteX4" fmla="*/ 725699 w 6480000"/>
              <a:gd name="connsiteY4" fmla="*/ 3244097 h 6480000"/>
              <a:gd name="connsiteX5" fmla="*/ 1984614 w 6480000"/>
              <a:gd name="connsiteY5" fmla="*/ 5418471 h 6480000"/>
              <a:gd name="connsiteX6" fmla="*/ 1622276 w 6480000"/>
              <a:gd name="connsiteY6" fmla="*/ 6047235 h 6480000"/>
              <a:gd name="connsiteX0" fmla="*/ 1622379 w 1984717"/>
              <a:gd name="connsiteY0" fmla="*/ 5580608 h 5580608"/>
              <a:gd name="connsiteX1" fmla="*/ 107 w 1984717"/>
              <a:gd name="connsiteY1" fmla="*/ 2778653 h 5580608"/>
              <a:gd name="connsiteX2" fmla="*/ 1567518 w 1984717"/>
              <a:gd name="connsiteY2" fmla="*/ 0 h 5580608"/>
              <a:gd name="connsiteX3" fmla="*/ 1977624 w 1984717"/>
              <a:gd name="connsiteY3" fmla="*/ 599005 h 5580608"/>
              <a:gd name="connsiteX4" fmla="*/ 725802 w 1984717"/>
              <a:gd name="connsiteY4" fmla="*/ 2777470 h 5580608"/>
              <a:gd name="connsiteX5" fmla="*/ 1984717 w 1984717"/>
              <a:gd name="connsiteY5" fmla="*/ 4951844 h 5580608"/>
              <a:gd name="connsiteX6" fmla="*/ 1622379 w 1984717"/>
              <a:gd name="connsiteY6" fmla="*/ 5580608 h 5580608"/>
              <a:gd name="connsiteX0" fmla="*/ 1622379 w 1984717"/>
              <a:gd name="connsiteY0" fmla="*/ 5580608 h 5580608"/>
              <a:gd name="connsiteX1" fmla="*/ 107 w 1984717"/>
              <a:gd name="connsiteY1" fmla="*/ 2778653 h 5580608"/>
              <a:gd name="connsiteX2" fmla="*/ 1567518 w 1984717"/>
              <a:gd name="connsiteY2" fmla="*/ 0 h 5580608"/>
              <a:gd name="connsiteX3" fmla="*/ 1931904 w 1984717"/>
              <a:gd name="connsiteY3" fmla="*/ 625675 h 5580608"/>
              <a:gd name="connsiteX4" fmla="*/ 725802 w 1984717"/>
              <a:gd name="connsiteY4" fmla="*/ 2777470 h 5580608"/>
              <a:gd name="connsiteX5" fmla="*/ 1984717 w 1984717"/>
              <a:gd name="connsiteY5" fmla="*/ 4951844 h 5580608"/>
              <a:gd name="connsiteX6" fmla="*/ 1622379 w 1984717"/>
              <a:gd name="connsiteY6" fmla="*/ 5580608 h 5580608"/>
              <a:gd name="connsiteX0" fmla="*/ 1622379 w 1933282"/>
              <a:gd name="connsiteY0" fmla="*/ 5580608 h 5580608"/>
              <a:gd name="connsiteX1" fmla="*/ 107 w 1933282"/>
              <a:gd name="connsiteY1" fmla="*/ 2778653 h 5580608"/>
              <a:gd name="connsiteX2" fmla="*/ 1567518 w 1933282"/>
              <a:gd name="connsiteY2" fmla="*/ 0 h 5580608"/>
              <a:gd name="connsiteX3" fmla="*/ 1931904 w 1933282"/>
              <a:gd name="connsiteY3" fmla="*/ 625675 h 5580608"/>
              <a:gd name="connsiteX4" fmla="*/ 725802 w 1933282"/>
              <a:gd name="connsiteY4" fmla="*/ 2777470 h 5580608"/>
              <a:gd name="connsiteX5" fmla="*/ 1933282 w 1933282"/>
              <a:gd name="connsiteY5" fmla="*/ 4921364 h 5580608"/>
              <a:gd name="connsiteX6" fmla="*/ 1622379 w 1933282"/>
              <a:gd name="connsiteY6" fmla="*/ 5580608 h 5580608"/>
              <a:gd name="connsiteX0" fmla="*/ 1572744 w 1933177"/>
              <a:gd name="connsiteY0" fmla="*/ 5552033 h 5552033"/>
              <a:gd name="connsiteX1" fmla="*/ 2 w 1933177"/>
              <a:gd name="connsiteY1" fmla="*/ 2778653 h 5552033"/>
              <a:gd name="connsiteX2" fmla="*/ 1567413 w 1933177"/>
              <a:gd name="connsiteY2" fmla="*/ 0 h 5552033"/>
              <a:gd name="connsiteX3" fmla="*/ 1931799 w 1933177"/>
              <a:gd name="connsiteY3" fmla="*/ 625675 h 5552033"/>
              <a:gd name="connsiteX4" fmla="*/ 725697 w 1933177"/>
              <a:gd name="connsiteY4" fmla="*/ 2777470 h 5552033"/>
              <a:gd name="connsiteX5" fmla="*/ 1933177 w 1933177"/>
              <a:gd name="connsiteY5" fmla="*/ 4921364 h 5552033"/>
              <a:gd name="connsiteX6" fmla="*/ 1572744 w 1933177"/>
              <a:gd name="connsiteY6" fmla="*/ 5552033 h 5552033"/>
              <a:gd name="connsiteX0" fmla="*/ 1572744 w 1933177"/>
              <a:gd name="connsiteY0" fmla="*/ 5552033 h 5552033"/>
              <a:gd name="connsiteX1" fmla="*/ 2 w 1933177"/>
              <a:gd name="connsiteY1" fmla="*/ 2778653 h 5552033"/>
              <a:gd name="connsiteX2" fmla="*/ 1567413 w 1933177"/>
              <a:gd name="connsiteY2" fmla="*/ 0 h 5552033"/>
              <a:gd name="connsiteX3" fmla="*/ 1931799 w 1933177"/>
              <a:gd name="connsiteY3" fmla="*/ 625675 h 5552033"/>
              <a:gd name="connsiteX4" fmla="*/ 725697 w 1933177"/>
              <a:gd name="connsiteY4" fmla="*/ 2777470 h 5552033"/>
              <a:gd name="connsiteX5" fmla="*/ 1933177 w 1933177"/>
              <a:gd name="connsiteY5" fmla="*/ 4921364 h 5552033"/>
              <a:gd name="connsiteX6" fmla="*/ 1572744 w 1933177"/>
              <a:gd name="connsiteY6" fmla="*/ 5552033 h 5552033"/>
              <a:gd name="connsiteX0" fmla="*/ 1572744 w 1933177"/>
              <a:gd name="connsiteY0" fmla="*/ 5552033 h 5552033"/>
              <a:gd name="connsiteX1" fmla="*/ 2 w 1933177"/>
              <a:gd name="connsiteY1" fmla="*/ 2778653 h 5552033"/>
              <a:gd name="connsiteX2" fmla="*/ 1567413 w 1933177"/>
              <a:gd name="connsiteY2" fmla="*/ 0 h 5552033"/>
              <a:gd name="connsiteX3" fmla="*/ 1931799 w 1933177"/>
              <a:gd name="connsiteY3" fmla="*/ 625675 h 5552033"/>
              <a:gd name="connsiteX4" fmla="*/ 725697 w 1933177"/>
              <a:gd name="connsiteY4" fmla="*/ 2777470 h 5552033"/>
              <a:gd name="connsiteX5" fmla="*/ 1933177 w 1933177"/>
              <a:gd name="connsiteY5" fmla="*/ 4921364 h 5552033"/>
              <a:gd name="connsiteX6" fmla="*/ 1572744 w 1933177"/>
              <a:gd name="connsiteY6" fmla="*/ 5552033 h 5552033"/>
              <a:gd name="connsiteX0" fmla="*/ 1572744 w 1933177"/>
              <a:gd name="connsiteY0" fmla="*/ 5552033 h 5552033"/>
              <a:gd name="connsiteX1" fmla="*/ 2 w 1933177"/>
              <a:gd name="connsiteY1" fmla="*/ 2778653 h 5552033"/>
              <a:gd name="connsiteX2" fmla="*/ 1567413 w 1933177"/>
              <a:gd name="connsiteY2" fmla="*/ 0 h 5552033"/>
              <a:gd name="connsiteX3" fmla="*/ 1931799 w 1933177"/>
              <a:gd name="connsiteY3" fmla="*/ 625675 h 5552033"/>
              <a:gd name="connsiteX4" fmla="*/ 725697 w 1933177"/>
              <a:gd name="connsiteY4" fmla="*/ 2777470 h 5552033"/>
              <a:gd name="connsiteX5" fmla="*/ 1933177 w 1933177"/>
              <a:gd name="connsiteY5" fmla="*/ 4921364 h 5552033"/>
              <a:gd name="connsiteX6" fmla="*/ 1572744 w 1933177"/>
              <a:gd name="connsiteY6" fmla="*/ 5552033 h 5552033"/>
              <a:gd name="connsiteX0" fmla="*/ 1572744 w 1933177"/>
              <a:gd name="connsiteY0" fmla="*/ 5552033 h 5552033"/>
              <a:gd name="connsiteX1" fmla="*/ 2 w 1933177"/>
              <a:gd name="connsiteY1" fmla="*/ 2778653 h 5552033"/>
              <a:gd name="connsiteX2" fmla="*/ 1567413 w 1933177"/>
              <a:gd name="connsiteY2" fmla="*/ 0 h 5552033"/>
              <a:gd name="connsiteX3" fmla="*/ 1931799 w 1933177"/>
              <a:gd name="connsiteY3" fmla="*/ 625675 h 5552033"/>
              <a:gd name="connsiteX4" fmla="*/ 725697 w 1933177"/>
              <a:gd name="connsiteY4" fmla="*/ 2777470 h 5552033"/>
              <a:gd name="connsiteX5" fmla="*/ 1933177 w 1933177"/>
              <a:gd name="connsiteY5" fmla="*/ 4921364 h 5552033"/>
              <a:gd name="connsiteX6" fmla="*/ 1572744 w 1933177"/>
              <a:gd name="connsiteY6" fmla="*/ 5552033 h 5552033"/>
              <a:gd name="connsiteX0" fmla="*/ 1572744 w 1933177"/>
              <a:gd name="connsiteY0" fmla="*/ 5552033 h 5552033"/>
              <a:gd name="connsiteX1" fmla="*/ 2 w 1933177"/>
              <a:gd name="connsiteY1" fmla="*/ 2778653 h 5552033"/>
              <a:gd name="connsiteX2" fmla="*/ 1567413 w 1933177"/>
              <a:gd name="connsiteY2" fmla="*/ 0 h 5552033"/>
              <a:gd name="connsiteX3" fmla="*/ 1931799 w 1933177"/>
              <a:gd name="connsiteY3" fmla="*/ 625675 h 5552033"/>
              <a:gd name="connsiteX4" fmla="*/ 725697 w 1933177"/>
              <a:gd name="connsiteY4" fmla="*/ 2777470 h 5552033"/>
              <a:gd name="connsiteX5" fmla="*/ 1933177 w 1933177"/>
              <a:gd name="connsiteY5" fmla="*/ 4921364 h 5552033"/>
              <a:gd name="connsiteX6" fmla="*/ 1572744 w 1933177"/>
              <a:gd name="connsiteY6" fmla="*/ 5552033 h 5552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177" h="5552033">
                <a:moveTo>
                  <a:pt x="1572744" y="5552033"/>
                </a:moveTo>
                <a:cubicBezTo>
                  <a:pt x="418236" y="4832309"/>
                  <a:pt x="890" y="3703992"/>
                  <a:pt x="2" y="2778653"/>
                </a:cubicBezTo>
                <a:cubicBezTo>
                  <a:pt x="-886" y="1853314"/>
                  <a:pt x="430033" y="697587"/>
                  <a:pt x="1567413" y="0"/>
                </a:cubicBezTo>
                <a:lnTo>
                  <a:pt x="1931799" y="625675"/>
                </a:lnTo>
                <a:cubicBezTo>
                  <a:pt x="1181008" y="1106826"/>
                  <a:pt x="724234" y="1879932"/>
                  <a:pt x="725697" y="2777470"/>
                </a:cubicBezTo>
                <a:cubicBezTo>
                  <a:pt x="727160" y="3675008"/>
                  <a:pt x="1241882" y="4524024"/>
                  <a:pt x="1933177" y="4921364"/>
                </a:cubicBezTo>
                <a:lnTo>
                  <a:pt x="1572744" y="5552033"/>
                </a:lnTo>
                <a:close/>
              </a:path>
            </a:pathLst>
          </a:custGeom>
          <a:solidFill>
            <a:srgbClr val="AAD8E4">
              <a:alpha val="80000"/>
            </a:srgbClr>
          </a:solidFill>
          <a:ln w="12700" cap="rnd">
            <a:solidFill>
              <a:srgbClr val="1E5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a:solidFill>
                <a:schemeClr val="tx1"/>
              </a:solidFill>
              <a:latin typeface="Calibri Light" panose="020F0302020204030204" pitchFamily="34" charset="0"/>
              <a:ea typeface="Roboto" pitchFamily="2" charset="0"/>
            </a:endParaRPr>
          </a:p>
        </p:txBody>
      </p:sp>
      <p:sp>
        <p:nvSpPr>
          <p:cNvPr id="132" name="13 Arco de bloque"/>
          <p:cNvSpPr>
            <a:spLocks/>
          </p:cNvSpPr>
          <p:nvPr/>
        </p:nvSpPr>
        <p:spPr>
          <a:xfrm rot="5400000">
            <a:off x="3641672" y="3910485"/>
            <a:ext cx="4025580" cy="2644804"/>
          </a:xfrm>
          <a:custGeom>
            <a:avLst/>
            <a:gdLst>
              <a:gd name="connsiteX0" fmla="*/ 1621663 w 6480000"/>
              <a:gd name="connsiteY0" fmla="*/ 433118 h 6480000"/>
              <a:gd name="connsiteX1" fmla="*/ 4845421 w 6480000"/>
              <a:gd name="connsiteY1" fmla="*/ 425711 h 6480000"/>
              <a:gd name="connsiteX2" fmla="*/ 6479805 w 6480000"/>
              <a:gd name="connsiteY2" fmla="*/ 3204463 h 6480000"/>
              <a:gd name="connsiteX3" fmla="*/ 5760374 w 6480000"/>
              <a:gd name="connsiteY3" fmla="*/ 3212354 h 6480000"/>
              <a:gd name="connsiteX4" fmla="*/ 4488921 w 6480000"/>
              <a:gd name="connsiteY4" fmla="*/ 1050652 h 6480000"/>
              <a:gd name="connsiteX5" fmla="*/ 1981030 w 6480000"/>
              <a:gd name="connsiteY5" fmla="*/ 1056414 h 6480000"/>
              <a:gd name="connsiteX6" fmla="*/ 1621663 w 6480000"/>
              <a:gd name="connsiteY6" fmla="*/ 433118 h 6480000"/>
              <a:gd name="connsiteX0" fmla="*/ 0 w 4860047"/>
              <a:gd name="connsiteY0" fmla="*/ 390744 h 3169980"/>
              <a:gd name="connsiteX1" fmla="*/ 3223758 w 4860047"/>
              <a:gd name="connsiteY1" fmla="*/ 383337 h 3169980"/>
              <a:gd name="connsiteX2" fmla="*/ 4860047 w 4860047"/>
              <a:gd name="connsiteY2" fmla="*/ 3118274 h 3169980"/>
              <a:gd name="connsiteX3" fmla="*/ 4138711 w 4860047"/>
              <a:gd name="connsiteY3" fmla="*/ 3169980 h 3169980"/>
              <a:gd name="connsiteX4" fmla="*/ 2867258 w 4860047"/>
              <a:gd name="connsiteY4" fmla="*/ 1008278 h 3169980"/>
              <a:gd name="connsiteX5" fmla="*/ 359367 w 4860047"/>
              <a:gd name="connsiteY5" fmla="*/ 1014040 h 3169980"/>
              <a:gd name="connsiteX6" fmla="*/ 0 w 4860047"/>
              <a:gd name="connsiteY6" fmla="*/ 390744 h 3169980"/>
              <a:gd name="connsiteX0" fmla="*/ 0 w 4860047"/>
              <a:gd name="connsiteY0" fmla="*/ 390744 h 3124260"/>
              <a:gd name="connsiteX1" fmla="*/ 3223758 w 4860047"/>
              <a:gd name="connsiteY1" fmla="*/ 383337 h 3124260"/>
              <a:gd name="connsiteX2" fmla="*/ 4860047 w 4860047"/>
              <a:gd name="connsiteY2" fmla="*/ 3118274 h 3124260"/>
              <a:gd name="connsiteX3" fmla="*/ 4134901 w 4860047"/>
              <a:gd name="connsiteY3" fmla="*/ 3124260 h 3124260"/>
              <a:gd name="connsiteX4" fmla="*/ 2867258 w 4860047"/>
              <a:gd name="connsiteY4" fmla="*/ 1008278 h 3124260"/>
              <a:gd name="connsiteX5" fmla="*/ 359367 w 4860047"/>
              <a:gd name="connsiteY5" fmla="*/ 1014040 h 3124260"/>
              <a:gd name="connsiteX6" fmla="*/ 0 w 4860047"/>
              <a:gd name="connsiteY6" fmla="*/ 390744 h 3124260"/>
              <a:gd name="connsiteX0" fmla="*/ 0 w 4861952"/>
              <a:gd name="connsiteY0" fmla="*/ 392776 h 3154596"/>
              <a:gd name="connsiteX1" fmla="*/ 3223758 w 4861952"/>
              <a:gd name="connsiteY1" fmla="*/ 385369 h 3154596"/>
              <a:gd name="connsiteX2" fmla="*/ 4861952 w 4861952"/>
              <a:gd name="connsiteY2" fmla="*/ 3154596 h 3154596"/>
              <a:gd name="connsiteX3" fmla="*/ 4134901 w 4861952"/>
              <a:gd name="connsiteY3" fmla="*/ 3126292 h 3154596"/>
              <a:gd name="connsiteX4" fmla="*/ 2867258 w 4861952"/>
              <a:gd name="connsiteY4" fmla="*/ 1010310 h 3154596"/>
              <a:gd name="connsiteX5" fmla="*/ 359367 w 4861952"/>
              <a:gd name="connsiteY5" fmla="*/ 1016072 h 3154596"/>
              <a:gd name="connsiteX6" fmla="*/ 0 w 4861952"/>
              <a:gd name="connsiteY6" fmla="*/ 392776 h 3154596"/>
              <a:gd name="connsiteX0" fmla="*/ 0 w 4860047"/>
              <a:gd name="connsiteY0" fmla="*/ 391195 h 3126345"/>
              <a:gd name="connsiteX1" fmla="*/ 3223758 w 4860047"/>
              <a:gd name="connsiteY1" fmla="*/ 383788 h 3126345"/>
              <a:gd name="connsiteX2" fmla="*/ 4860047 w 4860047"/>
              <a:gd name="connsiteY2" fmla="*/ 3126345 h 3126345"/>
              <a:gd name="connsiteX3" fmla="*/ 4134901 w 4860047"/>
              <a:gd name="connsiteY3" fmla="*/ 3124711 h 3126345"/>
              <a:gd name="connsiteX4" fmla="*/ 2867258 w 4860047"/>
              <a:gd name="connsiteY4" fmla="*/ 1008729 h 3126345"/>
              <a:gd name="connsiteX5" fmla="*/ 359367 w 4860047"/>
              <a:gd name="connsiteY5" fmla="*/ 1014491 h 3126345"/>
              <a:gd name="connsiteX6" fmla="*/ 0 w 4860047"/>
              <a:gd name="connsiteY6" fmla="*/ 391195 h 3126345"/>
              <a:gd name="connsiteX0" fmla="*/ 0 w 4812422"/>
              <a:gd name="connsiteY0" fmla="*/ 381387 h 3141302"/>
              <a:gd name="connsiteX1" fmla="*/ 3176133 w 4812422"/>
              <a:gd name="connsiteY1" fmla="*/ 398745 h 3141302"/>
              <a:gd name="connsiteX2" fmla="*/ 4812422 w 4812422"/>
              <a:gd name="connsiteY2" fmla="*/ 3141302 h 3141302"/>
              <a:gd name="connsiteX3" fmla="*/ 4087276 w 4812422"/>
              <a:gd name="connsiteY3" fmla="*/ 3139668 h 3141302"/>
              <a:gd name="connsiteX4" fmla="*/ 2819633 w 4812422"/>
              <a:gd name="connsiteY4" fmla="*/ 1023686 h 3141302"/>
              <a:gd name="connsiteX5" fmla="*/ 311742 w 4812422"/>
              <a:gd name="connsiteY5" fmla="*/ 1029448 h 3141302"/>
              <a:gd name="connsiteX6" fmla="*/ 0 w 4812422"/>
              <a:gd name="connsiteY6" fmla="*/ 381387 h 3141302"/>
              <a:gd name="connsiteX0" fmla="*/ 0 w 4812422"/>
              <a:gd name="connsiteY0" fmla="*/ 381387 h 3141302"/>
              <a:gd name="connsiteX1" fmla="*/ 3176133 w 4812422"/>
              <a:gd name="connsiteY1" fmla="*/ 398745 h 3141302"/>
              <a:gd name="connsiteX2" fmla="*/ 4812422 w 4812422"/>
              <a:gd name="connsiteY2" fmla="*/ 3141302 h 3141302"/>
              <a:gd name="connsiteX3" fmla="*/ 4087276 w 4812422"/>
              <a:gd name="connsiteY3" fmla="*/ 3139668 h 3141302"/>
              <a:gd name="connsiteX4" fmla="*/ 2819633 w 4812422"/>
              <a:gd name="connsiteY4" fmla="*/ 1023686 h 3141302"/>
              <a:gd name="connsiteX5" fmla="*/ 363177 w 4812422"/>
              <a:gd name="connsiteY5" fmla="*/ 1002778 h 3141302"/>
              <a:gd name="connsiteX6" fmla="*/ 0 w 4812422"/>
              <a:gd name="connsiteY6" fmla="*/ 381387 h 3141302"/>
              <a:gd name="connsiteX0" fmla="*/ 0 w 4812422"/>
              <a:gd name="connsiteY0" fmla="*/ 401845 h 3161760"/>
              <a:gd name="connsiteX1" fmla="*/ 3176133 w 4812422"/>
              <a:gd name="connsiteY1" fmla="*/ 419203 h 3161760"/>
              <a:gd name="connsiteX2" fmla="*/ 4812422 w 4812422"/>
              <a:gd name="connsiteY2" fmla="*/ 3161760 h 3161760"/>
              <a:gd name="connsiteX3" fmla="*/ 4087276 w 4812422"/>
              <a:gd name="connsiteY3" fmla="*/ 3160126 h 3161760"/>
              <a:gd name="connsiteX4" fmla="*/ 2819633 w 4812422"/>
              <a:gd name="connsiteY4" fmla="*/ 1044144 h 3161760"/>
              <a:gd name="connsiteX5" fmla="*/ 363177 w 4812422"/>
              <a:gd name="connsiteY5" fmla="*/ 1023236 h 3161760"/>
              <a:gd name="connsiteX6" fmla="*/ 0 w 4812422"/>
              <a:gd name="connsiteY6" fmla="*/ 401845 h 3161760"/>
              <a:gd name="connsiteX0" fmla="*/ 0 w 4812422"/>
              <a:gd name="connsiteY0" fmla="*/ 401845 h 3161760"/>
              <a:gd name="connsiteX1" fmla="*/ 3176133 w 4812422"/>
              <a:gd name="connsiteY1" fmla="*/ 419203 h 3161760"/>
              <a:gd name="connsiteX2" fmla="*/ 4812422 w 4812422"/>
              <a:gd name="connsiteY2" fmla="*/ 3161760 h 3161760"/>
              <a:gd name="connsiteX3" fmla="*/ 4087276 w 4812422"/>
              <a:gd name="connsiteY3" fmla="*/ 3160126 h 3161760"/>
              <a:gd name="connsiteX4" fmla="*/ 2819633 w 4812422"/>
              <a:gd name="connsiteY4" fmla="*/ 1044144 h 3161760"/>
              <a:gd name="connsiteX5" fmla="*/ 363177 w 4812422"/>
              <a:gd name="connsiteY5" fmla="*/ 1023236 h 3161760"/>
              <a:gd name="connsiteX6" fmla="*/ 0 w 4812422"/>
              <a:gd name="connsiteY6" fmla="*/ 401845 h 3161760"/>
              <a:gd name="connsiteX0" fmla="*/ 0 w 4812422"/>
              <a:gd name="connsiteY0" fmla="*/ 401845 h 3161760"/>
              <a:gd name="connsiteX1" fmla="*/ 3176133 w 4812422"/>
              <a:gd name="connsiteY1" fmla="*/ 419203 h 3161760"/>
              <a:gd name="connsiteX2" fmla="*/ 4812422 w 4812422"/>
              <a:gd name="connsiteY2" fmla="*/ 3161760 h 3161760"/>
              <a:gd name="connsiteX3" fmla="*/ 4087276 w 4812422"/>
              <a:gd name="connsiteY3" fmla="*/ 3160126 h 3161760"/>
              <a:gd name="connsiteX4" fmla="*/ 2819633 w 4812422"/>
              <a:gd name="connsiteY4" fmla="*/ 1044144 h 3161760"/>
              <a:gd name="connsiteX5" fmla="*/ 363177 w 4812422"/>
              <a:gd name="connsiteY5" fmla="*/ 1023236 h 3161760"/>
              <a:gd name="connsiteX6" fmla="*/ 0 w 4812422"/>
              <a:gd name="connsiteY6" fmla="*/ 401845 h 3161760"/>
              <a:gd name="connsiteX0" fmla="*/ 0 w 4812422"/>
              <a:gd name="connsiteY0" fmla="*/ 401845 h 3161760"/>
              <a:gd name="connsiteX1" fmla="*/ 3176133 w 4812422"/>
              <a:gd name="connsiteY1" fmla="*/ 419203 h 3161760"/>
              <a:gd name="connsiteX2" fmla="*/ 4812422 w 4812422"/>
              <a:gd name="connsiteY2" fmla="*/ 3161760 h 3161760"/>
              <a:gd name="connsiteX3" fmla="*/ 4087276 w 4812422"/>
              <a:gd name="connsiteY3" fmla="*/ 3160126 h 3161760"/>
              <a:gd name="connsiteX4" fmla="*/ 2819633 w 4812422"/>
              <a:gd name="connsiteY4" fmla="*/ 1044144 h 3161760"/>
              <a:gd name="connsiteX5" fmla="*/ 363177 w 4812422"/>
              <a:gd name="connsiteY5" fmla="*/ 1023236 h 3161760"/>
              <a:gd name="connsiteX6" fmla="*/ 0 w 4812422"/>
              <a:gd name="connsiteY6" fmla="*/ 401845 h 3161760"/>
              <a:gd name="connsiteX0" fmla="*/ 0 w 4812422"/>
              <a:gd name="connsiteY0" fmla="*/ 401845 h 3161760"/>
              <a:gd name="connsiteX1" fmla="*/ 3176133 w 4812422"/>
              <a:gd name="connsiteY1" fmla="*/ 419203 h 3161760"/>
              <a:gd name="connsiteX2" fmla="*/ 4812422 w 4812422"/>
              <a:gd name="connsiteY2" fmla="*/ 3161760 h 3161760"/>
              <a:gd name="connsiteX3" fmla="*/ 4087276 w 4812422"/>
              <a:gd name="connsiteY3" fmla="*/ 3160126 h 3161760"/>
              <a:gd name="connsiteX4" fmla="*/ 2819633 w 4812422"/>
              <a:gd name="connsiteY4" fmla="*/ 1044144 h 3161760"/>
              <a:gd name="connsiteX5" fmla="*/ 363177 w 4812422"/>
              <a:gd name="connsiteY5" fmla="*/ 1023236 h 3161760"/>
              <a:gd name="connsiteX6" fmla="*/ 0 w 4812422"/>
              <a:gd name="connsiteY6" fmla="*/ 401845 h 3161760"/>
              <a:gd name="connsiteX0" fmla="*/ 0 w 4812422"/>
              <a:gd name="connsiteY0" fmla="*/ 401845 h 3161760"/>
              <a:gd name="connsiteX1" fmla="*/ 3176133 w 4812422"/>
              <a:gd name="connsiteY1" fmla="*/ 419203 h 3161760"/>
              <a:gd name="connsiteX2" fmla="*/ 4812422 w 4812422"/>
              <a:gd name="connsiteY2" fmla="*/ 3161760 h 3161760"/>
              <a:gd name="connsiteX3" fmla="*/ 4087276 w 4812422"/>
              <a:gd name="connsiteY3" fmla="*/ 3160126 h 3161760"/>
              <a:gd name="connsiteX4" fmla="*/ 2819633 w 4812422"/>
              <a:gd name="connsiteY4" fmla="*/ 1044144 h 3161760"/>
              <a:gd name="connsiteX5" fmla="*/ 365082 w 4812422"/>
              <a:gd name="connsiteY5" fmla="*/ 1028951 h 3161760"/>
              <a:gd name="connsiteX6" fmla="*/ 0 w 4812422"/>
              <a:gd name="connsiteY6" fmla="*/ 401845 h 3161760"/>
              <a:gd name="connsiteX0" fmla="*/ 0 w 4812422"/>
              <a:gd name="connsiteY0" fmla="*/ 401845 h 3161760"/>
              <a:gd name="connsiteX1" fmla="*/ 3176133 w 4812422"/>
              <a:gd name="connsiteY1" fmla="*/ 419203 h 3161760"/>
              <a:gd name="connsiteX2" fmla="*/ 4812422 w 4812422"/>
              <a:gd name="connsiteY2" fmla="*/ 3161760 h 3161760"/>
              <a:gd name="connsiteX3" fmla="*/ 4087276 w 4812422"/>
              <a:gd name="connsiteY3" fmla="*/ 3160126 h 3161760"/>
              <a:gd name="connsiteX4" fmla="*/ 2819633 w 4812422"/>
              <a:gd name="connsiteY4" fmla="*/ 1049859 h 3161760"/>
              <a:gd name="connsiteX5" fmla="*/ 365082 w 4812422"/>
              <a:gd name="connsiteY5" fmla="*/ 1028951 h 3161760"/>
              <a:gd name="connsiteX6" fmla="*/ 0 w 4812422"/>
              <a:gd name="connsiteY6" fmla="*/ 401845 h 3161760"/>
              <a:gd name="connsiteX0" fmla="*/ 0 w 4812422"/>
              <a:gd name="connsiteY0" fmla="*/ 401845 h 3161760"/>
              <a:gd name="connsiteX1" fmla="*/ 3176133 w 4812422"/>
              <a:gd name="connsiteY1" fmla="*/ 419203 h 3161760"/>
              <a:gd name="connsiteX2" fmla="*/ 4812422 w 4812422"/>
              <a:gd name="connsiteY2" fmla="*/ 3161760 h 3161760"/>
              <a:gd name="connsiteX3" fmla="*/ 4087276 w 4812422"/>
              <a:gd name="connsiteY3" fmla="*/ 3160126 h 3161760"/>
              <a:gd name="connsiteX4" fmla="*/ 2819633 w 4812422"/>
              <a:gd name="connsiteY4" fmla="*/ 1049859 h 3161760"/>
              <a:gd name="connsiteX5" fmla="*/ 365082 w 4812422"/>
              <a:gd name="connsiteY5" fmla="*/ 1028951 h 3161760"/>
              <a:gd name="connsiteX6" fmla="*/ 0 w 4812422"/>
              <a:gd name="connsiteY6" fmla="*/ 401845 h 316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2422" h="3161760">
                <a:moveTo>
                  <a:pt x="0" y="401845"/>
                </a:moveTo>
                <a:cubicBezTo>
                  <a:pt x="1159568" y="-223790"/>
                  <a:pt x="2374063" y="-40783"/>
                  <a:pt x="3176133" y="419203"/>
                </a:cubicBezTo>
                <a:cubicBezTo>
                  <a:pt x="3978203" y="879189"/>
                  <a:pt x="4784559" y="1823017"/>
                  <a:pt x="4812422" y="3161760"/>
                </a:cubicBezTo>
                <a:lnTo>
                  <a:pt x="4087276" y="3160126"/>
                </a:lnTo>
                <a:cubicBezTo>
                  <a:pt x="4072376" y="2341086"/>
                  <a:pt x="3597292" y="1493477"/>
                  <a:pt x="2819633" y="1049859"/>
                </a:cubicBezTo>
                <a:cubicBezTo>
                  <a:pt x="2041974" y="606241"/>
                  <a:pt x="1187684" y="618594"/>
                  <a:pt x="365082" y="1028951"/>
                </a:cubicBezTo>
                <a:lnTo>
                  <a:pt x="0" y="401845"/>
                </a:lnTo>
                <a:close/>
              </a:path>
            </a:pathLst>
          </a:custGeom>
          <a:solidFill>
            <a:srgbClr val="D0B4D1">
              <a:alpha val="80000"/>
            </a:srgbClr>
          </a:solidFill>
          <a:ln w="12700" cap="rnd">
            <a:solidFill>
              <a:srgbClr val="592D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a:solidFill>
                <a:schemeClr val="tx1"/>
              </a:solidFill>
              <a:latin typeface="Calibri Light" panose="020F0302020204030204" pitchFamily="34" charset="0"/>
              <a:ea typeface="Roboto" pitchFamily="2" charset="0"/>
            </a:endParaRPr>
          </a:p>
        </p:txBody>
      </p:sp>
      <p:sp>
        <p:nvSpPr>
          <p:cNvPr id="133" name="28 Arco de bloque"/>
          <p:cNvSpPr>
            <a:spLocks/>
          </p:cNvSpPr>
          <p:nvPr/>
        </p:nvSpPr>
        <p:spPr>
          <a:xfrm rot="5400000">
            <a:off x="888540" y="3892260"/>
            <a:ext cx="4023198" cy="2681378"/>
          </a:xfrm>
          <a:custGeom>
            <a:avLst/>
            <a:gdLst>
              <a:gd name="connsiteX0" fmla="*/ 6480000 w 6480000"/>
              <a:gd name="connsiteY0" fmla="*/ 3238550 h 6480000"/>
              <a:gd name="connsiteX1" fmla="*/ 4869622 w 6480000"/>
              <a:gd name="connsiteY1" fmla="*/ 6040345 h 6480000"/>
              <a:gd name="connsiteX2" fmla="*/ 1638041 w 6480000"/>
              <a:gd name="connsiteY2" fmla="*/ 6056261 h 6480000"/>
              <a:gd name="connsiteX3" fmla="*/ 1996848 w 6480000"/>
              <a:gd name="connsiteY3" fmla="*/ 5425475 h 6480000"/>
              <a:gd name="connsiteX4" fmla="*/ 4504620 w 6480000"/>
              <a:gd name="connsiteY4" fmla="*/ 5413123 h 6480000"/>
              <a:gd name="connsiteX5" fmla="*/ 5754306 w 6480000"/>
              <a:gd name="connsiteY5" fmla="*/ 3238874 h 6480000"/>
              <a:gd name="connsiteX6" fmla="*/ 6480000 w 6480000"/>
              <a:gd name="connsiteY6" fmla="*/ 3238550 h 6480000"/>
              <a:gd name="connsiteX0" fmla="*/ 4841959 w 4841959"/>
              <a:gd name="connsiteY0" fmla="*/ 0 h 3241449"/>
              <a:gd name="connsiteX1" fmla="*/ 3231581 w 4841959"/>
              <a:gd name="connsiteY1" fmla="*/ 2801795 h 3241449"/>
              <a:gd name="connsiteX2" fmla="*/ 0 w 4841959"/>
              <a:gd name="connsiteY2" fmla="*/ 2817711 h 3241449"/>
              <a:gd name="connsiteX3" fmla="*/ 395002 w 4841959"/>
              <a:gd name="connsiteY3" fmla="*/ 2205975 h 3241449"/>
              <a:gd name="connsiteX4" fmla="*/ 2866579 w 4841959"/>
              <a:gd name="connsiteY4" fmla="*/ 2174573 h 3241449"/>
              <a:gd name="connsiteX5" fmla="*/ 4116265 w 4841959"/>
              <a:gd name="connsiteY5" fmla="*/ 324 h 3241449"/>
              <a:gd name="connsiteX6" fmla="*/ 4841959 w 4841959"/>
              <a:gd name="connsiteY6" fmla="*/ 0 h 3241449"/>
              <a:gd name="connsiteX0" fmla="*/ 4809574 w 4809574"/>
              <a:gd name="connsiteY0" fmla="*/ 0 h 3213062"/>
              <a:gd name="connsiteX1" fmla="*/ 3199196 w 4809574"/>
              <a:gd name="connsiteY1" fmla="*/ 2801795 h 3213062"/>
              <a:gd name="connsiteX2" fmla="*/ 0 w 4809574"/>
              <a:gd name="connsiteY2" fmla="*/ 2836761 h 3213062"/>
              <a:gd name="connsiteX3" fmla="*/ 362617 w 4809574"/>
              <a:gd name="connsiteY3" fmla="*/ 2205975 h 3213062"/>
              <a:gd name="connsiteX4" fmla="*/ 2834194 w 4809574"/>
              <a:gd name="connsiteY4" fmla="*/ 2174573 h 3213062"/>
              <a:gd name="connsiteX5" fmla="*/ 4083880 w 4809574"/>
              <a:gd name="connsiteY5" fmla="*/ 324 h 3213062"/>
              <a:gd name="connsiteX6" fmla="*/ 4809574 w 4809574"/>
              <a:gd name="connsiteY6" fmla="*/ 0 h 3213062"/>
              <a:gd name="connsiteX0" fmla="*/ 4809574 w 4809574"/>
              <a:gd name="connsiteY0" fmla="*/ 39681 h 3210455"/>
              <a:gd name="connsiteX1" fmla="*/ 3199196 w 4809574"/>
              <a:gd name="connsiteY1" fmla="*/ 2801471 h 3210455"/>
              <a:gd name="connsiteX2" fmla="*/ 0 w 4809574"/>
              <a:gd name="connsiteY2" fmla="*/ 2836437 h 3210455"/>
              <a:gd name="connsiteX3" fmla="*/ 362617 w 4809574"/>
              <a:gd name="connsiteY3" fmla="*/ 2205651 h 3210455"/>
              <a:gd name="connsiteX4" fmla="*/ 2834194 w 4809574"/>
              <a:gd name="connsiteY4" fmla="*/ 2174249 h 3210455"/>
              <a:gd name="connsiteX5" fmla="*/ 4083880 w 4809574"/>
              <a:gd name="connsiteY5" fmla="*/ 0 h 3210455"/>
              <a:gd name="connsiteX6" fmla="*/ 4809574 w 4809574"/>
              <a:gd name="connsiteY6" fmla="*/ 39681 h 3210455"/>
              <a:gd name="connsiteX0" fmla="*/ 4809574 w 4809574"/>
              <a:gd name="connsiteY0" fmla="*/ 1581 h 3172355"/>
              <a:gd name="connsiteX1" fmla="*/ 3199196 w 4809574"/>
              <a:gd name="connsiteY1" fmla="*/ 2763371 h 3172355"/>
              <a:gd name="connsiteX2" fmla="*/ 0 w 4809574"/>
              <a:gd name="connsiteY2" fmla="*/ 2798337 h 3172355"/>
              <a:gd name="connsiteX3" fmla="*/ 362617 w 4809574"/>
              <a:gd name="connsiteY3" fmla="*/ 2167551 h 3172355"/>
              <a:gd name="connsiteX4" fmla="*/ 2834194 w 4809574"/>
              <a:gd name="connsiteY4" fmla="*/ 2136149 h 3172355"/>
              <a:gd name="connsiteX5" fmla="*/ 4083880 w 4809574"/>
              <a:gd name="connsiteY5" fmla="*/ 0 h 3172355"/>
              <a:gd name="connsiteX6" fmla="*/ 4809574 w 4809574"/>
              <a:gd name="connsiteY6" fmla="*/ 1581 h 3172355"/>
              <a:gd name="connsiteX0" fmla="*/ 4809574 w 4809574"/>
              <a:gd name="connsiteY0" fmla="*/ 1581 h 3172355"/>
              <a:gd name="connsiteX1" fmla="*/ 3199196 w 4809574"/>
              <a:gd name="connsiteY1" fmla="*/ 2763371 h 3172355"/>
              <a:gd name="connsiteX2" fmla="*/ 0 w 4809574"/>
              <a:gd name="connsiteY2" fmla="*/ 2798337 h 3172355"/>
              <a:gd name="connsiteX3" fmla="*/ 362617 w 4809574"/>
              <a:gd name="connsiteY3" fmla="*/ 2167551 h 3172355"/>
              <a:gd name="connsiteX4" fmla="*/ 2834194 w 4809574"/>
              <a:gd name="connsiteY4" fmla="*/ 2136149 h 3172355"/>
              <a:gd name="connsiteX5" fmla="*/ 4083880 w 4809574"/>
              <a:gd name="connsiteY5" fmla="*/ 0 h 3172355"/>
              <a:gd name="connsiteX6" fmla="*/ 4809574 w 4809574"/>
              <a:gd name="connsiteY6" fmla="*/ 1581 h 3172355"/>
              <a:gd name="connsiteX0" fmla="*/ 4809574 w 4809574"/>
              <a:gd name="connsiteY0" fmla="*/ 1581 h 3205483"/>
              <a:gd name="connsiteX1" fmla="*/ 3199196 w 4809574"/>
              <a:gd name="connsiteY1" fmla="*/ 2763371 h 3205483"/>
              <a:gd name="connsiteX2" fmla="*/ 0 w 4809574"/>
              <a:gd name="connsiteY2" fmla="*/ 2798337 h 3205483"/>
              <a:gd name="connsiteX3" fmla="*/ 362617 w 4809574"/>
              <a:gd name="connsiteY3" fmla="*/ 2167551 h 3205483"/>
              <a:gd name="connsiteX4" fmla="*/ 2834194 w 4809574"/>
              <a:gd name="connsiteY4" fmla="*/ 2136149 h 3205483"/>
              <a:gd name="connsiteX5" fmla="*/ 4083880 w 4809574"/>
              <a:gd name="connsiteY5" fmla="*/ 0 h 3205483"/>
              <a:gd name="connsiteX6" fmla="*/ 4809574 w 4809574"/>
              <a:gd name="connsiteY6" fmla="*/ 1581 h 3205483"/>
              <a:gd name="connsiteX0" fmla="*/ 4809574 w 4809574"/>
              <a:gd name="connsiteY0" fmla="*/ 1581 h 3205483"/>
              <a:gd name="connsiteX1" fmla="*/ 3199196 w 4809574"/>
              <a:gd name="connsiteY1" fmla="*/ 2763371 h 3205483"/>
              <a:gd name="connsiteX2" fmla="*/ 0 w 4809574"/>
              <a:gd name="connsiteY2" fmla="*/ 2798337 h 3205483"/>
              <a:gd name="connsiteX3" fmla="*/ 362617 w 4809574"/>
              <a:gd name="connsiteY3" fmla="*/ 2167551 h 3205483"/>
              <a:gd name="connsiteX4" fmla="*/ 2834194 w 4809574"/>
              <a:gd name="connsiteY4" fmla="*/ 2136149 h 3205483"/>
              <a:gd name="connsiteX5" fmla="*/ 4083880 w 4809574"/>
              <a:gd name="connsiteY5" fmla="*/ 0 h 3205483"/>
              <a:gd name="connsiteX6" fmla="*/ 4809574 w 4809574"/>
              <a:gd name="connsiteY6" fmla="*/ 1581 h 3205483"/>
              <a:gd name="connsiteX0" fmla="*/ 4809574 w 4809574"/>
              <a:gd name="connsiteY0" fmla="*/ 1581 h 3205483"/>
              <a:gd name="connsiteX1" fmla="*/ 3199196 w 4809574"/>
              <a:gd name="connsiteY1" fmla="*/ 2763371 h 3205483"/>
              <a:gd name="connsiteX2" fmla="*/ 0 w 4809574"/>
              <a:gd name="connsiteY2" fmla="*/ 2798337 h 3205483"/>
              <a:gd name="connsiteX3" fmla="*/ 362617 w 4809574"/>
              <a:gd name="connsiteY3" fmla="*/ 2167551 h 3205483"/>
              <a:gd name="connsiteX4" fmla="*/ 2834194 w 4809574"/>
              <a:gd name="connsiteY4" fmla="*/ 2136149 h 3205483"/>
              <a:gd name="connsiteX5" fmla="*/ 4083880 w 4809574"/>
              <a:gd name="connsiteY5" fmla="*/ 0 h 3205483"/>
              <a:gd name="connsiteX6" fmla="*/ 4809574 w 4809574"/>
              <a:gd name="connsiteY6" fmla="*/ 1581 h 320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9574" h="3205483">
                <a:moveTo>
                  <a:pt x="4809574" y="1581"/>
                </a:moveTo>
                <a:cubicBezTo>
                  <a:pt x="4769450" y="1363947"/>
                  <a:pt x="4000792" y="2297245"/>
                  <a:pt x="3199196" y="2763371"/>
                </a:cubicBezTo>
                <a:cubicBezTo>
                  <a:pt x="2397600" y="3229497"/>
                  <a:pt x="1246990" y="3450234"/>
                  <a:pt x="0" y="2798337"/>
                </a:cubicBezTo>
                <a:cubicBezTo>
                  <a:pt x="119602" y="2588075"/>
                  <a:pt x="243015" y="2377813"/>
                  <a:pt x="362617" y="2167551"/>
                </a:cubicBezTo>
                <a:cubicBezTo>
                  <a:pt x="1161402" y="2590041"/>
                  <a:pt x="2060129" y="2586606"/>
                  <a:pt x="2834194" y="2136149"/>
                </a:cubicBezTo>
                <a:cubicBezTo>
                  <a:pt x="3608259" y="1685693"/>
                  <a:pt x="4058880" y="875274"/>
                  <a:pt x="4083880" y="0"/>
                </a:cubicBezTo>
                <a:lnTo>
                  <a:pt x="4809574" y="1581"/>
                </a:lnTo>
                <a:close/>
              </a:path>
            </a:pathLst>
          </a:custGeom>
          <a:solidFill>
            <a:srgbClr val="EFE3B7">
              <a:alpha val="80000"/>
            </a:srgbClr>
          </a:solidFill>
          <a:ln w="12700" cap="rnd">
            <a:solidFill>
              <a:srgbClr val="A589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a:solidFill>
                <a:schemeClr val="tx1"/>
              </a:solidFill>
              <a:latin typeface="Calibri Light" panose="020F0302020204030204" pitchFamily="34" charset="0"/>
              <a:ea typeface="Roboto" pitchFamily="2" charset="0"/>
            </a:endParaRPr>
          </a:p>
        </p:txBody>
      </p:sp>
      <p:sp>
        <p:nvSpPr>
          <p:cNvPr id="135" name="21 Arco de bloque"/>
          <p:cNvSpPr>
            <a:spLocks/>
          </p:cNvSpPr>
          <p:nvPr/>
        </p:nvSpPr>
        <p:spPr>
          <a:xfrm rot="5400000">
            <a:off x="4346416" y="4857455"/>
            <a:ext cx="1402570" cy="1434991"/>
          </a:xfrm>
          <a:custGeom>
            <a:avLst/>
            <a:gdLst>
              <a:gd name="connsiteX0" fmla="*/ 2886403 w 3960000"/>
              <a:gd name="connsiteY0" fmla="*/ 219650 h 3960000"/>
              <a:gd name="connsiteX1" fmla="*/ 3959939 w 3960000"/>
              <a:gd name="connsiteY1" fmla="*/ 1964514 h 3960000"/>
              <a:gd name="connsiteX2" fmla="*/ 2695313 w 3960000"/>
              <a:gd name="connsiteY2" fmla="*/ 1974405 h 3960000"/>
              <a:gd name="connsiteX3" fmla="*/ 2307466 w 3960000"/>
              <a:gd name="connsiteY3" fmla="*/ 1344021 h 3960000"/>
              <a:gd name="connsiteX4" fmla="*/ 2886403 w 3960000"/>
              <a:gd name="connsiteY4" fmla="*/ 219650 h 3960000"/>
              <a:gd name="connsiteX0" fmla="*/ 578937 w 1652473"/>
              <a:gd name="connsiteY0" fmla="*/ 0 h 1744988"/>
              <a:gd name="connsiteX1" fmla="*/ 1652473 w 1652473"/>
              <a:gd name="connsiteY1" fmla="*/ 1744864 h 1744988"/>
              <a:gd name="connsiteX2" fmla="*/ 391657 w 1652473"/>
              <a:gd name="connsiteY2" fmla="*/ 1688080 h 1744988"/>
              <a:gd name="connsiteX3" fmla="*/ 0 w 1652473"/>
              <a:gd name="connsiteY3" fmla="*/ 1124371 h 1744988"/>
              <a:gd name="connsiteX4" fmla="*/ 578937 w 1652473"/>
              <a:gd name="connsiteY4" fmla="*/ 0 h 1744988"/>
              <a:gd name="connsiteX0" fmla="*/ 578937 w 1652473"/>
              <a:gd name="connsiteY0" fmla="*/ 0 h 1688080"/>
              <a:gd name="connsiteX1" fmla="*/ 1652473 w 1652473"/>
              <a:gd name="connsiteY1" fmla="*/ 1683904 h 1688080"/>
              <a:gd name="connsiteX2" fmla="*/ 391657 w 1652473"/>
              <a:gd name="connsiteY2" fmla="*/ 1688080 h 1688080"/>
              <a:gd name="connsiteX3" fmla="*/ 0 w 1652473"/>
              <a:gd name="connsiteY3" fmla="*/ 1124371 h 1688080"/>
              <a:gd name="connsiteX4" fmla="*/ 578937 w 1652473"/>
              <a:gd name="connsiteY4" fmla="*/ 0 h 1688080"/>
              <a:gd name="connsiteX0" fmla="*/ 519882 w 1593418"/>
              <a:gd name="connsiteY0" fmla="*/ 0 h 1688080"/>
              <a:gd name="connsiteX1" fmla="*/ 1593418 w 1593418"/>
              <a:gd name="connsiteY1" fmla="*/ 1683904 h 1688080"/>
              <a:gd name="connsiteX2" fmla="*/ 332602 w 1593418"/>
              <a:gd name="connsiteY2" fmla="*/ 1688080 h 1688080"/>
              <a:gd name="connsiteX3" fmla="*/ 0 w 1593418"/>
              <a:gd name="connsiteY3" fmla="*/ 1151041 h 1688080"/>
              <a:gd name="connsiteX4" fmla="*/ 519882 w 1593418"/>
              <a:gd name="connsiteY4" fmla="*/ 0 h 1688080"/>
              <a:gd name="connsiteX0" fmla="*/ 517977 w 1591513"/>
              <a:gd name="connsiteY0" fmla="*/ 0 h 1688080"/>
              <a:gd name="connsiteX1" fmla="*/ 1591513 w 1591513"/>
              <a:gd name="connsiteY1" fmla="*/ 1683904 h 1688080"/>
              <a:gd name="connsiteX2" fmla="*/ 330697 w 1591513"/>
              <a:gd name="connsiteY2" fmla="*/ 1688080 h 1688080"/>
              <a:gd name="connsiteX3" fmla="*/ 0 w 1591513"/>
              <a:gd name="connsiteY3" fmla="*/ 1151041 h 1688080"/>
              <a:gd name="connsiteX4" fmla="*/ 517977 w 1591513"/>
              <a:gd name="connsiteY4" fmla="*/ 0 h 1688080"/>
              <a:gd name="connsiteX0" fmla="*/ 517977 w 1591513"/>
              <a:gd name="connsiteY0" fmla="*/ 0 h 1686175"/>
              <a:gd name="connsiteX1" fmla="*/ 1591513 w 1591513"/>
              <a:gd name="connsiteY1" fmla="*/ 1683904 h 1686175"/>
              <a:gd name="connsiteX2" fmla="*/ 332602 w 1591513"/>
              <a:gd name="connsiteY2" fmla="*/ 1686175 h 1686175"/>
              <a:gd name="connsiteX3" fmla="*/ 0 w 1591513"/>
              <a:gd name="connsiteY3" fmla="*/ 1151041 h 1686175"/>
              <a:gd name="connsiteX4" fmla="*/ 517977 w 1591513"/>
              <a:gd name="connsiteY4" fmla="*/ 0 h 1686175"/>
              <a:gd name="connsiteX0" fmla="*/ 517977 w 1591513"/>
              <a:gd name="connsiteY0" fmla="*/ 0 h 1686175"/>
              <a:gd name="connsiteX1" fmla="*/ 1591513 w 1591513"/>
              <a:gd name="connsiteY1" fmla="*/ 1683904 h 1686175"/>
              <a:gd name="connsiteX2" fmla="*/ 332602 w 1591513"/>
              <a:gd name="connsiteY2" fmla="*/ 1686175 h 1686175"/>
              <a:gd name="connsiteX3" fmla="*/ 0 w 1591513"/>
              <a:gd name="connsiteY3" fmla="*/ 1151041 h 1686175"/>
              <a:gd name="connsiteX4" fmla="*/ 517977 w 1591513"/>
              <a:gd name="connsiteY4" fmla="*/ 0 h 1686175"/>
              <a:gd name="connsiteX0" fmla="*/ 517977 w 1591513"/>
              <a:gd name="connsiteY0" fmla="*/ 0 h 1686175"/>
              <a:gd name="connsiteX1" fmla="*/ 1591513 w 1591513"/>
              <a:gd name="connsiteY1" fmla="*/ 1683904 h 1686175"/>
              <a:gd name="connsiteX2" fmla="*/ 332602 w 1591513"/>
              <a:gd name="connsiteY2" fmla="*/ 1686175 h 1686175"/>
              <a:gd name="connsiteX3" fmla="*/ 0 w 1591513"/>
              <a:gd name="connsiteY3" fmla="*/ 1151041 h 1686175"/>
              <a:gd name="connsiteX4" fmla="*/ 517977 w 1591513"/>
              <a:gd name="connsiteY4" fmla="*/ 0 h 1686175"/>
              <a:gd name="connsiteX0" fmla="*/ 626562 w 1591513"/>
              <a:gd name="connsiteY0" fmla="*/ 0 h 1627120"/>
              <a:gd name="connsiteX1" fmla="*/ 1591513 w 1591513"/>
              <a:gd name="connsiteY1" fmla="*/ 1624849 h 1627120"/>
              <a:gd name="connsiteX2" fmla="*/ 332602 w 1591513"/>
              <a:gd name="connsiteY2" fmla="*/ 1627120 h 1627120"/>
              <a:gd name="connsiteX3" fmla="*/ 0 w 1591513"/>
              <a:gd name="connsiteY3" fmla="*/ 1091986 h 1627120"/>
              <a:gd name="connsiteX4" fmla="*/ 626562 w 1591513"/>
              <a:gd name="connsiteY4" fmla="*/ 0 h 1627120"/>
              <a:gd name="connsiteX0" fmla="*/ 626562 w 1591513"/>
              <a:gd name="connsiteY0" fmla="*/ 0 h 1627120"/>
              <a:gd name="connsiteX1" fmla="*/ 1591513 w 1591513"/>
              <a:gd name="connsiteY1" fmla="*/ 1624849 h 1627120"/>
              <a:gd name="connsiteX2" fmla="*/ 332602 w 1591513"/>
              <a:gd name="connsiteY2" fmla="*/ 1627120 h 1627120"/>
              <a:gd name="connsiteX3" fmla="*/ 0 w 1591513"/>
              <a:gd name="connsiteY3" fmla="*/ 1091986 h 1627120"/>
              <a:gd name="connsiteX4" fmla="*/ 626562 w 1591513"/>
              <a:gd name="connsiteY4" fmla="*/ 0 h 1627120"/>
              <a:gd name="connsiteX0" fmla="*/ 626562 w 1591513"/>
              <a:gd name="connsiteY0" fmla="*/ 0 h 1627120"/>
              <a:gd name="connsiteX1" fmla="*/ 1591513 w 1591513"/>
              <a:gd name="connsiteY1" fmla="*/ 1624849 h 1627120"/>
              <a:gd name="connsiteX2" fmla="*/ 332602 w 1591513"/>
              <a:gd name="connsiteY2" fmla="*/ 1627120 h 1627120"/>
              <a:gd name="connsiteX3" fmla="*/ 0 w 1591513"/>
              <a:gd name="connsiteY3" fmla="*/ 1091986 h 1627120"/>
              <a:gd name="connsiteX4" fmla="*/ 626562 w 1591513"/>
              <a:gd name="connsiteY4" fmla="*/ 0 h 1627120"/>
              <a:gd name="connsiteX0" fmla="*/ 626562 w 1591513"/>
              <a:gd name="connsiteY0" fmla="*/ 0 h 1627120"/>
              <a:gd name="connsiteX1" fmla="*/ 1591513 w 1591513"/>
              <a:gd name="connsiteY1" fmla="*/ 1624849 h 1627120"/>
              <a:gd name="connsiteX2" fmla="*/ 332602 w 1591513"/>
              <a:gd name="connsiteY2" fmla="*/ 1627120 h 1627120"/>
              <a:gd name="connsiteX3" fmla="*/ 0 w 1591513"/>
              <a:gd name="connsiteY3" fmla="*/ 1091986 h 1627120"/>
              <a:gd name="connsiteX4" fmla="*/ 626562 w 1591513"/>
              <a:gd name="connsiteY4" fmla="*/ 0 h 1627120"/>
              <a:gd name="connsiteX0" fmla="*/ 626562 w 1591513"/>
              <a:gd name="connsiteY0" fmla="*/ 0 h 1627120"/>
              <a:gd name="connsiteX1" fmla="*/ 1591513 w 1591513"/>
              <a:gd name="connsiteY1" fmla="*/ 1624849 h 1627120"/>
              <a:gd name="connsiteX2" fmla="*/ 332602 w 1591513"/>
              <a:gd name="connsiteY2" fmla="*/ 1627120 h 1627120"/>
              <a:gd name="connsiteX3" fmla="*/ 0 w 1591513"/>
              <a:gd name="connsiteY3" fmla="*/ 1091986 h 1627120"/>
              <a:gd name="connsiteX4" fmla="*/ 626562 w 1591513"/>
              <a:gd name="connsiteY4" fmla="*/ 0 h 1627120"/>
              <a:gd name="connsiteX0" fmla="*/ 626562 w 1587703"/>
              <a:gd name="connsiteY0" fmla="*/ 0 h 1627120"/>
              <a:gd name="connsiteX1" fmla="*/ 1587703 w 1587703"/>
              <a:gd name="connsiteY1" fmla="*/ 1624849 h 1627120"/>
              <a:gd name="connsiteX2" fmla="*/ 332602 w 1587703"/>
              <a:gd name="connsiteY2" fmla="*/ 1627120 h 1627120"/>
              <a:gd name="connsiteX3" fmla="*/ 0 w 1587703"/>
              <a:gd name="connsiteY3" fmla="*/ 1091986 h 1627120"/>
              <a:gd name="connsiteX4" fmla="*/ 626562 w 1587703"/>
              <a:gd name="connsiteY4" fmla="*/ 0 h 1627120"/>
              <a:gd name="connsiteX0" fmla="*/ 626562 w 1587703"/>
              <a:gd name="connsiteY0" fmla="*/ 0 h 1627120"/>
              <a:gd name="connsiteX1" fmla="*/ 1587703 w 1587703"/>
              <a:gd name="connsiteY1" fmla="*/ 1624849 h 1627120"/>
              <a:gd name="connsiteX2" fmla="*/ 332602 w 1587703"/>
              <a:gd name="connsiteY2" fmla="*/ 1627120 h 1627120"/>
              <a:gd name="connsiteX3" fmla="*/ 0 w 1587703"/>
              <a:gd name="connsiteY3" fmla="*/ 1091986 h 1627120"/>
              <a:gd name="connsiteX4" fmla="*/ 626562 w 1587703"/>
              <a:gd name="connsiteY4" fmla="*/ 0 h 1627120"/>
              <a:gd name="connsiteX0" fmla="*/ 634182 w 1595323"/>
              <a:gd name="connsiteY0" fmla="*/ 0 h 1627120"/>
              <a:gd name="connsiteX1" fmla="*/ 1595323 w 1595323"/>
              <a:gd name="connsiteY1" fmla="*/ 1624849 h 1627120"/>
              <a:gd name="connsiteX2" fmla="*/ 340222 w 1595323"/>
              <a:gd name="connsiteY2" fmla="*/ 1627120 h 1627120"/>
              <a:gd name="connsiteX3" fmla="*/ 0 w 1595323"/>
              <a:gd name="connsiteY3" fmla="*/ 1099606 h 1627120"/>
              <a:gd name="connsiteX4" fmla="*/ 634182 w 1595323"/>
              <a:gd name="connsiteY4" fmla="*/ 0 h 1627120"/>
              <a:gd name="connsiteX0" fmla="*/ 634182 w 1595323"/>
              <a:gd name="connsiteY0" fmla="*/ 0 h 1627120"/>
              <a:gd name="connsiteX1" fmla="*/ 1595323 w 1595323"/>
              <a:gd name="connsiteY1" fmla="*/ 1624849 h 1627120"/>
              <a:gd name="connsiteX2" fmla="*/ 332602 w 1595323"/>
              <a:gd name="connsiteY2" fmla="*/ 1627120 h 1627120"/>
              <a:gd name="connsiteX3" fmla="*/ 0 w 1595323"/>
              <a:gd name="connsiteY3" fmla="*/ 1099606 h 1627120"/>
              <a:gd name="connsiteX4" fmla="*/ 634182 w 1595323"/>
              <a:gd name="connsiteY4" fmla="*/ 0 h 1627120"/>
              <a:gd name="connsiteX0" fmla="*/ 634182 w 1595323"/>
              <a:gd name="connsiteY0" fmla="*/ 0 h 1627120"/>
              <a:gd name="connsiteX1" fmla="*/ 1595323 w 1595323"/>
              <a:gd name="connsiteY1" fmla="*/ 1624849 h 1627120"/>
              <a:gd name="connsiteX2" fmla="*/ 332602 w 1595323"/>
              <a:gd name="connsiteY2" fmla="*/ 1627120 h 1627120"/>
              <a:gd name="connsiteX3" fmla="*/ 0 w 1595323"/>
              <a:gd name="connsiteY3" fmla="*/ 1099606 h 1627120"/>
              <a:gd name="connsiteX4" fmla="*/ 634182 w 1595323"/>
              <a:gd name="connsiteY4" fmla="*/ 0 h 1627120"/>
              <a:gd name="connsiteX0" fmla="*/ 634182 w 1595323"/>
              <a:gd name="connsiteY0" fmla="*/ 0 h 1627120"/>
              <a:gd name="connsiteX1" fmla="*/ 1595323 w 1595323"/>
              <a:gd name="connsiteY1" fmla="*/ 1624849 h 1627120"/>
              <a:gd name="connsiteX2" fmla="*/ 332602 w 1595323"/>
              <a:gd name="connsiteY2" fmla="*/ 1627120 h 1627120"/>
              <a:gd name="connsiteX3" fmla="*/ 0 w 1595323"/>
              <a:gd name="connsiteY3" fmla="*/ 1099606 h 1627120"/>
              <a:gd name="connsiteX4" fmla="*/ 634182 w 1595323"/>
              <a:gd name="connsiteY4" fmla="*/ 0 h 1627120"/>
              <a:gd name="connsiteX0" fmla="*/ 626562 w 1595323"/>
              <a:gd name="connsiteY0" fmla="*/ 0 h 1632200"/>
              <a:gd name="connsiteX1" fmla="*/ 1595323 w 1595323"/>
              <a:gd name="connsiteY1" fmla="*/ 1629929 h 1632200"/>
              <a:gd name="connsiteX2" fmla="*/ 332602 w 1595323"/>
              <a:gd name="connsiteY2" fmla="*/ 1632200 h 1632200"/>
              <a:gd name="connsiteX3" fmla="*/ 0 w 1595323"/>
              <a:gd name="connsiteY3" fmla="*/ 1104686 h 1632200"/>
              <a:gd name="connsiteX4" fmla="*/ 626562 w 1595323"/>
              <a:gd name="connsiteY4" fmla="*/ 0 h 1632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5323" h="1632200">
                <a:moveTo>
                  <a:pt x="626562" y="0"/>
                </a:moveTo>
                <a:cubicBezTo>
                  <a:pt x="1191977" y="366117"/>
                  <a:pt x="1555912" y="881928"/>
                  <a:pt x="1595323" y="1629929"/>
                </a:cubicBezTo>
                <a:lnTo>
                  <a:pt x="332602" y="1632200"/>
                </a:lnTo>
                <a:cubicBezTo>
                  <a:pt x="294327" y="1415851"/>
                  <a:pt x="184956" y="1209258"/>
                  <a:pt x="0" y="1104686"/>
                </a:cubicBezTo>
                <a:lnTo>
                  <a:pt x="626562" y="0"/>
                </a:lnTo>
                <a:close/>
              </a:path>
            </a:pathLst>
          </a:custGeom>
          <a:solidFill>
            <a:srgbClr val="D0B4D1">
              <a:alpha val="80000"/>
            </a:srgbClr>
          </a:solidFill>
          <a:ln w="12700" cap="rnd">
            <a:solidFill>
              <a:srgbClr val="592D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a:solidFill>
                <a:schemeClr val="tx1"/>
              </a:solidFill>
              <a:latin typeface="Calibri Light" panose="020F0302020204030204" pitchFamily="34" charset="0"/>
              <a:ea typeface="Roboto" pitchFamily="2" charset="0"/>
            </a:endParaRPr>
          </a:p>
        </p:txBody>
      </p:sp>
      <p:sp>
        <p:nvSpPr>
          <p:cNvPr id="136" name="27 Arco de bloque"/>
          <p:cNvSpPr>
            <a:spLocks/>
          </p:cNvSpPr>
          <p:nvPr/>
        </p:nvSpPr>
        <p:spPr>
          <a:xfrm rot="5400000">
            <a:off x="2282688" y="3959017"/>
            <a:ext cx="1669333" cy="1183474"/>
          </a:xfrm>
          <a:custGeom>
            <a:avLst/>
            <a:gdLst>
              <a:gd name="connsiteX0" fmla="*/ 2968291 w 3960000"/>
              <a:gd name="connsiteY0" fmla="*/ 3695716 h 3960000"/>
              <a:gd name="connsiteX1" fmla="*/ 1006043 w 3960000"/>
              <a:gd name="connsiteY1" fmla="*/ 3703893 h 3960000"/>
              <a:gd name="connsiteX2" fmla="*/ 1630797 w 3960000"/>
              <a:gd name="connsiteY2" fmla="*/ 2598085 h 3960000"/>
              <a:gd name="connsiteX3" fmla="*/ 2334341 w 3960000"/>
              <a:gd name="connsiteY3" fmla="*/ 2595153 h 3960000"/>
              <a:gd name="connsiteX4" fmla="*/ 2968291 w 3960000"/>
              <a:gd name="connsiteY4" fmla="*/ 3695716 h 3960000"/>
              <a:gd name="connsiteX0" fmla="*/ 1924148 w 1924148"/>
              <a:gd name="connsiteY0" fmla="*/ 1100563 h 1374684"/>
              <a:gd name="connsiteX1" fmla="*/ 0 w 1924148"/>
              <a:gd name="connsiteY1" fmla="*/ 1127790 h 1374684"/>
              <a:gd name="connsiteX2" fmla="*/ 586654 w 1924148"/>
              <a:gd name="connsiteY2" fmla="*/ 2932 h 1374684"/>
              <a:gd name="connsiteX3" fmla="*/ 1290198 w 1924148"/>
              <a:gd name="connsiteY3" fmla="*/ 0 h 1374684"/>
              <a:gd name="connsiteX4" fmla="*/ 1924148 w 1924148"/>
              <a:gd name="connsiteY4" fmla="*/ 1100563 h 1374684"/>
              <a:gd name="connsiteX0" fmla="*/ 1924148 w 1924148"/>
              <a:gd name="connsiteY0" fmla="*/ 1100563 h 1374684"/>
              <a:gd name="connsiteX1" fmla="*/ 0 w 1924148"/>
              <a:gd name="connsiteY1" fmla="*/ 1127790 h 1374684"/>
              <a:gd name="connsiteX2" fmla="*/ 634279 w 1924148"/>
              <a:gd name="connsiteY2" fmla="*/ 23887 h 1374684"/>
              <a:gd name="connsiteX3" fmla="*/ 1290198 w 1924148"/>
              <a:gd name="connsiteY3" fmla="*/ 0 h 1374684"/>
              <a:gd name="connsiteX4" fmla="*/ 1924148 w 1924148"/>
              <a:gd name="connsiteY4" fmla="*/ 1100563 h 1374684"/>
              <a:gd name="connsiteX0" fmla="*/ 1924148 w 1924148"/>
              <a:gd name="connsiteY0" fmla="*/ 1083418 h 1357539"/>
              <a:gd name="connsiteX1" fmla="*/ 0 w 1924148"/>
              <a:gd name="connsiteY1" fmla="*/ 1110645 h 1357539"/>
              <a:gd name="connsiteX2" fmla="*/ 634279 w 1924148"/>
              <a:gd name="connsiteY2" fmla="*/ 6742 h 1357539"/>
              <a:gd name="connsiteX3" fmla="*/ 1269243 w 1924148"/>
              <a:gd name="connsiteY3" fmla="*/ 0 h 1357539"/>
              <a:gd name="connsiteX4" fmla="*/ 1924148 w 1924148"/>
              <a:gd name="connsiteY4" fmla="*/ 1083418 h 1357539"/>
              <a:gd name="connsiteX0" fmla="*/ 1924148 w 1924148"/>
              <a:gd name="connsiteY0" fmla="*/ 1083418 h 1357539"/>
              <a:gd name="connsiteX1" fmla="*/ 0 w 1924148"/>
              <a:gd name="connsiteY1" fmla="*/ 1110645 h 1357539"/>
              <a:gd name="connsiteX2" fmla="*/ 634279 w 1924148"/>
              <a:gd name="connsiteY2" fmla="*/ 6742 h 1357539"/>
              <a:gd name="connsiteX3" fmla="*/ 1269243 w 1924148"/>
              <a:gd name="connsiteY3" fmla="*/ 0 h 1357539"/>
              <a:gd name="connsiteX4" fmla="*/ 1924148 w 1924148"/>
              <a:gd name="connsiteY4" fmla="*/ 1083418 h 1357539"/>
              <a:gd name="connsiteX0" fmla="*/ 1924148 w 1924148"/>
              <a:gd name="connsiteY0" fmla="*/ 1083418 h 1357539"/>
              <a:gd name="connsiteX1" fmla="*/ 0 w 1924148"/>
              <a:gd name="connsiteY1" fmla="*/ 1110645 h 1357539"/>
              <a:gd name="connsiteX2" fmla="*/ 634279 w 1924148"/>
              <a:gd name="connsiteY2" fmla="*/ 6742 h 1357539"/>
              <a:gd name="connsiteX3" fmla="*/ 1269243 w 1924148"/>
              <a:gd name="connsiteY3" fmla="*/ 0 h 1357539"/>
              <a:gd name="connsiteX4" fmla="*/ 1924148 w 1924148"/>
              <a:gd name="connsiteY4" fmla="*/ 1083418 h 1357539"/>
              <a:gd name="connsiteX0" fmla="*/ 1901288 w 1901288"/>
              <a:gd name="connsiteY0" fmla="*/ 1096753 h 1363947"/>
              <a:gd name="connsiteX1" fmla="*/ 0 w 1901288"/>
              <a:gd name="connsiteY1" fmla="*/ 1110645 h 1363947"/>
              <a:gd name="connsiteX2" fmla="*/ 634279 w 1901288"/>
              <a:gd name="connsiteY2" fmla="*/ 6742 h 1363947"/>
              <a:gd name="connsiteX3" fmla="*/ 1269243 w 1901288"/>
              <a:gd name="connsiteY3" fmla="*/ 0 h 1363947"/>
              <a:gd name="connsiteX4" fmla="*/ 1901288 w 1901288"/>
              <a:gd name="connsiteY4" fmla="*/ 1096753 h 1363947"/>
              <a:gd name="connsiteX0" fmla="*/ 1901288 w 1901288"/>
              <a:gd name="connsiteY0" fmla="*/ 1096753 h 1351510"/>
              <a:gd name="connsiteX1" fmla="*/ 0 w 1901288"/>
              <a:gd name="connsiteY1" fmla="*/ 1110645 h 1351510"/>
              <a:gd name="connsiteX2" fmla="*/ 634279 w 1901288"/>
              <a:gd name="connsiteY2" fmla="*/ 6742 h 1351510"/>
              <a:gd name="connsiteX3" fmla="*/ 1269243 w 1901288"/>
              <a:gd name="connsiteY3" fmla="*/ 0 h 1351510"/>
              <a:gd name="connsiteX4" fmla="*/ 1901288 w 1901288"/>
              <a:gd name="connsiteY4" fmla="*/ 1096753 h 1351510"/>
              <a:gd name="connsiteX0" fmla="*/ 1901288 w 1901288"/>
              <a:gd name="connsiteY0" fmla="*/ 1096753 h 1339189"/>
              <a:gd name="connsiteX1" fmla="*/ 0 w 1901288"/>
              <a:gd name="connsiteY1" fmla="*/ 1110645 h 1339189"/>
              <a:gd name="connsiteX2" fmla="*/ 634279 w 1901288"/>
              <a:gd name="connsiteY2" fmla="*/ 6742 h 1339189"/>
              <a:gd name="connsiteX3" fmla="*/ 1269243 w 1901288"/>
              <a:gd name="connsiteY3" fmla="*/ 0 h 1339189"/>
              <a:gd name="connsiteX4" fmla="*/ 1901288 w 1901288"/>
              <a:gd name="connsiteY4" fmla="*/ 1096753 h 1339189"/>
              <a:gd name="connsiteX0" fmla="*/ 1901288 w 1901288"/>
              <a:gd name="connsiteY0" fmla="*/ 1096753 h 1347984"/>
              <a:gd name="connsiteX1" fmla="*/ 0 w 1901288"/>
              <a:gd name="connsiteY1" fmla="*/ 1110645 h 1347984"/>
              <a:gd name="connsiteX2" fmla="*/ 634279 w 1901288"/>
              <a:gd name="connsiteY2" fmla="*/ 6742 h 1347984"/>
              <a:gd name="connsiteX3" fmla="*/ 1269243 w 1901288"/>
              <a:gd name="connsiteY3" fmla="*/ 0 h 1347984"/>
              <a:gd name="connsiteX4" fmla="*/ 1901288 w 1901288"/>
              <a:gd name="connsiteY4" fmla="*/ 1096753 h 1347984"/>
              <a:gd name="connsiteX0" fmla="*/ 1901288 w 1901288"/>
              <a:gd name="connsiteY0" fmla="*/ 1096753 h 1348673"/>
              <a:gd name="connsiteX1" fmla="*/ 0 w 1901288"/>
              <a:gd name="connsiteY1" fmla="*/ 1110645 h 1348673"/>
              <a:gd name="connsiteX2" fmla="*/ 634279 w 1901288"/>
              <a:gd name="connsiteY2" fmla="*/ 6742 h 1348673"/>
              <a:gd name="connsiteX3" fmla="*/ 1269243 w 1901288"/>
              <a:gd name="connsiteY3" fmla="*/ 0 h 1348673"/>
              <a:gd name="connsiteX4" fmla="*/ 1901288 w 1901288"/>
              <a:gd name="connsiteY4" fmla="*/ 1096753 h 1348673"/>
              <a:gd name="connsiteX0" fmla="*/ 1901288 w 1901288"/>
              <a:gd name="connsiteY0" fmla="*/ 1096753 h 1349363"/>
              <a:gd name="connsiteX1" fmla="*/ 0 w 1901288"/>
              <a:gd name="connsiteY1" fmla="*/ 1110645 h 1349363"/>
              <a:gd name="connsiteX2" fmla="*/ 634279 w 1901288"/>
              <a:gd name="connsiteY2" fmla="*/ 6742 h 1349363"/>
              <a:gd name="connsiteX3" fmla="*/ 1269243 w 1901288"/>
              <a:gd name="connsiteY3" fmla="*/ 0 h 1349363"/>
              <a:gd name="connsiteX4" fmla="*/ 1901288 w 1901288"/>
              <a:gd name="connsiteY4" fmla="*/ 1096753 h 1349363"/>
              <a:gd name="connsiteX0" fmla="*/ 1901288 w 1901288"/>
              <a:gd name="connsiteY0" fmla="*/ 1096753 h 1347158"/>
              <a:gd name="connsiteX1" fmla="*/ 0 w 1901288"/>
              <a:gd name="connsiteY1" fmla="*/ 1110645 h 1347158"/>
              <a:gd name="connsiteX2" fmla="*/ 634279 w 1901288"/>
              <a:gd name="connsiteY2" fmla="*/ 6742 h 1347158"/>
              <a:gd name="connsiteX3" fmla="*/ 1269243 w 1901288"/>
              <a:gd name="connsiteY3" fmla="*/ 0 h 1347158"/>
              <a:gd name="connsiteX4" fmla="*/ 1901288 w 1901288"/>
              <a:gd name="connsiteY4" fmla="*/ 1096753 h 1347158"/>
              <a:gd name="connsiteX0" fmla="*/ 1901288 w 1901288"/>
              <a:gd name="connsiteY0" fmla="*/ 1096753 h 1348548"/>
              <a:gd name="connsiteX1" fmla="*/ 0 w 1901288"/>
              <a:gd name="connsiteY1" fmla="*/ 1110645 h 1348548"/>
              <a:gd name="connsiteX2" fmla="*/ 634279 w 1901288"/>
              <a:gd name="connsiteY2" fmla="*/ 6742 h 1348548"/>
              <a:gd name="connsiteX3" fmla="*/ 1269243 w 1901288"/>
              <a:gd name="connsiteY3" fmla="*/ 0 h 1348548"/>
              <a:gd name="connsiteX4" fmla="*/ 1901288 w 1901288"/>
              <a:gd name="connsiteY4" fmla="*/ 1096753 h 1348548"/>
              <a:gd name="connsiteX0" fmla="*/ 1898748 w 1898748"/>
              <a:gd name="connsiteY0" fmla="*/ 1091673 h 1346117"/>
              <a:gd name="connsiteX1" fmla="*/ 0 w 1898748"/>
              <a:gd name="connsiteY1" fmla="*/ 1110645 h 1346117"/>
              <a:gd name="connsiteX2" fmla="*/ 634279 w 1898748"/>
              <a:gd name="connsiteY2" fmla="*/ 6742 h 1346117"/>
              <a:gd name="connsiteX3" fmla="*/ 1269243 w 1898748"/>
              <a:gd name="connsiteY3" fmla="*/ 0 h 1346117"/>
              <a:gd name="connsiteX4" fmla="*/ 1898748 w 1898748"/>
              <a:gd name="connsiteY4" fmla="*/ 1091673 h 1346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8748" h="1346117">
                <a:moveTo>
                  <a:pt x="1898748" y="1091673"/>
                </a:moveTo>
                <a:cubicBezTo>
                  <a:pt x="1332113" y="1415712"/>
                  <a:pt x="605086" y="1439141"/>
                  <a:pt x="0" y="1110645"/>
                </a:cubicBezTo>
                <a:cubicBezTo>
                  <a:pt x="208251" y="742042"/>
                  <a:pt x="426028" y="375345"/>
                  <a:pt x="634279" y="6742"/>
                </a:cubicBezTo>
                <a:cubicBezTo>
                  <a:pt x="858535" y="114973"/>
                  <a:pt x="1044119" y="106238"/>
                  <a:pt x="1269243" y="0"/>
                </a:cubicBezTo>
                <a:lnTo>
                  <a:pt x="1898748" y="1091673"/>
                </a:lnTo>
                <a:close/>
              </a:path>
            </a:pathLst>
          </a:custGeom>
          <a:solidFill>
            <a:srgbClr val="EFE3B7">
              <a:alpha val="80000"/>
            </a:srgbClr>
          </a:solidFill>
          <a:ln w="12700" cap="rnd">
            <a:solidFill>
              <a:srgbClr val="A589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a:solidFill>
                <a:schemeClr val="tx1"/>
              </a:solidFill>
              <a:latin typeface="Calibri Light" panose="020F0302020204030204" pitchFamily="34" charset="0"/>
              <a:ea typeface="Roboto" pitchFamily="2" charset="0"/>
            </a:endParaRPr>
          </a:p>
        </p:txBody>
      </p:sp>
      <p:sp>
        <p:nvSpPr>
          <p:cNvPr id="196" name="22 Arco de bloque"/>
          <p:cNvSpPr>
            <a:spLocks/>
          </p:cNvSpPr>
          <p:nvPr/>
        </p:nvSpPr>
        <p:spPr>
          <a:xfrm rot="5400000">
            <a:off x="2806004" y="4851159"/>
            <a:ext cx="1400902" cy="1452113"/>
          </a:xfrm>
          <a:custGeom>
            <a:avLst/>
            <a:gdLst>
              <a:gd name="connsiteX0" fmla="*/ 3959553 w 3960000"/>
              <a:gd name="connsiteY0" fmla="*/ 1937941 h 3960000"/>
              <a:gd name="connsiteX1" fmla="*/ 3011258 w 3960000"/>
              <a:gd name="connsiteY1" fmla="*/ 3670238 h 3960000"/>
              <a:gd name="connsiteX2" fmla="*/ 2353852 w 3960000"/>
              <a:gd name="connsiteY2" fmla="*/ 2592745 h 3960000"/>
              <a:gd name="connsiteX3" fmla="*/ 2697628 w 3960000"/>
              <a:gd name="connsiteY3" fmla="*/ 1964752 h 3960000"/>
              <a:gd name="connsiteX4" fmla="*/ 3959553 w 3960000"/>
              <a:gd name="connsiteY4" fmla="*/ 1937941 h 3960000"/>
              <a:gd name="connsiteX0" fmla="*/ 1605701 w 1606149"/>
              <a:gd name="connsiteY0" fmla="*/ 0 h 1732297"/>
              <a:gd name="connsiteX1" fmla="*/ 657406 w 1606149"/>
              <a:gd name="connsiteY1" fmla="*/ 1732297 h 1732297"/>
              <a:gd name="connsiteX2" fmla="*/ 0 w 1606149"/>
              <a:gd name="connsiteY2" fmla="*/ 654804 h 1732297"/>
              <a:gd name="connsiteX3" fmla="*/ 338061 w 1606149"/>
              <a:gd name="connsiteY3" fmla="*/ 82056 h 1732297"/>
              <a:gd name="connsiteX4" fmla="*/ 1605701 w 1606149"/>
              <a:gd name="connsiteY4" fmla="*/ 0 h 1732297"/>
              <a:gd name="connsiteX0" fmla="*/ 1601891 w 1602344"/>
              <a:gd name="connsiteY0" fmla="*/ 2456 h 1652838"/>
              <a:gd name="connsiteX1" fmla="*/ 657406 w 1602344"/>
              <a:gd name="connsiteY1" fmla="*/ 1652838 h 1652838"/>
              <a:gd name="connsiteX2" fmla="*/ 0 w 1602344"/>
              <a:gd name="connsiteY2" fmla="*/ 575345 h 1652838"/>
              <a:gd name="connsiteX3" fmla="*/ 338061 w 1602344"/>
              <a:gd name="connsiteY3" fmla="*/ 2597 h 1652838"/>
              <a:gd name="connsiteX4" fmla="*/ 1601891 w 1602344"/>
              <a:gd name="connsiteY4" fmla="*/ 2456 h 1652838"/>
              <a:gd name="connsiteX0" fmla="*/ 1598081 w 1598534"/>
              <a:gd name="connsiteY0" fmla="*/ 2456 h 1652838"/>
              <a:gd name="connsiteX1" fmla="*/ 653596 w 1598534"/>
              <a:gd name="connsiteY1" fmla="*/ 1652838 h 1652838"/>
              <a:gd name="connsiteX2" fmla="*/ 0 w 1598534"/>
              <a:gd name="connsiteY2" fmla="*/ 571535 h 1652838"/>
              <a:gd name="connsiteX3" fmla="*/ 334251 w 1598534"/>
              <a:gd name="connsiteY3" fmla="*/ 2597 h 1652838"/>
              <a:gd name="connsiteX4" fmla="*/ 1598081 w 1598534"/>
              <a:gd name="connsiteY4" fmla="*/ 2456 h 1652838"/>
              <a:gd name="connsiteX0" fmla="*/ 1598081 w 1598534"/>
              <a:gd name="connsiteY0" fmla="*/ 2456 h 1652838"/>
              <a:gd name="connsiteX1" fmla="*/ 653596 w 1598534"/>
              <a:gd name="connsiteY1" fmla="*/ 1652838 h 1652838"/>
              <a:gd name="connsiteX2" fmla="*/ 0 w 1598534"/>
              <a:gd name="connsiteY2" fmla="*/ 571535 h 1652838"/>
              <a:gd name="connsiteX3" fmla="*/ 334251 w 1598534"/>
              <a:gd name="connsiteY3" fmla="*/ 2597 h 1652838"/>
              <a:gd name="connsiteX4" fmla="*/ 1598081 w 1598534"/>
              <a:gd name="connsiteY4" fmla="*/ 2456 h 1652838"/>
              <a:gd name="connsiteX0" fmla="*/ 1598081 w 1598534"/>
              <a:gd name="connsiteY0" fmla="*/ 2456 h 1652838"/>
              <a:gd name="connsiteX1" fmla="*/ 653596 w 1598534"/>
              <a:gd name="connsiteY1" fmla="*/ 1652838 h 1652838"/>
              <a:gd name="connsiteX2" fmla="*/ 0 w 1598534"/>
              <a:gd name="connsiteY2" fmla="*/ 571535 h 1652838"/>
              <a:gd name="connsiteX3" fmla="*/ 334251 w 1598534"/>
              <a:gd name="connsiteY3" fmla="*/ 2597 h 1652838"/>
              <a:gd name="connsiteX4" fmla="*/ 1598081 w 1598534"/>
              <a:gd name="connsiteY4" fmla="*/ 2456 h 1652838"/>
              <a:gd name="connsiteX0" fmla="*/ 1598081 w 1598081"/>
              <a:gd name="connsiteY0" fmla="*/ 2456 h 1652838"/>
              <a:gd name="connsiteX1" fmla="*/ 653596 w 1598081"/>
              <a:gd name="connsiteY1" fmla="*/ 1652838 h 1652838"/>
              <a:gd name="connsiteX2" fmla="*/ 0 w 1598081"/>
              <a:gd name="connsiteY2" fmla="*/ 571535 h 1652838"/>
              <a:gd name="connsiteX3" fmla="*/ 334251 w 1598081"/>
              <a:gd name="connsiteY3" fmla="*/ 2597 h 1652838"/>
              <a:gd name="connsiteX4" fmla="*/ 1598081 w 1598081"/>
              <a:gd name="connsiteY4" fmla="*/ 2456 h 1652838"/>
              <a:gd name="connsiteX0" fmla="*/ 1598081 w 1598081"/>
              <a:gd name="connsiteY0" fmla="*/ 2456 h 1652838"/>
              <a:gd name="connsiteX1" fmla="*/ 653596 w 1598081"/>
              <a:gd name="connsiteY1" fmla="*/ 1652838 h 1652838"/>
              <a:gd name="connsiteX2" fmla="*/ 0 w 1598081"/>
              <a:gd name="connsiteY2" fmla="*/ 571535 h 1652838"/>
              <a:gd name="connsiteX3" fmla="*/ 334251 w 1598081"/>
              <a:gd name="connsiteY3" fmla="*/ 2597 h 1652838"/>
              <a:gd name="connsiteX4" fmla="*/ 1598081 w 1598081"/>
              <a:gd name="connsiteY4" fmla="*/ 2456 h 1652838"/>
              <a:gd name="connsiteX0" fmla="*/ 1594271 w 1594271"/>
              <a:gd name="connsiteY0" fmla="*/ 5888 h 1652460"/>
              <a:gd name="connsiteX1" fmla="*/ 653596 w 1594271"/>
              <a:gd name="connsiteY1" fmla="*/ 1652460 h 1652460"/>
              <a:gd name="connsiteX2" fmla="*/ 0 w 1594271"/>
              <a:gd name="connsiteY2" fmla="*/ 571157 h 1652460"/>
              <a:gd name="connsiteX3" fmla="*/ 334251 w 1594271"/>
              <a:gd name="connsiteY3" fmla="*/ 2219 h 1652460"/>
              <a:gd name="connsiteX4" fmla="*/ 1594271 w 1594271"/>
              <a:gd name="connsiteY4" fmla="*/ 5888 h 1652460"/>
              <a:gd name="connsiteX0" fmla="*/ 1594271 w 1594271"/>
              <a:gd name="connsiteY0" fmla="*/ 5888 h 1652460"/>
              <a:gd name="connsiteX1" fmla="*/ 653596 w 1594271"/>
              <a:gd name="connsiteY1" fmla="*/ 1652460 h 1652460"/>
              <a:gd name="connsiteX2" fmla="*/ 0 w 1594271"/>
              <a:gd name="connsiteY2" fmla="*/ 571157 h 1652460"/>
              <a:gd name="connsiteX3" fmla="*/ 334251 w 1594271"/>
              <a:gd name="connsiteY3" fmla="*/ 2219 h 1652460"/>
              <a:gd name="connsiteX4" fmla="*/ 1594271 w 1594271"/>
              <a:gd name="connsiteY4" fmla="*/ 5888 h 1652460"/>
              <a:gd name="connsiteX0" fmla="*/ 1594271 w 1594271"/>
              <a:gd name="connsiteY0" fmla="*/ 5888 h 1652460"/>
              <a:gd name="connsiteX1" fmla="*/ 653596 w 1594271"/>
              <a:gd name="connsiteY1" fmla="*/ 1652460 h 1652460"/>
              <a:gd name="connsiteX2" fmla="*/ 0 w 1594271"/>
              <a:gd name="connsiteY2" fmla="*/ 571157 h 1652460"/>
              <a:gd name="connsiteX3" fmla="*/ 334251 w 1594271"/>
              <a:gd name="connsiteY3" fmla="*/ 2219 h 1652460"/>
              <a:gd name="connsiteX4" fmla="*/ 1594271 w 1594271"/>
              <a:gd name="connsiteY4" fmla="*/ 5888 h 1652460"/>
              <a:gd name="connsiteX0" fmla="*/ 1594271 w 1594711"/>
              <a:gd name="connsiteY0" fmla="*/ 5888 h 1652460"/>
              <a:gd name="connsiteX1" fmla="*/ 653596 w 1594711"/>
              <a:gd name="connsiteY1" fmla="*/ 1652460 h 1652460"/>
              <a:gd name="connsiteX2" fmla="*/ 0 w 1594711"/>
              <a:gd name="connsiteY2" fmla="*/ 571157 h 1652460"/>
              <a:gd name="connsiteX3" fmla="*/ 334251 w 1594711"/>
              <a:gd name="connsiteY3" fmla="*/ 2219 h 1652460"/>
              <a:gd name="connsiteX4" fmla="*/ 1594271 w 1594711"/>
              <a:gd name="connsiteY4" fmla="*/ 5888 h 1652460"/>
              <a:gd name="connsiteX0" fmla="*/ 1594271 w 1594711"/>
              <a:gd name="connsiteY0" fmla="*/ 7643 h 1654215"/>
              <a:gd name="connsiteX1" fmla="*/ 653596 w 1594711"/>
              <a:gd name="connsiteY1" fmla="*/ 1654215 h 1654215"/>
              <a:gd name="connsiteX2" fmla="*/ 0 w 1594711"/>
              <a:gd name="connsiteY2" fmla="*/ 572912 h 1654215"/>
              <a:gd name="connsiteX3" fmla="*/ 330441 w 1594711"/>
              <a:gd name="connsiteY3" fmla="*/ 2069 h 1654215"/>
              <a:gd name="connsiteX4" fmla="*/ 1594271 w 1594711"/>
              <a:gd name="connsiteY4" fmla="*/ 7643 h 1654215"/>
              <a:gd name="connsiteX0" fmla="*/ 1598081 w 1598521"/>
              <a:gd name="connsiteY0" fmla="*/ 7643 h 1654215"/>
              <a:gd name="connsiteX1" fmla="*/ 657406 w 1598521"/>
              <a:gd name="connsiteY1" fmla="*/ 1654215 h 1654215"/>
              <a:gd name="connsiteX2" fmla="*/ 0 w 1598521"/>
              <a:gd name="connsiteY2" fmla="*/ 572912 h 1654215"/>
              <a:gd name="connsiteX3" fmla="*/ 334251 w 1598521"/>
              <a:gd name="connsiteY3" fmla="*/ 2069 h 1654215"/>
              <a:gd name="connsiteX4" fmla="*/ 1598081 w 1598521"/>
              <a:gd name="connsiteY4" fmla="*/ 7643 h 1654215"/>
              <a:gd name="connsiteX0" fmla="*/ 1598081 w 1598506"/>
              <a:gd name="connsiteY0" fmla="*/ 7643 h 1651675"/>
              <a:gd name="connsiteX1" fmla="*/ 644706 w 1598506"/>
              <a:gd name="connsiteY1" fmla="*/ 1651675 h 1651675"/>
              <a:gd name="connsiteX2" fmla="*/ 0 w 1598506"/>
              <a:gd name="connsiteY2" fmla="*/ 572912 h 1651675"/>
              <a:gd name="connsiteX3" fmla="*/ 334251 w 1598506"/>
              <a:gd name="connsiteY3" fmla="*/ 2069 h 1651675"/>
              <a:gd name="connsiteX4" fmla="*/ 1598081 w 1598506"/>
              <a:gd name="connsiteY4" fmla="*/ 7643 h 1651675"/>
              <a:gd name="connsiteX0" fmla="*/ 1593001 w 1593426"/>
              <a:gd name="connsiteY0" fmla="*/ 7643 h 1651675"/>
              <a:gd name="connsiteX1" fmla="*/ 639626 w 1593426"/>
              <a:gd name="connsiteY1" fmla="*/ 1651675 h 1651675"/>
              <a:gd name="connsiteX2" fmla="*/ 0 w 1593426"/>
              <a:gd name="connsiteY2" fmla="*/ 570372 h 1651675"/>
              <a:gd name="connsiteX3" fmla="*/ 329171 w 1593426"/>
              <a:gd name="connsiteY3" fmla="*/ 2069 h 1651675"/>
              <a:gd name="connsiteX4" fmla="*/ 1593001 w 1593426"/>
              <a:gd name="connsiteY4" fmla="*/ 7643 h 165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426" h="1651675">
                <a:moveTo>
                  <a:pt x="1593001" y="7643"/>
                </a:moveTo>
                <a:cubicBezTo>
                  <a:pt x="1607347" y="585120"/>
                  <a:pt x="1258195" y="1260849"/>
                  <a:pt x="639626" y="1651675"/>
                </a:cubicBezTo>
                <a:lnTo>
                  <a:pt x="0" y="570372"/>
                </a:lnTo>
                <a:cubicBezTo>
                  <a:pt x="187779" y="441017"/>
                  <a:pt x="321267" y="251972"/>
                  <a:pt x="329171" y="2069"/>
                </a:cubicBezTo>
                <a:cubicBezTo>
                  <a:pt x="749813" y="-6868"/>
                  <a:pt x="1172359" y="16580"/>
                  <a:pt x="1593001" y="7643"/>
                </a:cubicBezTo>
                <a:close/>
              </a:path>
            </a:pathLst>
          </a:custGeom>
          <a:solidFill>
            <a:srgbClr val="EFE3B7">
              <a:alpha val="80000"/>
            </a:srgbClr>
          </a:solidFill>
          <a:ln w="12700" cap="rnd">
            <a:solidFill>
              <a:srgbClr val="A589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a:solidFill>
                <a:schemeClr val="tx1"/>
              </a:solidFill>
              <a:latin typeface="Calibri Light" panose="020F0302020204030204" pitchFamily="34" charset="0"/>
              <a:ea typeface="Roboto" pitchFamily="2" charset="0"/>
            </a:endParaRPr>
          </a:p>
        </p:txBody>
      </p:sp>
      <p:sp>
        <p:nvSpPr>
          <p:cNvPr id="199" name="Triángulo isósceles 120"/>
          <p:cNvSpPr/>
          <p:nvPr/>
        </p:nvSpPr>
        <p:spPr>
          <a:xfrm rot="9034007">
            <a:off x="4549772" y="5120424"/>
            <a:ext cx="221553" cy="94951"/>
          </a:xfrm>
          <a:prstGeom prst="triangle">
            <a:avLst/>
          </a:prstGeom>
          <a:solidFill>
            <a:srgbClr val="592D59"/>
          </a:solidFill>
          <a:ln w="12700">
            <a:solidFill>
              <a:srgbClr val="592D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latin typeface="Calibri Light" panose="020F0302020204030204" pitchFamily="34" charset="0"/>
              <a:ea typeface="Roboto" pitchFamily="2" charset="0"/>
            </a:endParaRPr>
          </a:p>
        </p:txBody>
      </p:sp>
      <p:sp>
        <p:nvSpPr>
          <p:cNvPr id="201" name="Triángulo isósceles 126"/>
          <p:cNvSpPr/>
          <p:nvPr/>
        </p:nvSpPr>
        <p:spPr>
          <a:xfrm rot="5400000" flipH="1">
            <a:off x="3427358" y="4501244"/>
            <a:ext cx="221553" cy="94951"/>
          </a:xfrm>
          <a:prstGeom prst="triangle">
            <a:avLst/>
          </a:prstGeom>
          <a:solidFill>
            <a:srgbClr val="A58923"/>
          </a:solidFill>
          <a:ln w="12700">
            <a:solidFill>
              <a:srgbClr val="A589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latin typeface="Calibri Light" panose="020F0302020204030204" pitchFamily="34" charset="0"/>
              <a:ea typeface="Roboto" pitchFamily="2" charset="0"/>
            </a:endParaRPr>
          </a:p>
        </p:txBody>
      </p:sp>
      <p:sp>
        <p:nvSpPr>
          <p:cNvPr id="202" name="Triángulo isósceles 128"/>
          <p:cNvSpPr/>
          <p:nvPr/>
        </p:nvSpPr>
        <p:spPr>
          <a:xfrm rot="12660000">
            <a:off x="3792486" y="5132084"/>
            <a:ext cx="221553" cy="94951"/>
          </a:xfrm>
          <a:prstGeom prst="triangle">
            <a:avLst/>
          </a:prstGeom>
          <a:solidFill>
            <a:srgbClr val="A58923"/>
          </a:solidFill>
          <a:ln w="12700">
            <a:solidFill>
              <a:srgbClr val="A589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latin typeface="Calibri Light" panose="020F0302020204030204" pitchFamily="34" charset="0"/>
              <a:ea typeface="Roboto" pitchFamily="2" charset="0"/>
            </a:endParaRPr>
          </a:p>
        </p:txBody>
      </p:sp>
      <p:sp>
        <p:nvSpPr>
          <p:cNvPr id="263" name="Triángulo isósceles 126"/>
          <p:cNvSpPr/>
          <p:nvPr/>
        </p:nvSpPr>
        <p:spPr>
          <a:xfrm rot="16200000" flipH="1">
            <a:off x="3999577" y="6904844"/>
            <a:ext cx="221553" cy="94951"/>
          </a:xfrm>
          <a:prstGeom prst="triangle">
            <a:avLst/>
          </a:prstGeom>
          <a:solidFill>
            <a:srgbClr val="A58923"/>
          </a:solidFill>
          <a:ln w="12700">
            <a:solidFill>
              <a:srgbClr val="A589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latin typeface="Calibri Light" panose="020F0302020204030204" pitchFamily="34" charset="0"/>
              <a:ea typeface="Roboto" pitchFamily="2" charset="0"/>
            </a:endParaRPr>
          </a:p>
        </p:txBody>
      </p:sp>
      <p:sp>
        <p:nvSpPr>
          <p:cNvPr id="264" name="Triángulo isósceles 126"/>
          <p:cNvSpPr/>
          <p:nvPr/>
        </p:nvSpPr>
        <p:spPr>
          <a:xfrm rot="5400000">
            <a:off x="4349575" y="6904158"/>
            <a:ext cx="221553" cy="94951"/>
          </a:xfrm>
          <a:prstGeom prst="triangle">
            <a:avLst/>
          </a:prstGeom>
          <a:solidFill>
            <a:srgbClr val="592D59"/>
          </a:solidFill>
          <a:ln w="12700">
            <a:solidFill>
              <a:srgbClr val="592D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latin typeface="Calibri Light" panose="020F0302020204030204" pitchFamily="34" charset="0"/>
              <a:ea typeface="Roboto" pitchFamily="2" charset="0"/>
            </a:endParaRPr>
          </a:p>
        </p:txBody>
      </p:sp>
      <p:pic>
        <p:nvPicPr>
          <p:cNvPr id="162" name="Imagen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51621" y="4836648"/>
            <a:ext cx="408969" cy="396000"/>
          </a:xfrm>
          <a:prstGeom prst="rect">
            <a:avLst/>
          </a:prstGeom>
        </p:spPr>
      </p:pic>
      <p:pic>
        <p:nvPicPr>
          <p:cNvPr id="163" name="Imagen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51621" y="3468467"/>
            <a:ext cx="408969" cy="396000"/>
          </a:xfrm>
          <a:prstGeom prst="rect">
            <a:avLst/>
          </a:prstGeom>
        </p:spPr>
      </p:pic>
      <p:pic>
        <p:nvPicPr>
          <p:cNvPr id="164" name="Imagen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151621" y="4140561"/>
            <a:ext cx="408969" cy="396000"/>
          </a:xfrm>
          <a:prstGeom prst="rect">
            <a:avLst/>
          </a:prstGeom>
        </p:spPr>
      </p:pic>
      <p:sp>
        <p:nvSpPr>
          <p:cNvPr id="165" name="63 CuadroTexto"/>
          <p:cNvSpPr txBox="1"/>
          <p:nvPr/>
        </p:nvSpPr>
        <p:spPr>
          <a:xfrm>
            <a:off x="9721080" y="3543320"/>
            <a:ext cx="2489631" cy="307777"/>
          </a:xfrm>
          <a:prstGeom prst="rect">
            <a:avLst/>
          </a:prstGeom>
          <a:noFill/>
        </p:spPr>
        <p:txBody>
          <a:bodyPr wrap="square" rtlCol="0">
            <a:spAutoFit/>
          </a:bodyPr>
          <a:lstStyle/>
          <a:p>
            <a:r>
              <a:rPr lang="es-ES" sz="1400" b="1" dirty="0">
                <a:latin typeface="Calibri Light" panose="020F0302020204030204" pitchFamily="34" charset="0"/>
                <a:ea typeface="Roboto" pitchFamily="2" charset="0"/>
                <a:cs typeface="Segoe UI" pitchFamily="34" charset="0"/>
              </a:rPr>
              <a:t>ENTRADA MANUAL</a:t>
            </a:r>
          </a:p>
        </p:txBody>
      </p:sp>
      <p:sp>
        <p:nvSpPr>
          <p:cNvPr id="167" name="58 CuadroTexto"/>
          <p:cNvSpPr txBox="1"/>
          <p:nvPr/>
        </p:nvSpPr>
        <p:spPr>
          <a:xfrm>
            <a:off x="8655919" y="3072408"/>
            <a:ext cx="947567" cy="307777"/>
          </a:xfrm>
          <a:prstGeom prst="rect">
            <a:avLst/>
          </a:prstGeom>
          <a:noFill/>
        </p:spPr>
        <p:txBody>
          <a:bodyPr wrap="none" rtlCol="0">
            <a:spAutoFit/>
          </a:bodyPr>
          <a:lstStyle/>
          <a:p>
            <a:r>
              <a:rPr lang="es-ES" sz="1400" b="1" dirty="0">
                <a:latin typeface="Calibri Light" panose="020F0302020204030204" pitchFamily="34" charset="0"/>
                <a:ea typeface="Roboto" pitchFamily="2" charset="0"/>
                <a:cs typeface="Segoe UI" pitchFamily="34" charset="0"/>
              </a:rPr>
              <a:t>ENTRADAS</a:t>
            </a:r>
            <a:endParaRPr lang="es-ES" sz="1100" b="1" dirty="0">
              <a:latin typeface="Calibri Light" panose="020F0302020204030204" pitchFamily="34" charset="0"/>
              <a:ea typeface="Roboto" pitchFamily="2" charset="0"/>
              <a:cs typeface="Segoe UI" pitchFamily="34" charset="0"/>
            </a:endParaRPr>
          </a:p>
        </p:txBody>
      </p:sp>
      <p:pic>
        <p:nvPicPr>
          <p:cNvPr id="169" name="Imagen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51621" y="6708856"/>
            <a:ext cx="408969" cy="396000"/>
          </a:xfrm>
          <a:prstGeom prst="rect">
            <a:avLst/>
          </a:prstGeom>
        </p:spPr>
      </p:pic>
      <p:pic>
        <p:nvPicPr>
          <p:cNvPr id="170" name="Imagen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22922" y="6012766"/>
            <a:ext cx="408969" cy="396000"/>
          </a:xfrm>
          <a:prstGeom prst="rect">
            <a:avLst/>
          </a:prstGeom>
        </p:spPr>
      </p:pic>
      <p:sp>
        <p:nvSpPr>
          <p:cNvPr id="175" name="58 CuadroTexto"/>
          <p:cNvSpPr txBox="1"/>
          <p:nvPr/>
        </p:nvSpPr>
        <p:spPr>
          <a:xfrm>
            <a:off x="8655919" y="5520680"/>
            <a:ext cx="765531" cy="307777"/>
          </a:xfrm>
          <a:prstGeom prst="rect">
            <a:avLst/>
          </a:prstGeom>
          <a:noFill/>
        </p:spPr>
        <p:txBody>
          <a:bodyPr wrap="none" rtlCol="0">
            <a:spAutoFit/>
          </a:bodyPr>
          <a:lstStyle/>
          <a:p>
            <a:r>
              <a:rPr lang="es-ES" sz="1400" b="1" dirty="0">
                <a:latin typeface="Calibri Light" panose="020F0302020204030204" pitchFamily="34" charset="0"/>
                <a:ea typeface="Roboto" pitchFamily="2" charset="0"/>
                <a:cs typeface="Segoe UI" pitchFamily="34" charset="0"/>
              </a:rPr>
              <a:t>SALIDAS</a:t>
            </a:r>
            <a:endParaRPr lang="es-ES" sz="1100" b="1" dirty="0">
              <a:latin typeface="Calibri Light" panose="020F0302020204030204" pitchFamily="34" charset="0"/>
              <a:ea typeface="Roboto" pitchFamily="2" charset="0"/>
              <a:cs typeface="Segoe UI" pitchFamily="34" charset="0"/>
            </a:endParaRPr>
          </a:p>
        </p:txBody>
      </p:sp>
      <p:sp>
        <p:nvSpPr>
          <p:cNvPr id="3" name="Rectángulo 2"/>
          <p:cNvSpPr/>
          <p:nvPr/>
        </p:nvSpPr>
        <p:spPr>
          <a:xfrm>
            <a:off x="9721080" y="4207884"/>
            <a:ext cx="6400800" cy="307777"/>
          </a:xfrm>
          <a:prstGeom prst="rect">
            <a:avLst/>
          </a:prstGeom>
        </p:spPr>
        <p:txBody>
          <a:bodyPr>
            <a:spAutoFit/>
          </a:bodyPr>
          <a:lstStyle/>
          <a:p>
            <a:r>
              <a:rPr lang="es-ES" sz="1400" b="1" dirty="0">
                <a:latin typeface="Calibri Light" panose="020F0302020204030204" pitchFamily="34" charset="0"/>
                <a:ea typeface="Roboto" pitchFamily="2" charset="0"/>
                <a:cs typeface="Segoe UI" pitchFamily="34" charset="0"/>
              </a:rPr>
              <a:t>ENTRADA DE SENSOR</a:t>
            </a:r>
          </a:p>
        </p:txBody>
      </p:sp>
      <p:sp>
        <p:nvSpPr>
          <p:cNvPr id="4" name="Rectángulo 3"/>
          <p:cNvSpPr/>
          <p:nvPr/>
        </p:nvSpPr>
        <p:spPr>
          <a:xfrm>
            <a:off x="9721080" y="4900206"/>
            <a:ext cx="1665712" cy="307777"/>
          </a:xfrm>
          <a:prstGeom prst="rect">
            <a:avLst/>
          </a:prstGeom>
        </p:spPr>
        <p:txBody>
          <a:bodyPr wrap="none">
            <a:spAutoFit/>
          </a:bodyPr>
          <a:lstStyle/>
          <a:p>
            <a:r>
              <a:rPr lang="es-ES" sz="1400" b="1" dirty="0">
                <a:latin typeface="Calibri Light" panose="020F0302020204030204" pitchFamily="34" charset="0"/>
                <a:ea typeface="Roboto" pitchFamily="2" charset="0"/>
                <a:cs typeface="Segoe UI" pitchFamily="34" charset="0"/>
              </a:rPr>
              <a:t>ENTRADA A LA NUBE</a:t>
            </a:r>
          </a:p>
        </p:txBody>
      </p:sp>
      <p:sp>
        <p:nvSpPr>
          <p:cNvPr id="5" name="Rectángulo 4"/>
          <p:cNvSpPr/>
          <p:nvPr/>
        </p:nvSpPr>
        <p:spPr>
          <a:xfrm>
            <a:off x="9692381" y="6068794"/>
            <a:ext cx="6400800" cy="307777"/>
          </a:xfrm>
          <a:prstGeom prst="rect">
            <a:avLst/>
          </a:prstGeom>
        </p:spPr>
        <p:txBody>
          <a:bodyPr>
            <a:spAutoFit/>
          </a:bodyPr>
          <a:lstStyle/>
          <a:p>
            <a:r>
              <a:rPr lang="es-ES" sz="1400" b="1" dirty="0">
                <a:latin typeface="Calibri Light" panose="020F0302020204030204" pitchFamily="34" charset="0"/>
              </a:rPr>
              <a:t>INTERFAZ DE SALIDA</a:t>
            </a:r>
          </a:p>
        </p:txBody>
      </p:sp>
      <p:sp>
        <p:nvSpPr>
          <p:cNvPr id="6" name="Rectángulo 5"/>
          <p:cNvSpPr/>
          <p:nvPr/>
        </p:nvSpPr>
        <p:spPr>
          <a:xfrm>
            <a:off x="9692381" y="6761119"/>
            <a:ext cx="1578253" cy="307777"/>
          </a:xfrm>
          <a:prstGeom prst="rect">
            <a:avLst/>
          </a:prstGeom>
        </p:spPr>
        <p:txBody>
          <a:bodyPr wrap="none">
            <a:spAutoFit/>
          </a:bodyPr>
          <a:lstStyle/>
          <a:p>
            <a:r>
              <a:rPr lang="es-ES" sz="1400" b="1" dirty="0">
                <a:latin typeface="Calibri Light" panose="020F0302020204030204" pitchFamily="34" charset="0"/>
              </a:rPr>
              <a:t>SALIDA DE LA NUBE</a:t>
            </a:r>
          </a:p>
        </p:txBody>
      </p:sp>
      <p:sp>
        <p:nvSpPr>
          <p:cNvPr id="17" name="object 24">
            <a:extLst>
              <a:ext uri="{FF2B5EF4-FFF2-40B4-BE49-F238E27FC236}">
                <a16:creationId xmlns:a16="http://schemas.microsoft.com/office/drawing/2014/main" id="{71CD1077-FA5F-1D4D-9615-DA1B1CB05F3D}"/>
              </a:ext>
            </a:extLst>
          </p:cNvPr>
          <p:cNvSpPr txBox="1"/>
          <p:nvPr/>
        </p:nvSpPr>
        <p:spPr>
          <a:xfrm>
            <a:off x="3783856" y="7525249"/>
            <a:ext cx="957580" cy="656590"/>
          </a:xfrm>
          <a:prstGeom prst="rect">
            <a:avLst/>
          </a:prstGeom>
        </p:spPr>
        <p:txBody>
          <a:bodyPr vert="horz" wrap="square" lIns="0" tIns="12700" rIns="0" bIns="0" rtlCol="0">
            <a:spAutoFit/>
          </a:bodyPr>
          <a:lstStyle/>
          <a:p>
            <a:pPr marL="12065" marR="5080" algn="ctr">
              <a:lnSpc>
                <a:spcPct val="100000"/>
              </a:lnSpc>
              <a:spcBef>
                <a:spcPts val="100"/>
              </a:spcBef>
            </a:pPr>
            <a:r>
              <a:rPr sz="1200" b="1" spc="20" dirty="0">
                <a:solidFill>
                  <a:srgbClr val="A58923"/>
                </a:solidFill>
                <a:latin typeface="Roboto"/>
                <a:cs typeface="Roboto"/>
              </a:rPr>
              <a:t>A</a:t>
            </a:r>
            <a:r>
              <a:rPr sz="1200" b="1" spc="30" dirty="0">
                <a:solidFill>
                  <a:srgbClr val="A58923"/>
                </a:solidFill>
                <a:latin typeface="Roboto"/>
                <a:cs typeface="Roboto"/>
              </a:rPr>
              <a:t>P</a:t>
            </a:r>
            <a:r>
              <a:rPr sz="1200" b="1" spc="5" dirty="0">
                <a:solidFill>
                  <a:srgbClr val="A58923"/>
                </a:solidFill>
                <a:latin typeface="Roboto"/>
                <a:cs typeface="Roboto"/>
              </a:rPr>
              <a:t>P </a:t>
            </a:r>
            <a:r>
              <a:rPr sz="1200" b="1" spc="-70" dirty="0">
                <a:solidFill>
                  <a:srgbClr val="3E3E3E"/>
                </a:solidFill>
                <a:latin typeface="Roboto"/>
                <a:cs typeface="Roboto"/>
              </a:rPr>
              <a:t>–</a:t>
            </a:r>
            <a:r>
              <a:rPr sz="1200" b="1" spc="-5" dirty="0">
                <a:solidFill>
                  <a:srgbClr val="3E3E3E"/>
                </a:solidFill>
                <a:latin typeface="Roboto"/>
                <a:cs typeface="Roboto"/>
              </a:rPr>
              <a:t> </a:t>
            </a:r>
            <a:r>
              <a:rPr lang="es-ES" sz="1200" b="1" spc="50" dirty="0">
                <a:solidFill>
                  <a:srgbClr val="592D59"/>
                </a:solidFill>
                <a:latin typeface="Roboto"/>
                <a:cs typeface="Roboto"/>
              </a:rPr>
              <a:t>NPDP</a:t>
            </a:r>
            <a:r>
              <a:rPr sz="1200" b="1" spc="5" dirty="0">
                <a:solidFill>
                  <a:srgbClr val="592D59"/>
                </a:solidFill>
                <a:latin typeface="Roboto"/>
                <a:cs typeface="Roboto"/>
              </a:rPr>
              <a:t>  </a:t>
            </a:r>
            <a:r>
              <a:rPr lang="es-ES" sz="1200" b="1" spc="10" dirty="0">
                <a:solidFill>
                  <a:srgbClr val="3E3E3E"/>
                </a:solidFill>
                <a:latin typeface="Roboto"/>
                <a:cs typeface="Roboto"/>
              </a:rPr>
              <a:t>INTERFAZ</a:t>
            </a:r>
            <a:endParaRPr sz="1200" dirty="0">
              <a:latin typeface="Roboto"/>
              <a:cs typeface="Roboto"/>
            </a:endParaRPr>
          </a:p>
          <a:p>
            <a:pPr marL="33655" algn="ctr">
              <a:lnSpc>
                <a:spcPct val="100000"/>
              </a:lnSpc>
              <a:spcBef>
                <a:spcPts val="720"/>
              </a:spcBef>
            </a:pPr>
            <a:r>
              <a:rPr sz="1200" b="1" spc="-5" dirty="0">
                <a:solidFill>
                  <a:srgbClr val="3E3E3E"/>
                </a:solidFill>
                <a:latin typeface="Roboto"/>
                <a:cs typeface="Roboto"/>
              </a:rPr>
              <a:t>Bluetooth</a:t>
            </a:r>
            <a:endParaRPr sz="1200" dirty="0">
              <a:latin typeface="Roboto"/>
              <a:cs typeface="Roboto"/>
            </a:endParaRPr>
          </a:p>
        </p:txBody>
      </p:sp>
      <p:grpSp>
        <p:nvGrpSpPr>
          <p:cNvPr id="18" name="object 34">
            <a:extLst>
              <a:ext uri="{FF2B5EF4-FFF2-40B4-BE49-F238E27FC236}">
                <a16:creationId xmlns:a16="http://schemas.microsoft.com/office/drawing/2014/main" id="{A394D1DB-E9F4-CAB6-21EC-7308964E79AE}"/>
              </a:ext>
            </a:extLst>
          </p:cNvPr>
          <p:cNvGrpSpPr/>
          <p:nvPr/>
        </p:nvGrpSpPr>
        <p:grpSpPr>
          <a:xfrm>
            <a:off x="4911053" y="7502625"/>
            <a:ext cx="96520" cy="736600"/>
            <a:chOff x="5245608" y="8103107"/>
            <a:chExt cx="96520" cy="736600"/>
          </a:xfrm>
        </p:grpSpPr>
        <p:sp>
          <p:nvSpPr>
            <p:cNvPr id="19" name="object 35">
              <a:extLst>
                <a:ext uri="{FF2B5EF4-FFF2-40B4-BE49-F238E27FC236}">
                  <a16:creationId xmlns:a16="http://schemas.microsoft.com/office/drawing/2014/main" id="{A86BC033-3C19-EF23-38AF-F080164E0A88}"/>
                </a:ext>
              </a:extLst>
            </p:cNvPr>
            <p:cNvSpPr/>
            <p:nvPr/>
          </p:nvSpPr>
          <p:spPr>
            <a:xfrm>
              <a:off x="5260086" y="8108441"/>
              <a:ext cx="0" cy="725805"/>
            </a:xfrm>
            <a:custGeom>
              <a:avLst/>
              <a:gdLst/>
              <a:ahLst/>
              <a:cxnLst/>
              <a:rect l="l" t="t" r="r" b="b"/>
              <a:pathLst>
                <a:path h="725804">
                  <a:moveTo>
                    <a:pt x="0" y="0"/>
                  </a:moveTo>
                  <a:lnTo>
                    <a:pt x="0" y="725538"/>
                  </a:lnTo>
                </a:path>
              </a:pathLst>
            </a:custGeom>
            <a:ln w="28956">
              <a:solidFill>
                <a:srgbClr val="592D59"/>
              </a:solidFill>
            </a:ln>
          </p:spPr>
          <p:txBody>
            <a:bodyPr wrap="square" lIns="0" tIns="0" rIns="0" bIns="0" rtlCol="0"/>
            <a:lstStyle/>
            <a:p>
              <a:endParaRPr/>
            </a:p>
          </p:txBody>
        </p:sp>
        <p:sp>
          <p:nvSpPr>
            <p:cNvPr id="20" name="object 36">
              <a:extLst>
                <a:ext uri="{FF2B5EF4-FFF2-40B4-BE49-F238E27FC236}">
                  <a16:creationId xmlns:a16="http://schemas.microsoft.com/office/drawing/2014/main" id="{BBB5C99E-DAB3-5DA0-6643-0DBAF0868EE7}"/>
                </a:ext>
              </a:extLst>
            </p:cNvPr>
            <p:cNvSpPr/>
            <p:nvPr/>
          </p:nvSpPr>
          <p:spPr>
            <a:xfrm>
              <a:off x="5249418" y="8117585"/>
              <a:ext cx="92710" cy="0"/>
            </a:xfrm>
            <a:custGeom>
              <a:avLst/>
              <a:gdLst/>
              <a:ahLst/>
              <a:cxnLst/>
              <a:rect l="l" t="t" r="r" b="b"/>
              <a:pathLst>
                <a:path w="92710">
                  <a:moveTo>
                    <a:pt x="0" y="0"/>
                  </a:moveTo>
                  <a:lnTo>
                    <a:pt x="92189" y="0"/>
                  </a:lnTo>
                </a:path>
              </a:pathLst>
            </a:custGeom>
            <a:ln w="28956">
              <a:solidFill>
                <a:srgbClr val="592D59"/>
              </a:solidFill>
            </a:ln>
          </p:spPr>
          <p:txBody>
            <a:bodyPr wrap="square" lIns="0" tIns="0" rIns="0" bIns="0" rtlCol="0"/>
            <a:lstStyle/>
            <a:p>
              <a:endParaRPr/>
            </a:p>
          </p:txBody>
        </p:sp>
        <p:sp>
          <p:nvSpPr>
            <p:cNvPr id="21" name="object 37">
              <a:extLst>
                <a:ext uri="{FF2B5EF4-FFF2-40B4-BE49-F238E27FC236}">
                  <a16:creationId xmlns:a16="http://schemas.microsoft.com/office/drawing/2014/main" id="{3ABCED5A-E666-98B7-67C5-7FE5C46426B7}"/>
                </a:ext>
              </a:extLst>
            </p:cNvPr>
            <p:cNvSpPr/>
            <p:nvPr/>
          </p:nvSpPr>
          <p:spPr>
            <a:xfrm>
              <a:off x="5249418" y="8824721"/>
              <a:ext cx="92710" cy="0"/>
            </a:xfrm>
            <a:custGeom>
              <a:avLst/>
              <a:gdLst/>
              <a:ahLst/>
              <a:cxnLst/>
              <a:rect l="l" t="t" r="r" b="b"/>
              <a:pathLst>
                <a:path w="92710">
                  <a:moveTo>
                    <a:pt x="0" y="0"/>
                  </a:moveTo>
                  <a:lnTo>
                    <a:pt x="92189" y="0"/>
                  </a:lnTo>
                </a:path>
              </a:pathLst>
            </a:custGeom>
            <a:ln w="28956">
              <a:solidFill>
                <a:srgbClr val="592D59"/>
              </a:solidFill>
            </a:ln>
          </p:spPr>
          <p:txBody>
            <a:bodyPr wrap="square" lIns="0" tIns="0" rIns="0" bIns="0" rtlCol="0"/>
            <a:lstStyle/>
            <a:p>
              <a:endParaRPr/>
            </a:p>
          </p:txBody>
        </p:sp>
      </p:grpSp>
      <p:sp>
        <p:nvSpPr>
          <p:cNvPr id="46" name="object 32">
            <a:extLst>
              <a:ext uri="{FF2B5EF4-FFF2-40B4-BE49-F238E27FC236}">
                <a16:creationId xmlns:a16="http://schemas.microsoft.com/office/drawing/2014/main" id="{4A93A565-3117-32AD-B255-41D35952B4E2}"/>
              </a:ext>
            </a:extLst>
          </p:cNvPr>
          <p:cNvSpPr txBox="1"/>
          <p:nvPr/>
        </p:nvSpPr>
        <p:spPr>
          <a:xfrm>
            <a:off x="7048872" y="5539214"/>
            <a:ext cx="577850" cy="197490"/>
          </a:xfrm>
          <a:prstGeom prst="rect">
            <a:avLst/>
          </a:prstGeom>
        </p:spPr>
        <p:txBody>
          <a:bodyPr vert="horz" wrap="square" lIns="0" tIns="12700" rIns="0" bIns="0" rtlCol="0">
            <a:spAutoFit/>
          </a:bodyPr>
          <a:lstStyle/>
          <a:p>
            <a:pPr marL="12700" algn="r">
              <a:lnSpc>
                <a:spcPct val="100000"/>
              </a:lnSpc>
              <a:spcBef>
                <a:spcPts val="100"/>
              </a:spcBef>
            </a:pPr>
            <a:r>
              <a:rPr lang="es-ES" sz="1200" b="1" spc="5" dirty="0">
                <a:solidFill>
                  <a:srgbClr val="592D59"/>
                </a:solidFill>
                <a:latin typeface="Roboto"/>
                <a:cs typeface="Roboto"/>
              </a:rPr>
              <a:t>NPDP</a:t>
            </a:r>
            <a:endParaRPr sz="1200" dirty="0">
              <a:latin typeface="Roboto"/>
              <a:cs typeface="Roboto"/>
            </a:endParaRPr>
          </a:p>
        </p:txBody>
      </p:sp>
      <p:sp>
        <p:nvSpPr>
          <p:cNvPr id="47" name="object 33">
            <a:extLst>
              <a:ext uri="{FF2B5EF4-FFF2-40B4-BE49-F238E27FC236}">
                <a16:creationId xmlns:a16="http://schemas.microsoft.com/office/drawing/2014/main" id="{A0789C83-59D6-B243-0A1B-B6FB093C2789}"/>
              </a:ext>
            </a:extLst>
          </p:cNvPr>
          <p:cNvSpPr txBox="1"/>
          <p:nvPr/>
        </p:nvSpPr>
        <p:spPr>
          <a:xfrm>
            <a:off x="6976864" y="5736704"/>
            <a:ext cx="1149350" cy="733534"/>
          </a:xfrm>
          <a:prstGeom prst="rect">
            <a:avLst/>
          </a:prstGeom>
        </p:spPr>
        <p:txBody>
          <a:bodyPr vert="horz" wrap="square" lIns="0" tIns="88900" rIns="0" bIns="0" rtlCol="0">
            <a:spAutoFit/>
          </a:bodyPr>
          <a:lstStyle/>
          <a:p>
            <a:pPr marR="5080">
              <a:lnSpc>
                <a:spcPct val="100000"/>
              </a:lnSpc>
              <a:spcBef>
                <a:spcPts val="700"/>
              </a:spcBef>
            </a:pPr>
            <a:r>
              <a:rPr sz="1200" spc="-15" dirty="0">
                <a:latin typeface="Roboto"/>
                <a:cs typeface="Roboto"/>
              </a:rPr>
              <a:t>Wearable</a:t>
            </a:r>
            <a:endParaRPr lang="es-ES" sz="1200" spc="-15" dirty="0">
              <a:latin typeface="Roboto"/>
              <a:cs typeface="Roboto"/>
            </a:endParaRPr>
          </a:p>
          <a:p>
            <a:pPr marR="5080">
              <a:lnSpc>
                <a:spcPct val="100000"/>
              </a:lnSpc>
              <a:spcBef>
                <a:spcPts val="700"/>
              </a:spcBef>
            </a:pPr>
            <a:r>
              <a:rPr lang="es-ES" sz="1200" spc="-15" dirty="0">
                <a:latin typeface="Roboto"/>
                <a:cs typeface="Roboto"/>
              </a:rPr>
              <a:t>Medida movimiento</a:t>
            </a:r>
            <a:endParaRPr sz="1200" spc="-15" dirty="0">
              <a:latin typeface="Roboto"/>
              <a:cs typeface="Roboto"/>
            </a:endParaRPr>
          </a:p>
        </p:txBody>
      </p:sp>
      <p:grpSp>
        <p:nvGrpSpPr>
          <p:cNvPr id="22" name="object 38">
            <a:extLst>
              <a:ext uri="{FF2B5EF4-FFF2-40B4-BE49-F238E27FC236}">
                <a16:creationId xmlns:a16="http://schemas.microsoft.com/office/drawing/2014/main" id="{09B411DF-C597-8295-92EA-F7C086E7E63A}"/>
              </a:ext>
            </a:extLst>
          </p:cNvPr>
          <p:cNvGrpSpPr/>
          <p:nvPr/>
        </p:nvGrpSpPr>
        <p:grpSpPr>
          <a:xfrm>
            <a:off x="3524974" y="7502625"/>
            <a:ext cx="95250" cy="736600"/>
            <a:chOff x="3859529" y="8103107"/>
            <a:chExt cx="95250" cy="736600"/>
          </a:xfrm>
        </p:grpSpPr>
        <p:sp>
          <p:nvSpPr>
            <p:cNvPr id="23" name="object 39">
              <a:extLst>
                <a:ext uri="{FF2B5EF4-FFF2-40B4-BE49-F238E27FC236}">
                  <a16:creationId xmlns:a16="http://schemas.microsoft.com/office/drawing/2014/main" id="{E0F650EA-EF23-8DBD-C297-3291449C9E47}"/>
                </a:ext>
              </a:extLst>
            </p:cNvPr>
            <p:cNvSpPr/>
            <p:nvPr/>
          </p:nvSpPr>
          <p:spPr>
            <a:xfrm>
              <a:off x="3940301" y="8108441"/>
              <a:ext cx="0" cy="725805"/>
            </a:xfrm>
            <a:custGeom>
              <a:avLst/>
              <a:gdLst/>
              <a:ahLst/>
              <a:cxnLst/>
              <a:rect l="l" t="t" r="r" b="b"/>
              <a:pathLst>
                <a:path h="725804">
                  <a:moveTo>
                    <a:pt x="0" y="0"/>
                  </a:moveTo>
                  <a:lnTo>
                    <a:pt x="0" y="725538"/>
                  </a:lnTo>
                </a:path>
              </a:pathLst>
            </a:custGeom>
            <a:ln w="28956">
              <a:solidFill>
                <a:srgbClr val="A58923"/>
              </a:solidFill>
            </a:ln>
          </p:spPr>
          <p:txBody>
            <a:bodyPr wrap="square" lIns="0" tIns="0" rIns="0" bIns="0" rtlCol="0"/>
            <a:lstStyle/>
            <a:p>
              <a:endParaRPr/>
            </a:p>
          </p:txBody>
        </p:sp>
        <p:sp>
          <p:nvSpPr>
            <p:cNvPr id="24" name="object 40">
              <a:extLst>
                <a:ext uri="{FF2B5EF4-FFF2-40B4-BE49-F238E27FC236}">
                  <a16:creationId xmlns:a16="http://schemas.microsoft.com/office/drawing/2014/main" id="{5EFE0D3C-FA70-BC7B-039F-D9AB22DA5A90}"/>
                </a:ext>
              </a:extLst>
            </p:cNvPr>
            <p:cNvSpPr/>
            <p:nvPr/>
          </p:nvSpPr>
          <p:spPr>
            <a:xfrm>
              <a:off x="3861053" y="8117585"/>
              <a:ext cx="92710" cy="0"/>
            </a:xfrm>
            <a:custGeom>
              <a:avLst/>
              <a:gdLst/>
              <a:ahLst/>
              <a:cxnLst/>
              <a:rect l="l" t="t" r="r" b="b"/>
              <a:pathLst>
                <a:path w="92710">
                  <a:moveTo>
                    <a:pt x="0" y="0"/>
                  </a:moveTo>
                  <a:lnTo>
                    <a:pt x="92189" y="0"/>
                  </a:lnTo>
                </a:path>
              </a:pathLst>
            </a:custGeom>
            <a:ln w="28956">
              <a:solidFill>
                <a:srgbClr val="A58923"/>
              </a:solidFill>
            </a:ln>
          </p:spPr>
          <p:txBody>
            <a:bodyPr wrap="square" lIns="0" tIns="0" rIns="0" bIns="0" rtlCol="0"/>
            <a:lstStyle/>
            <a:p>
              <a:endParaRPr/>
            </a:p>
          </p:txBody>
        </p:sp>
        <p:sp>
          <p:nvSpPr>
            <p:cNvPr id="25" name="object 41">
              <a:extLst>
                <a:ext uri="{FF2B5EF4-FFF2-40B4-BE49-F238E27FC236}">
                  <a16:creationId xmlns:a16="http://schemas.microsoft.com/office/drawing/2014/main" id="{0C3E759C-E714-45CD-29AD-E0A6692699FA}"/>
                </a:ext>
              </a:extLst>
            </p:cNvPr>
            <p:cNvSpPr/>
            <p:nvPr/>
          </p:nvSpPr>
          <p:spPr>
            <a:xfrm>
              <a:off x="3859529" y="8824721"/>
              <a:ext cx="92710" cy="0"/>
            </a:xfrm>
            <a:custGeom>
              <a:avLst/>
              <a:gdLst/>
              <a:ahLst/>
              <a:cxnLst/>
              <a:rect l="l" t="t" r="r" b="b"/>
              <a:pathLst>
                <a:path w="92710">
                  <a:moveTo>
                    <a:pt x="0" y="0"/>
                  </a:moveTo>
                  <a:lnTo>
                    <a:pt x="92189" y="0"/>
                  </a:lnTo>
                </a:path>
              </a:pathLst>
            </a:custGeom>
            <a:ln w="28956">
              <a:solidFill>
                <a:srgbClr val="A58923"/>
              </a:solidFill>
            </a:ln>
          </p:spPr>
          <p:txBody>
            <a:bodyPr wrap="square" lIns="0" tIns="0" rIns="0" bIns="0" rtlCol="0"/>
            <a:lstStyle/>
            <a:p>
              <a:endParaRPr/>
            </a:p>
          </p:txBody>
        </p:sp>
      </p:grpSp>
      <p:sp>
        <p:nvSpPr>
          <p:cNvPr id="42" name="object 11"/>
          <p:cNvSpPr/>
          <p:nvPr/>
        </p:nvSpPr>
        <p:spPr>
          <a:xfrm>
            <a:off x="1035202" y="6456042"/>
            <a:ext cx="986155" cy="940435"/>
          </a:xfrm>
          <a:custGeom>
            <a:avLst/>
            <a:gdLst/>
            <a:ahLst/>
            <a:cxnLst/>
            <a:rect l="l" t="t" r="r" b="b"/>
            <a:pathLst>
              <a:path w="986155" h="940434">
                <a:moveTo>
                  <a:pt x="829310" y="0"/>
                </a:moveTo>
                <a:lnTo>
                  <a:pt x="156718" y="0"/>
                </a:lnTo>
                <a:lnTo>
                  <a:pt x="107183" y="7989"/>
                </a:lnTo>
                <a:lnTo>
                  <a:pt x="64163" y="30238"/>
                </a:lnTo>
                <a:lnTo>
                  <a:pt x="30238" y="64163"/>
                </a:lnTo>
                <a:lnTo>
                  <a:pt x="7989" y="107183"/>
                </a:lnTo>
                <a:lnTo>
                  <a:pt x="0" y="156717"/>
                </a:lnTo>
                <a:lnTo>
                  <a:pt x="0" y="783589"/>
                </a:lnTo>
                <a:lnTo>
                  <a:pt x="7989" y="833124"/>
                </a:lnTo>
                <a:lnTo>
                  <a:pt x="30238" y="876144"/>
                </a:lnTo>
                <a:lnTo>
                  <a:pt x="64163" y="910069"/>
                </a:lnTo>
                <a:lnTo>
                  <a:pt x="107183" y="932318"/>
                </a:lnTo>
                <a:lnTo>
                  <a:pt x="156718" y="940307"/>
                </a:lnTo>
                <a:lnTo>
                  <a:pt x="829310" y="940307"/>
                </a:lnTo>
                <a:lnTo>
                  <a:pt x="878844" y="932318"/>
                </a:lnTo>
                <a:lnTo>
                  <a:pt x="921864" y="910069"/>
                </a:lnTo>
                <a:lnTo>
                  <a:pt x="955789" y="876144"/>
                </a:lnTo>
                <a:lnTo>
                  <a:pt x="978038" y="833124"/>
                </a:lnTo>
                <a:lnTo>
                  <a:pt x="986028" y="783589"/>
                </a:lnTo>
                <a:lnTo>
                  <a:pt x="986028" y="156717"/>
                </a:lnTo>
                <a:lnTo>
                  <a:pt x="978038" y="107183"/>
                </a:lnTo>
                <a:lnTo>
                  <a:pt x="955789" y="64163"/>
                </a:lnTo>
                <a:lnTo>
                  <a:pt x="921864" y="30238"/>
                </a:lnTo>
                <a:lnTo>
                  <a:pt x="878844" y="7989"/>
                </a:lnTo>
                <a:lnTo>
                  <a:pt x="829310" y="0"/>
                </a:lnTo>
                <a:close/>
              </a:path>
            </a:pathLst>
          </a:custGeom>
          <a:solidFill>
            <a:srgbClr val="FFFFFF"/>
          </a:solidFill>
        </p:spPr>
        <p:txBody>
          <a:bodyPr wrap="square" lIns="0" tIns="0" rIns="0" bIns="0" rtlCol="0"/>
          <a:lstStyle/>
          <a:p>
            <a:endParaRPr/>
          </a:p>
        </p:txBody>
      </p:sp>
      <p:sp>
        <p:nvSpPr>
          <p:cNvPr id="43" name="object 21"/>
          <p:cNvSpPr txBox="1"/>
          <p:nvPr/>
        </p:nvSpPr>
        <p:spPr>
          <a:xfrm>
            <a:off x="1360240" y="6168752"/>
            <a:ext cx="325120" cy="208279"/>
          </a:xfrm>
          <a:prstGeom prst="rect">
            <a:avLst/>
          </a:prstGeom>
        </p:spPr>
        <p:txBody>
          <a:bodyPr vert="horz" wrap="square" lIns="0" tIns="12700" rIns="0" bIns="0" rtlCol="0">
            <a:spAutoFit/>
          </a:bodyPr>
          <a:lstStyle/>
          <a:p>
            <a:pPr marL="12700">
              <a:lnSpc>
                <a:spcPct val="100000"/>
              </a:lnSpc>
              <a:spcBef>
                <a:spcPts val="100"/>
              </a:spcBef>
            </a:pPr>
            <a:r>
              <a:rPr sz="1200" b="1" spc="20" dirty="0">
                <a:solidFill>
                  <a:srgbClr val="A58923"/>
                </a:solidFill>
                <a:latin typeface="Roboto"/>
                <a:cs typeface="Roboto"/>
              </a:rPr>
              <a:t>A</a:t>
            </a:r>
            <a:r>
              <a:rPr sz="1200" b="1" spc="30" dirty="0">
                <a:solidFill>
                  <a:srgbClr val="A58923"/>
                </a:solidFill>
                <a:latin typeface="Roboto"/>
                <a:cs typeface="Roboto"/>
              </a:rPr>
              <a:t>P</a:t>
            </a:r>
            <a:r>
              <a:rPr sz="1200" b="1" spc="5" dirty="0">
                <a:solidFill>
                  <a:srgbClr val="A58923"/>
                </a:solidFill>
                <a:latin typeface="Roboto"/>
                <a:cs typeface="Roboto"/>
              </a:rPr>
              <a:t>P</a:t>
            </a:r>
            <a:endParaRPr sz="1200" dirty="0">
              <a:latin typeface="Roboto"/>
              <a:cs typeface="Roboto"/>
            </a:endParaRPr>
          </a:p>
        </p:txBody>
      </p:sp>
      <p:sp>
        <p:nvSpPr>
          <p:cNvPr id="44" name="object 22">
            <a:extLst>
              <a:ext uri="{FF2B5EF4-FFF2-40B4-BE49-F238E27FC236}">
                <a16:creationId xmlns:a16="http://schemas.microsoft.com/office/drawing/2014/main" id="{8696A1E3-B2F2-D89F-7F00-4299512CC527}"/>
              </a:ext>
            </a:extLst>
          </p:cNvPr>
          <p:cNvSpPr txBox="1"/>
          <p:nvPr/>
        </p:nvSpPr>
        <p:spPr>
          <a:xfrm>
            <a:off x="1062750" y="6553837"/>
            <a:ext cx="1011611" cy="566822"/>
          </a:xfrm>
          <a:prstGeom prst="rect">
            <a:avLst/>
          </a:prstGeom>
        </p:spPr>
        <p:txBody>
          <a:bodyPr vert="horz" wrap="square" lIns="0" tIns="12700" rIns="0" bIns="0" rtlCol="0">
            <a:spAutoFit/>
          </a:bodyPr>
          <a:lstStyle/>
          <a:p>
            <a:pPr marL="12700" marR="5080">
              <a:lnSpc>
                <a:spcPct val="100000"/>
              </a:lnSpc>
              <a:spcBef>
                <a:spcPts val="100"/>
              </a:spcBef>
            </a:pPr>
            <a:r>
              <a:rPr lang="es-ES" sz="1200" spc="-15" dirty="0">
                <a:latin typeface="Roboto"/>
                <a:cs typeface="Roboto"/>
              </a:rPr>
              <a:t>PC</a:t>
            </a:r>
            <a:r>
              <a:rPr sz="1200" spc="-15" dirty="0">
                <a:latin typeface="Roboto"/>
                <a:cs typeface="Roboto"/>
              </a:rPr>
              <a:t> </a:t>
            </a:r>
            <a:r>
              <a:rPr sz="1200" spc="-10" dirty="0">
                <a:latin typeface="Roboto"/>
                <a:cs typeface="Roboto"/>
              </a:rPr>
              <a:t> </a:t>
            </a:r>
            <a:r>
              <a:rPr lang="es-ES" sz="1200" spc="5" dirty="0">
                <a:latin typeface="Roboto"/>
                <a:cs typeface="Roboto"/>
              </a:rPr>
              <a:t>Configuración</a:t>
            </a:r>
            <a:r>
              <a:rPr lang="es-ES" sz="1200" spc="-15" dirty="0">
                <a:latin typeface="Roboto"/>
                <a:cs typeface="Roboto"/>
              </a:rPr>
              <a:t>  </a:t>
            </a:r>
            <a:r>
              <a:rPr sz="1200" spc="-15" dirty="0">
                <a:latin typeface="Roboto"/>
                <a:cs typeface="Roboto"/>
              </a:rPr>
              <a:t>Visualization</a:t>
            </a:r>
            <a:endParaRPr sz="1200" dirty="0">
              <a:latin typeface="Roboto"/>
              <a:cs typeface="Roboto"/>
            </a:endParaRPr>
          </a:p>
        </p:txBody>
      </p:sp>
      <p:grpSp>
        <p:nvGrpSpPr>
          <p:cNvPr id="48" name="object 3"/>
          <p:cNvGrpSpPr/>
          <p:nvPr/>
        </p:nvGrpSpPr>
        <p:grpSpPr>
          <a:xfrm>
            <a:off x="3697754" y="4008512"/>
            <a:ext cx="1118870" cy="1120140"/>
            <a:chOff x="4029455" y="4675632"/>
            <a:chExt cx="1118870" cy="1120140"/>
          </a:xfrm>
        </p:grpSpPr>
        <p:pic>
          <p:nvPicPr>
            <p:cNvPr id="49" name="object 4"/>
            <p:cNvPicPr/>
            <p:nvPr/>
          </p:nvPicPr>
          <p:blipFill>
            <a:blip r:embed="rId10" cstate="print"/>
            <a:stretch>
              <a:fillRect/>
            </a:stretch>
          </p:blipFill>
          <p:spPr>
            <a:xfrm>
              <a:off x="4148327" y="4753356"/>
              <a:ext cx="900683" cy="900683"/>
            </a:xfrm>
            <a:prstGeom prst="rect">
              <a:avLst/>
            </a:prstGeom>
          </p:spPr>
        </p:pic>
        <p:sp>
          <p:nvSpPr>
            <p:cNvPr id="50" name="object 5"/>
            <p:cNvSpPr/>
            <p:nvPr/>
          </p:nvSpPr>
          <p:spPr>
            <a:xfrm>
              <a:off x="4035551" y="4681728"/>
              <a:ext cx="1106805" cy="1108075"/>
            </a:xfrm>
            <a:custGeom>
              <a:avLst/>
              <a:gdLst/>
              <a:ahLst/>
              <a:cxnLst/>
              <a:rect l="l" t="t" r="r" b="b"/>
              <a:pathLst>
                <a:path w="1106804" h="1108075">
                  <a:moveTo>
                    <a:pt x="553212" y="0"/>
                  </a:moveTo>
                  <a:lnTo>
                    <a:pt x="505477" y="2033"/>
                  </a:lnTo>
                  <a:lnTo>
                    <a:pt x="458871" y="8022"/>
                  </a:lnTo>
                  <a:lnTo>
                    <a:pt x="413558" y="17801"/>
                  </a:lnTo>
                  <a:lnTo>
                    <a:pt x="369706" y="31203"/>
                  </a:lnTo>
                  <a:lnTo>
                    <a:pt x="327479" y="48063"/>
                  </a:lnTo>
                  <a:lnTo>
                    <a:pt x="287044" y="68213"/>
                  </a:lnTo>
                  <a:lnTo>
                    <a:pt x="248566" y="91488"/>
                  </a:lnTo>
                  <a:lnTo>
                    <a:pt x="212213" y="117721"/>
                  </a:lnTo>
                  <a:lnTo>
                    <a:pt x="178150" y="146746"/>
                  </a:lnTo>
                  <a:lnTo>
                    <a:pt x="146543" y="178396"/>
                  </a:lnTo>
                  <a:lnTo>
                    <a:pt x="117558" y="212506"/>
                  </a:lnTo>
                  <a:lnTo>
                    <a:pt x="91361" y="248910"/>
                  </a:lnTo>
                  <a:lnTo>
                    <a:pt x="68119" y="287440"/>
                  </a:lnTo>
                  <a:lnTo>
                    <a:pt x="47996" y="327930"/>
                  </a:lnTo>
                  <a:lnTo>
                    <a:pt x="31160" y="370216"/>
                  </a:lnTo>
                  <a:lnTo>
                    <a:pt x="17777" y="414129"/>
                  </a:lnTo>
                  <a:lnTo>
                    <a:pt x="8011" y="459504"/>
                  </a:lnTo>
                  <a:lnTo>
                    <a:pt x="2030" y="506174"/>
                  </a:lnTo>
                  <a:lnTo>
                    <a:pt x="0" y="553974"/>
                  </a:lnTo>
                  <a:lnTo>
                    <a:pt x="2030" y="601773"/>
                  </a:lnTo>
                  <a:lnTo>
                    <a:pt x="8011" y="648443"/>
                  </a:lnTo>
                  <a:lnTo>
                    <a:pt x="17777" y="693818"/>
                  </a:lnTo>
                  <a:lnTo>
                    <a:pt x="31160" y="737731"/>
                  </a:lnTo>
                  <a:lnTo>
                    <a:pt x="47996" y="780017"/>
                  </a:lnTo>
                  <a:lnTo>
                    <a:pt x="68119" y="820507"/>
                  </a:lnTo>
                  <a:lnTo>
                    <a:pt x="91361" y="859037"/>
                  </a:lnTo>
                  <a:lnTo>
                    <a:pt x="117558" y="895441"/>
                  </a:lnTo>
                  <a:lnTo>
                    <a:pt x="146543" y="929551"/>
                  </a:lnTo>
                  <a:lnTo>
                    <a:pt x="178150" y="961201"/>
                  </a:lnTo>
                  <a:lnTo>
                    <a:pt x="212213" y="990226"/>
                  </a:lnTo>
                  <a:lnTo>
                    <a:pt x="248566" y="1016459"/>
                  </a:lnTo>
                  <a:lnTo>
                    <a:pt x="287044" y="1039734"/>
                  </a:lnTo>
                  <a:lnTo>
                    <a:pt x="327479" y="1059884"/>
                  </a:lnTo>
                  <a:lnTo>
                    <a:pt x="369706" y="1076744"/>
                  </a:lnTo>
                  <a:lnTo>
                    <a:pt x="413558" y="1090146"/>
                  </a:lnTo>
                  <a:lnTo>
                    <a:pt x="458871" y="1099925"/>
                  </a:lnTo>
                  <a:lnTo>
                    <a:pt x="505477" y="1105914"/>
                  </a:lnTo>
                  <a:lnTo>
                    <a:pt x="553212" y="1107948"/>
                  </a:lnTo>
                  <a:lnTo>
                    <a:pt x="600946" y="1105914"/>
                  </a:lnTo>
                  <a:lnTo>
                    <a:pt x="647552" y="1099925"/>
                  </a:lnTo>
                  <a:lnTo>
                    <a:pt x="692865" y="1090146"/>
                  </a:lnTo>
                  <a:lnTo>
                    <a:pt x="736717" y="1076744"/>
                  </a:lnTo>
                  <a:lnTo>
                    <a:pt x="778944" y="1059884"/>
                  </a:lnTo>
                  <a:lnTo>
                    <a:pt x="819379" y="1039734"/>
                  </a:lnTo>
                  <a:lnTo>
                    <a:pt x="857857" y="1016459"/>
                  </a:lnTo>
                  <a:lnTo>
                    <a:pt x="894210" y="990226"/>
                  </a:lnTo>
                  <a:lnTo>
                    <a:pt x="928273" y="961201"/>
                  </a:lnTo>
                  <a:lnTo>
                    <a:pt x="959880" y="929551"/>
                  </a:lnTo>
                  <a:lnTo>
                    <a:pt x="988865" y="895441"/>
                  </a:lnTo>
                  <a:lnTo>
                    <a:pt x="1015062" y="859037"/>
                  </a:lnTo>
                  <a:lnTo>
                    <a:pt x="1038304" y="820507"/>
                  </a:lnTo>
                  <a:lnTo>
                    <a:pt x="1058427" y="780017"/>
                  </a:lnTo>
                  <a:lnTo>
                    <a:pt x="1075263" y="737731"/>
                  </a:lnTo>
                  <a:lnTo>
                    <a:pt x="1088646" y="693818"/>
                  </a:lnTo>
                  <a:lnTo>
                    <a:pt x="1098412" y="648443"/>
                  </a:lnTo>
                  <a:lnTo>
                    <a:pt x="1104393" y="601773"/>
                  </a:lnTo>
                  <a:lnTo>
                    <a:pt x="1106424" y="553974"/>
                  </a:lnTo>
                  <a:lnTo>
                    <a:pt x="1104393" y="506174"/>
                  </a:lnTo>
                  <a:lnTo>
                    <a:pt x="1098412" y="459504"/>
                  </a:lnTo>
                  <a:lnTo>
                    <a:pt x="1088646" y="414129"/>
                  </a:lnTo>
                  <a:lnTo>
                    <a:pt x="1075263" y="370216"/>
                  </a:lnTo>
                  <a:lnTo>
                    <a:pt x="1058427" y="327930"/>
                  </a:lnTo>
                  <a:lnTo>
                    <a:pt x="1038304" y="287440"/>
                  </a:lnTo>
                  <a:lnTo>
                    <a:pt x="1015062" y="248910"/>
                  </a:lnTo>
                  <a:lnTo>
                    <a:pt x="988865" y="212506"/>
                  </a:lnTo>
                  <a:lnTo>
                    <a:pt x="959880" y="178396"/>
                  </a:lnTo>
                  <a:lnTo>
                    <a:pt x="928273" y="146746"/>
                  </a:lnTo>
                  <a:lnTo>
                    <a:pt x="894210" y="117721"/>
                  </a:lnTo>
                  <a:lnTo>
                    <a:pt x="857857" y="91488"/>
                  </a:lnTo>
                  <a:lnTo>
                    <a:pt x="819379" y="68213"/>
                  </a:lnTo>
                  <a:lnTo>
                    <a:pt x="778944" y="48063"/>
                  </a:lnTo>
                  <a:lnTo>
                    <a:pt x="736717" y="31203"/>
                  </a:lnTo>
                  <a:lnTo>
                    <a:pt x="692865" y="17801"/>
                  </a:lnTo>
                  <a:lnTo>
                    <a:pt x="647552" y="8022"/>
                  </a:lnTo>
                  <a:lnTo>
                    <a:pt x="600946" y="2033"/>
                  </a:lnTo>
                  <a:lnTo>
                    <a:pt x="553212" y="0"/>
                  </a:lnTo>
                  <a:close/>
                </a:path>
              </a:pathLst>
            </a:custGeom>
            <a:solidFill>
              <a:srgbClr val="E68C82">
                <a:alpha val="69804"/>
              </a:srgbClr>
            </a:solidFill>
          </p:spPr>
          <p:txBody>
            <a:bodyPr wrap="square" lIns="0" tIns="0" rIns="0" bIns="0" rtlCol="0"/>
            <a:lstStyle/>
            <a:p>
              <a:endParaRPr/>
            </a:p>
          </p:txBody>
        </p:sp>
        <p:sp>
          <p:nvSpPr>
            <p:cNvPr id="51" name="object 6"/>
            <p:cNvSpPr/>
            <p:nvPr/>
          </p:nvSpPr>
          <p:spPr>
            <a:xfrm>
              <a:off x="4035551" y="4681728"/>
              <a:ext cx="1106805" cy="1108075"/>
            </a:xfrm>
            <a:custGeom>
              <a:avLst/>
              <a:gdLst/>
              <a:ahLst/>
              <a:cxnLst/>
              <a:rect l="l" t="t" r="r" b="b"/>
              <a:pathLst>
                <a:path w="1106804" h="1108075">
                  <a:moveTo>
                    <a:pt x="553212" y="0"/>
                  </a:moveTo>
                  <a:lnTo>
                    <a:pt x="600946" y="2033"/>
                  </a:lnTo>
                  <a:lnTo>
                    <a:pt x="647552" y="8022"/>
                  </a:lnTo>
                  <a:lnTo>
                    <a:pt x="692865" y="17801"/>
                  </a:lnTo>
                  <a:lnTo>
                    <a:pt x="736717" y="31203"/>
                  </a:lnTo>
                  <a:lnTo>
                    <a:pt x="778944" y="48063"/>
                  </a:lnTo>
                  <a:lnTo>
                    <a:pt x="819379" y="68213"/>
                  </a:lnTo>
                  <a:lnTo>
                    <a:pt x="857857" y="91488"/>
                  </a:lnTo>
                  <a:lnTo>
                    <a:pt x="894210" y="117721"/>
                  </a:lnTo>
                  <a:lnTo>
                    <a:pt x="928273" y="146746"/>
                  </a:lnTo>
                  <a:lnTo>
                    <a:pt x="959880" y="178396"/>
                  </a:lnTo>
                  <a:lnTo>
                    <a:pt x="988865" y="212506"/>
                  </a:lnTo>
                  <a:lnTo>
                    <a:pt x="1015062" y="248910"/>
                  </a:lnTo>
                  <a:lnTo>
                    <a:pt x="1038304" y="287440"/>
                  </a:lnTo>
                  <a:lnTo>
                    <a:pt x="1058427" y="327930"/>
                  </a:lnTo>
                  <a:lnTo>
                    <a:pt x="1075263" y="370216"/>
                  </a:lnTo>
                  <a:lnTo>
                    <a:pt x="1088646" y="414129"/>
                  </a:lnTo>
                  <a:lnTo>
                    <a:pt x="1098412" y="459504"/>
                  </a:lnTo>
                  <a:lnTo>
                    <a:pt x="1104393" y="506174"/>
                  </a:lnTo>
                  <a:lnTo>
                    <a:pt x="1106424" y="553974"/>
                  </a:lnTo>
                  <a:lnTo>
                    <a:pt x="1104393" y="601773"/>
                  </a:lnTo>
                  <a:lnTo>
                    <a:pt x="1098412" y="648443"/>
                  </a:lnTo>
                  <a:lnTo>
                    <a:pt x="1088646" y="693818"/>
                  </a:lnTo>
                  <a:lnTo>
                    <a:pt x="1075263" y="737731"/>
                  </a:lnTo>
                  <a:lnTo>
                    <a:pt x="1058427" y="780017"/>
                  </a:lnTo>
                  <a:lnTo>
                    <a:pt x="1038304" y="820507"/>
                  </a:lnTo>
                  <a:lnTo>
                    <a:pt x="1015062" y="859037"/>
                  </a:lnTo>
                  <a:lnTo>
                    <a:pt x="988865" y="895441"/>
                  </a:lnTo>
                  <a:lnTo>
                    <a:pt x="959880" y="929551"/>
                  </a:lnTo>
                  <a:lnTo>
                    <a:pt x="928273" y="961201"/>
                  </a:lnTo>
                  <a:lnTo>
                    <a:pt x="894210" y="990226"/>
                  </a:lnTo>
                  <a:lnTo>
                    <a:pt x="857857" y="1016459"/>
                  </a:lnTo>
                  <a:lnTo>
                    <a:pt x="819379" y="1039734"/>
                  </a:lnTo>
                  <a:lnTo>
                    <a:pt x="778944" y="1059884"/>
                  </a:lnTo>
                  <a:lnTo>
                    <a:pt x="736717" y="1076744"/>
                  </a:lnTo>
                  <a:lnTo>
                    <a:pt x="692865" y="1090146"/>
                  </a:lnTo>
                  <a:lnTo>
                    <a:pt x="647552" y="1099925"/>
                  </a:lnTo>
                  <a:lnTo>
                    <a:pt x="600946" y="1105914"/>
                  </a:lnTo>
                  <a:lnTo>
                    <a:pt x="553212" y="1107948"/>
                  </a:lnTo>
                  <a:lnTo>
                    <a:pt x="505477" y="1105914"/>
                  </a:lnTo>
                  <a:lnTo>
                    <a:pt x="458871" y="1099925"/>
                  </a:lnTo>
                  <a:lnTo>
                    <a:pt x="413558" y="1090146"/>
                  </a:lnTo>
                  <a:lnTo>
                    <a:pt x="369706" y="1076744"/>
                  </a:lnTo>
                  <a:lnTo>
                    <a:pt x="327479" y="1059884"/>
                  </a:lnTo>
                  <a:lnTo>
                    <a:pt x="287044" y="1039734"/>
                  </a:lnTo>
                  <a:lnTo>
                    <a:pt x="248566" y="1016459"/>
                  </a:lnTo>
                  <a:lnTo>
                    <a:pt x="212213" y="990226"/>
                  </a:lnTo>
                  <a:lnTo>
                    <a:pt x="178150" y="961201"/>
                  </a:lnTo>
                  <a:lnTo>
                    <a:pt x="146543" y="929551"/>
                  </a:lnTo>
                  <a:lnTo>
                    <a:pt x="117558" y="895441"/>
                  </a:lnTo>
                  <a:lnTo>
                    <a:pt x="91361" y="859037"/>
                  </a:lnTo>
                  <a:lnTo>
                    <a:pt x="68119" y="820507"/>
                  </a:lnTo>
                  <a:lnTo>
                    <a:pt x="47996" y="780017"/>
                  </a:lnTo>
                  <a:lnTo>
                    <a:pt x="31160" y="737731"/>
                  </a:lnTo>
                  <a:lnTo>
                    <a:pt x="17777" y="693818"/>
                  </a:lnTo>
                  <a:lnTo>
                    <a:pt x="8011" y="648443"/>
                  </a:lnTo>
                  <a:lnTo>
                    <a:pt x="2030" y="601773"/>
                  </a:lnTo>
                  <a:lnTo>
                    <a:pt x="0" y="553974"/>
                  </a:lnTo>
                  <a:lnTo>
                    <a:pt x="2030" y="506174"/>
                  </a:lnTo>
                  <a:lnTo>
                    <a:pt x="8011" y="459504"/>
                  </a:lnTo>
                  <a:lnTo>
                    <a:pt x="17777" y="414129"/>
                  </a:lnTo>
                  <a:lnTo>
                    <a:pt x="31160" y="370216"/>
                  </a:lnTo>
                  <a:lnTo>
                    <a:pt x="47996" y="327930"/>
                  </a:lnTo>
                  <a:lnTo>
                    <a:pt x="68119" y="287440"/>
                  </a:lnTo>
                  <a:lnTo>
                    <a:pt x="91361" y="248910"/>
                  </a:lnTo>
                  <a:lnTo>
                    <a:pt x="117558" y="212506"/>
                  </a:lnTo>
                  <a:lnTo>
                    <a:pt x="146543" y="178396"/>
                  </a:lnTo>
                  <a:lnTo>
                    <a:pt x="178150" y="146746"/>
                  </a:lnTo>
                  <a:lnTo>
                    <a:pt x="212213" y="117721"/>
                  </a:lnTo>
                  <a:lnTo>
                    <a:pt x="248566" y="91488"/>
                  </a:lnTo>
                  <a:lnTo>
                    <a:pt x="287044" y="68213"/>
                  </a:lnTo>
                  <a:lnTo>
                    <a:pt x="327479" y="48063"/>
                  </a:lnTo>
                  <a:lnTo>
                    <a:pt x="369706" y="31203"/>
                  </a:lnTo>
                  <a:lnTo>
                    <a:pt x="413558" y="17801"/>
                  </a:lnTo>
                  <a:lnTo>
                    <a:pt x="458871" y="8022"/>
                  </a:lnTo>
                  <a:lnTo>
                    <a:pt x="505477" y="2033"/>
                  </a:lnTo>
                  <a:lnTo>
                    <a:pt x="553212" y="0"/>
                  </a:lnTo>
                  <a:close/>
                </a:path>
              </a:pathLst>
            </a:custGeom>
            <a:ln w="12192">
              <a:solidFill>
                <a:srgbClr val="93281D"/>
              </a:solidFill>
            </a:ln>
          </p:spPr>
          <p:txBody>
            <a:bodyPr wrap="square" lIns="0" tIns="0" rIns="0" bIns="0" rtlCol="0"/>
            <a:lstStyle/>
            <a:p>
              <a:endParaRPr/>
            </a:p>
          </p:txBody>
        </p:sp>
      </p:grpSp>
      <p:pic>
        <p:nvPicPr>
          <p:cNvPr id="66" name="Imagen 65">
            <a:extLst>
              <a:ext uri="{FF2B5EF4-FFF2-40B4-BE49-F238E27FC236}">
                <a16:creationId xmlns:a16="http://schemas.microsoft.com/office/drawing/2014/main" id="{200F3B64-0C61-0DC9-96C2-BFCF65C4B626}"/>
              </a:ext>
            </a:extLst>
          </p:cNvPr>
          <p:cNvPicPr>
            <a:picLocks noChangeAspect="1"/>
          </p:cNvPicPr>
          <p:nvPr/>
        </p:nvPicPr>
        <p:blipFill>
          <a:blip r:embed="rId11"/>
          <a:stretch>
            <a:fillRect/>
          </a:stretch>
        </p:blipFill>
        <p:spPr>
          <a:xfrm>
            <a:off x="4744616" y="5637856"/>
            <a:ext cx="468000" cy="386880"/>
          </a:xfrm>
          <a:prstGeom prst="rect">
            <a:avLst/>
          </a:prstGeom>
        </p:spPr>
      </p:pic>
      <p:sp>
        <p:nvSpPr>
          <p:cNvPr id="67" name="object 29">
            <a:extLst>
              <a:ext uri="{FF2B5EF4-FFF2-40B4-BE49-F238E27FC236}">
                <a16:creationId xmlns:a16="http://schemas.microsoft.com/office/drawing/2014/main" id="{9187FAC1-7147-AE9C-693F-B34B816F1F94}"/>
              </a:ext>
            </a:extLst>
          </p:cNvPr>
          <p:cNvSpPr txBox="1"/>
          <p:nvPr/>
        </p:nvSpPr>
        <p:spPr>
          <a:xfrm>
            <a:off x="4456584" y="5269716"/>
            <a:ext cx="1059365" cy="394980"/>
          </a:xfrm>
          <a:prstGeom prst="rect">
            <a:avLst/>
          </a:prstGeom>
        </p:spPr>
        <p:txBody>
          <a:bodyPr vert="horz" wrap="square" lIns="0" tIns="12700" rIns="0" bIns="0" rtlCol="0">
            <a:spAutoFit/>
          </a:bodyPr>
          <a:lstStyle/>
          <a:p>
            <a:pPr marL="12700" marR="5080">
              <a:lnSpc>
                <a:spcPct val="100000"/>
              </a:lnSpc>
              <a:spcBef>
                <a:spcPts val="100"/>
              </a:spcBef>
            </a:pPr>
            <a:r>
              <a:rPr lang="es-ES" sz="1200" b="1" spc="50" dirty="0">
                <a:solidFill>
                  <a:srgbClr val="592D59"/>
                </a:solidFill>
                <a:latin typeface="Roboto"/>
                <a:cs typeface="Roboto"/>
              </a:rPr>
              <a:t>Acelerómetro</a:t>
            </a:r>
          </a:p>
          <a:p>
            <a:pPr marL="12700" marR="5080">
              <a:lnSpc>
                <a:spcPct val="100000"/>
              </a:lnSpc>
              <a:spcBef>
                <a:spcPts val="100"/>
              </a:spcBef>
            </a:pPr>
            <a:r>
              <a:rPr lang="es-ES" sz="1200" b="1" spc="50" dirty="0">
                <a:solidFill>
                  <a:srgbClr val="592D59"/>
                </a:solidFill>
                <a:latin typeface="Roboto"/>
                <a:cs typeface="Roboto"/>
              </a:rPr>
              <a:t>Giróscopo</a:t>
            </a:r>
            <a:endParaRPr sz="1200" dirty="0">
              <a:latin typeface="Roboto"/>
              <a:cs typeface="Roboto"/>
            </a:endParaRPr>
          </a:p>
        </p:txBody>
      </p:sp>
      <p:pic>
        <p:nvPicPr>
          <p:cNvPr id="69" name="Imagen 68">
            <a:extLst>
              <a:ext uri="{FF2B5EF4-FFF2-40B4-BE49-F238E27FC236}">
                <a16:creationId xmlns:a16="http://schemas.microsoft.com/office/drawing/2014/main" id="{272D39E9-740E-7DBD-0560-26541C080B97}"/>
              </a:ext>
            </a:extLst>
          </p:cNvPr>
          <p:cNvPicPr>
            <a:picLocks noChangeAspect="1"/>
          </p:cNvPicPr>
          <p:nvPr/>
        </p:nvPicPr>
        <p:blipFill>
          <a:blip r:embed="rId12"/>
          <a:stretch>
            <a:fillRect/>
          </a:stretch>
        </p:blipFill>
        <p:spPr>
          <a:xfrm>
            <a:off x="3361605" y="5595837"/>
            <a:ext cx="376838" cy="396000"/>
          </a:xfrm>
          <a:prstGeom prst="rect">
            <a:avLst/>
          </a:prstGeom>
        </p:spPr>
      </p:pic>
      <p:sp>
        <p:nvSpPr>
          <p:cNvPr id="71" name="object 27">
            <a:extLst>
              <a:ext uri="{FF2B5EF4-FFF2-40B4-BE49-F238E27FC236}">
                <a16:creationId xmlns:a16="http://schemas.microsoft.com/office/drawing/2014/main" id="{9B2B74E5-1C27-322C-6E7C-EF90F6308F33}"/>
              </a:ext>
            </a:extLst>
          </p:cNvPr>
          <p:cNvSpPr txBox="1"/>
          <p:nvPr/>
        </p:nvSpPr>
        <p:spPr>
          <a:xfrm>
            <a:off x="3450765" y="5236440"/>
            <a:ext cx="717787" cy="394980"/>
          </a:xfrm>
          <a:prstGeom prst="rect">
            <a:avLst/>
          </a:prstGeom>
        </p:spPr>
        <p:txBody>
          <a:bodyPr vert="horz" wrap="square" lIns="0" tIns="12700" rIns="0" bIns="0" rtlCol="0">
            <a:spAutoFit/>
          </a:bodyPr>
          <a:lstStyle/>
          <a:p>
            <a:pPr marL="12700" marR="5080" indent="146050">
              <a:lnSpc>
                <a:spcPct val="100000"/>
              </a:lnSpc>
              <a:spcBef>
                <a:spcPts val="100"/>
              </a:spcBef>
            </a:pPr>
            <a:r>
              <a:rPr lang="es-ES" sz="1200" b="1" spc="20" dirty="0">
                <a:solidFill>
                  <a:srgbClr val="9E8322"/>
                </a:solidFill>
                <a:latin typeface="Roboto"/>
                <a:cs typeface="Roboto"/>
              </a:rPr>
              <a:t>Inicio</a:t>
            </a:r>
          </a:p>
          <a:p>
            <a:pPr marL="12700" marR="5080" indent="146050">
              <a:lnSpc>
                <a:spcPct val="100000"/>
              </a:lnSpc>
              <a:spcBef>
                <a:spcPts val="100"/>
              </a:spcBef>
            </a:pPr>
            <a:r>
              <a:rPr lang="es-ES" sz="1200" b="1" spc="20" dirty="0" err="1">
                <a:solidFill>
                  <a:srgbClr val="9E8322"/>
                </a:solidFill>
                <a:latin typeface="Roboto"/>
                <a:cs typeface="Roboto"/>
              </a:rPr>
              <a:t>Reset</a:t>
            </a:r>
            <a:endParaRPr sz="1200" dirty="0">
              <a:latin typeface="Roboto"/>
              <a:cs typeface="Roboto"/>
            </a:endParaRPr>
          </a:p>
        </p:txBody>
      </p:sp>
      <p:pic>
        <p:nvPicPr>
          <p:cNvPr id="72" name="object 52">
            <a:extLst>
              <a:ext uri="{FF2B5EF4-FFF2-40B4-BE49-F238E27FC236}">
                <a16:creationId xmlns:a16="http://schemas.microsoft.com/office/drawing/2014/main" id="{DA47B3D6-8801-C2EA-2303-7A59EFDE1CC4}"/>
              </a:ext>
            </a:extLst>
          </p:cNvPr>
          <p:cNvPicPr/>
          <p:nvPr/>
        </p:nvPicPr>
        <p:blipFill>
          <a:blip r:embed="rId13" cstate="print"/>
          <a:stretch>
            <a:fillRect/>
          </a:stretch>
        </p:blipFill>
        <p:spPr>
          <a:xfrm>
            <a:off x="2648851" y="4077453"/>
            <a:ext cx="323087" cy="324611"/>
          </a:xfrm>
          <a:prstGeom prst="rect">
            <a:avLst/>
          </a:prstGeom>
        </p:spPr>
      </p:pic>
      <p:sp>
        <p:nvSpPr>
          <p:cNvPr id="73" name="object 26">
            <a:extLst>
              <a:ext uri="{FF2B5EF4-FFF2-40B4-BE49-F238E27FC236}">
                <a16:creationId xmlns:a16="http://schemas.microsoft.com/office/drawing/2014/main" id="{106EC33D-B01D-392A-116B-3E6C40A38F39}"/>
              </a:ext>
            </a:extLst>
          </p:cNvPr>
          <p:cNvSpPr txBox="1"/>
          <p:nvPr/>
        </p:nvSpPr>
        <p:spPr>
          <a:xfrm>
            <a:off x="2453609" y="4459094"/>
            <a:ext cx="1184931" cy="197490"/>
          </a:xfrm>
          <a:prstGeom prst="rect">
            <a:avLst/>
          </a:prstGeom>
        </p:spPr>
        <p:txBody>
          <a:bodyPr vert="horz" wrap="square" lIns="0" tIns="12700" rIns="0" bIns="0" rtlCol="0">
            <a:spAutoFit/>
          </a:bodyPr>
          <a:lstStyle/>
          <a:p>
            <a:pPr marL="12700" marR="5080" indent="294005">
              <a:lnSpc>
                <a:spcPct val="100000"/>
              </a:lnSpc>
              <a:spcBef>
                <a:spcPts val="100"/>
              </a:spcBef>
            </a:pPr>
            <a:r>
              <a:rPr lang="es-ES" sz="1200" b="1" spc="20" dirty="0">
                <a:solidFill>
                  <a:srgbClr val="9E8322"/>
                </a:solidFill>
                <a:latin typeface="Roboto"/>
                <a:cs typeface="Roboto"/>
              </a:rPr>
              <a:t>Medidas</a:t>
            </a:r>
            <a:endParaRPr sz="1200" dirty="0">
              <a:latin typeface="Roboto"/>
              <a:cs typeface="Roboto"/>
            </a:endParaRPr>
          </a:p>
        </p:txBody>
      </p:sp>
      <p:sp>
        <p:nvSpPr>
          <p:cNvPr id="74" name="object 20">
            <a:extLst>
              <a:ext uri="{FF2B5EF4-FFF2-40B4-BE49-F238E27FC236}">
                <a16:creationId xmlns:a16="http://schemas.microsoft.com/office/drawing/2014/main" id="{E2613D5E-3E4A-C667-0AB9-86587E9BEDFC}"/>
              </a:ext>
            </a:extLst>
          </p:cNvPr>
          <p:cNvSpPr txBox="1"/>
          <p:nvPr/>
        </p:nvSpPr>
        <p:spPr>
          <a:xfrm>
            <a:off x="4344303" y="6672808"/>
            <a:ext cx="1048385" cy="394980"/>
          </a:xfrm>
          <a:prstGeom prst="rect">
            <a:avLst/>
          </a:prstGeom>
        </p:spPr>
        <p:txBody>
          <a:bodyPr vert="horz" wrap="square" lIns="0" tIns="12700" rIns="0" bIns="0" rtlCol="0">
            <a:spAutoFit/>
          </a:bodyPr>
          <a:lstStyle/>
          <a:p>
            <a:pPr marL="12700" marR="5080" indent="263525">
              <a:lnSpc>
                <a:spcPct val="100000"/>
              </a:lnSpc>
              <a:spcBef>
                <a:spcPts val="100"/>
              </a:spcBef>
            </a:pPr>
            <a:r>
              <a:rPr lang="es-ES" sz="1200" b="1" spc="10" dirty="0">
                <a:solidFill>
                  <a:srgbClr val="592D59"/>
                </a:solidFill>
                <a:latin typeface="Roboto"/>
                <a:cs typeface="Roboto"/>
              </a:rPr>
              <a:t>ORDENES</a:t>
            </a:r>
          </a:p>
          <a:p>
            <a:pPr marL="12700" marR="5080" indent="263525">
              <a:lnSpc>
                <a:spcPct val="100000"/>
              </a:lnSpc>
              <a:spcBef>
                <a:spcPts val="100"/>
              </a:spcBef>
            </a:pPr>
            <a:r>
              <a:rPr lang="es-ES" sz="1200" b="1" spc="10" dirty="0">
                <a:solidFill>
                  <a:srgbClr val="592D59"/>
                </a:solidFill>
                <a:latin typeface="Roboto"/>
                <a:cs typeface="Roboto"/>
              </a:rPr>
              <a:t>Al NPDP</a:t>
            </a:r>
            <a:endParaRPr sz="1200" dirty="0">
              <a:latin typeface="Roboto"/>
              <a:cs typeface="Roboto"/>
            </a:endParaRPr>
          </a:p>
        </p:txBody>
      </p:sp>
      <p:sp>
        <p:nvSpPr>
          <p:cNvPr id="75" name="object 23">
            <a:extLst>
              <a:ext uri="{FF2B5EF4-FFF2-40B4-BE49-F238E27FC236}">
                <a16:creationId xmlns:a16="http://schemas.microsoft.com/office/drawing/2014/main" id="{243598E7-D4D6-7244-470F-DC95A61492A3}"/>
              </a:ext>
            </a:extLst>
          </p:cNvPr>
          <p:cNvSpPr txBox="1"/>
          <p:nvPr/>
        </p:nvSpPr>
        <p:spPr>
          <a:xfrm>
            <a:off x="2944416" y="6816824"/>
            <a:ext cx="1245918" cy="197490"/>
          </a:xfrm>
          <a:prstGeom prst="rect">
            <a:avLst/>
          </a:prstGeom>
        </p:spPr>
        <p:txBody>
          <a:bodyPr vert="horz" wrap="square" lIns="0" tIns="12700" rIns="0" bIns="0" rtlCol="0">
            <a:spAutoFit/>
          </a:bodyPr>
          <a:lstStyle/>
          <a:p>
            <a:pPr marL="12700" marR="5080" indent="360680">
              <a:lnSpc>
                <a:spcPct val="100000"/>
              </a:lnSpc>
              <a:spcBef>
                <a:spcPts val="100"/>
              </a:spcBef>
            </a:pPr>
            <a:r>
              <a:rPr lang="es-ES" sz="1200" b="1" spc="20" dirty="0">
                <a:solidFill>
                  <a:srgbClr val="9E8322"/>
                </a:solidFill>
                <a:latin typeface="Roboto"/>
                <a:cs typeface="Roboto"/>
              </a:rPr>
              <a:t>MEDIDAS</a:t>
            </a:r>
            <a:endParaRPr sz="1200" dirty="0">
              <a:latin typeface="Roboto"/>
              <a:cs typeface="Roboto"/>
            </a:endParaRPr>
          </a:p>
        </p:txBody>
      </p:sp>
      <p:sp>
        <p:nvSpPr>
          <p:cNvPr id="78" name="object 30">
            <a:extLst>
              <a:ext uri="{FF2B5EF4-FFF2-40B4-BE49-F238E27FC236}">
                <a16:creationId xmlns:a16="http://schemas.microsoft.com/office/drawing/2014/main" id="{2D1AD56C-8E08-ACC9-2807-9D274724D0E8}"/>
              </a:ext>
            </a:extLst>
          </p:cNvPr>
          <p:cNvSpPr txBox="1"/>
          <p:nvPr/>
        </p:nvSpPr>
        <p:spPr>
          <a:xfrm>
            <a:off x="3859408" y="4262764"/>
            <a:ext cx="795562" cy="197490"/>
          </a:xfrm>
          <a:prstGeom prst="rect">
            <a:avLst/>
          </a:prstGeom>
        </p:spPr>
        <p:txBody>
          <a:bodyPr vert="horz" wrap="square" lIns="0" tIns="12700" rIns="0" bIns="0" rtlCol="0">
            <a:spAutoFit/>
          </a:bodyPr>
          <a:lstStyle/>
          <a:p>
            <a:pPr marL="12700" algn="ctr">
              <a:lnSpc>
                <a:spcPct val="100000"/>
              </a:lnSpc>
              <a:spcBef>
                <a:spcPts val="100"/>
              </a:spcBef>
            </a:pPr>
            <a:r>
              <a:rPr lang="es-ES" sz="1200" b="1" spc="-15" dirty="0">
                <a:solidFill>
                  <a:srgbClr val="93281D"/>
                </a:solidFill>
                <a:latin typeface="Roboto"/>
                <a:cs typeface="Roboto"/>
              </a:rPr>
              <a:t>DEPORTE</a:t>
            </a:r>
            <a:endParaRPr sz="1200" dirty="0">
              <a:latin typeface="Roboto"/>
              <a:cs typeface="Roboto"/>
            </a:endParaRPr>
          </a:p>
        </p:txBody>
      </p:sp>
      <p:sp>
        <p:nvSpPr>
          <p:cNvPr id="79" name="object 31">
            <a:extLst>
              <a:ext uri="{FF2B5EF4-FFF2-40B4-BE49-F238E27FC236}">
                <a16:creationId xmlns:a16="http://schemas.microsoft.com/office/drawing/2014/main" id="{72D8438A-9041-9840-8B62-09E4C018893C}"/>
              </a:ext>
            </a:extLst>
          </p:cNvPr>
          <p:cNvSpPr txBox="1"/>
          <p:nvPr/>
        </p:nvSpPr>
        <p:spPr>
          <a:xfrm>
            <a:off x="3934307" y="4628524"/>
            <a:ext cx="645765" cy="197490"/>
          </a:xfrm>
          <a:prstGeom prst="rect">
            <a:avLst/>
          </a:prstGeom>
        </p:spPr>
        <p:txBody>
          <a:bodyPr vert="horz" wrap="square" lIns="0" tIns="12700" rIns="0" bIns="0" rtlCol="0">
            <a:spAutoFit/>
          </a:bodyPr>
          <a:lstStyle/>
          <a:p>
            <a:pPr marL="12700" algn="ctr">
              <a:lnSpc>
                <a:spcPct val="100000"/>
              </a:lnSpc>
              <a:spcBef>
                <a:spcPts val="100"/>
              </a:spcBef>
            </a:pPr>
            <a:r>
              <a:rPr lang="es-ES" sz="1200" b="1" dirty="0">
                <a:solidFill>
                  <a:srgbClr val="93281D"/>
                </a:solidFill>
                <a:latin typeface="Roboto"/>
                <a:cs typeface="Roboto"/>
              </a:rPr>
              <a:t>SALUD</a:t>
            </a:r>
            <a:endParaRPr sz="1200" dirty="0">
              <a:latin typeface="Roboto"/>
              <a:cs typeface="Roboto"/>
            </a:endParaRPr>
          </a:p>
        </p:txBody>
      </p:sp>
      <p:sp>
        <p:nvSpPr>
          <p:cNvPr id="80" name="object 55">
            <a:extLst>
              <a:ext uri="{FF2B5EF4-FFF2-40B4-BE49-F238E27FC236}">
                <a16:creationId xmlns:a16="http://schemas.microsoft.com/office/drawing/2014/main" id="{943F9A27-F698-60CA-C580-E9E86F005C5C}"/>
              </a:ext>
            </a:extLst>
          </p:cNvPr>
          <p:cNvSpPr txBox="1"/>
          <p:nvPr/>
        </p:nvSpPr>
        <p:spPr>
          <a:xfrm>
            <a:off x="3232447" y="3302804"/>
            <a:ext cx="2160000" cy="561692"/>
          </a:xfrm>
          <a:prstGeom prst="rect">
            <a:avLst/>
          </a:prstGeom>
        </p:spPr>
        <p:txBody>
          <a:bodyPr vert="horz" wrap="square" lIns="0" tIns="12700" rIns="0" bIns="0" rtlCol="0">
            <a:spAutoFit/>
          </a:bodyPr>
          <a:lstStyle/>
          <a:p>
            <a:pPr marL="222885" marR="217170" algn="ctr">
              <a:lnSpc>
                <a:spcPct val="100000"/>
              </a:lnSpc>
              <a:spcBef>
                <a:spcPts val="100"/>
              </a:spcBef>
            </a:pPr>
            <a:r>
              <a:rPr sz="1200" b="1" dirty="0">
                <a:solidFill>
                  <a:srgbClr val="93281D"/>
                </a:solidFill>
                <a:latin typeface="Roboto"/>
                <a:cs typeface="Roboto"/>
              </a:rPr>
              <a:t>R</a:t>
            </a:r>
            <a:r>
              <a:rPr sz="1200" b="1" spc="5" dirty="0">
                <a:solidFill>
                  <a:srgbClr val="93281D"/>
                </a:solidFill>
                <a:latin typeface="Roboto"/>
                <a:cs typeface="Roboto"/>
              </a:rPr>
              <a:t>EA</a:t>
            </a:r>
            <a:r>
              <a:rPr sz="1200" b="1" spc="10" dirty="0">
                <a:solidFill>
                  <a:srgbClr val="93281D"/>
                </a:solidFill>
                <a:latin typeface="Roboto"/>
                <a:cs typeface="Roboto"/>
              </a:rPr>
              <a:t>L </a:t>
            </a:r>
            <a:r>
              <a:rPr sz="1200" b="1" spc="-60" dirty="0">
                <a:solidFill>
                  <a:srgbClr val="3E3E3E"/>
                </a:solidFill>
                <a:latin typeface="Roboto"/>
                <a:cs typeface="Roboto"/>
              </a:rPr>
              <a:t>-</a:t>
            </a:r>
            <a:r>
              <a:rPr sz="1200" b="1" spc="-10" dirty="0">
                <a:solidFill>
                  <a:srgbClr val="3E3E3E"/>
                </a:solidFill>
                <a:latin typeface="Roboto"/>
                <a:cs typeface="Roboto"/>
              </a:rPr>
              <a:t> </a:t>
            </a:r>
            <a:r>
              <a:rPr lang="es-ES" sz="1200" b="1" spc="-20" dirty="0">
                <a:solidFill>
                  <a:srgbClr val="592D59"/>
                </a:solidFill>
                <a:latin typeface="Roboto"/>
                <a:cs typeface="Roboto"/>
              </a:rPr>
              <a:t>MUNDO </a:t>
            </a:r>
            <a:r>
              <a:rPr sz="1200" b="1" spc="15" dirty="0">
                <a:solidFill>
                  <a:srgbClr val="A58923"/>
                </a:solidFill>
                <a:latin typeface="Roboto"/>
                <a:cs typeface="Roboto"/>
              </a:rPr>
              <a:t>V</a:t>
            </a:r>
            <a:r>
              <a:rPr sz="1200" b="1" spc="-10" dirty="0">
                <a:solidFill>
                  <a:srgbClr val="A58923"/>
                </a:solidFill>
                <a:latin typeface="Roboto"/>
                <a:cs typeface="Roboto"/>
              </a:rPr>
              <a:t>I</a:t>
            </a:r>
            <a:r>
              <a:rPr sz="1200" b="1" spc="25" dirty="0">
                <a:solidFill>
                  <a:srgbClr val="A58923"/>
                </a:solidFill>
                <a:latin typeface="Roboto"/>
                <a:cs typeface="Roboto"/>
              </a:rPr>
              <a:t>RT</a:t>
            </a:r>
            <a:r>
              <a:rPr sz="1200" b="1" dirty="0">
                <a:solidFill>
                  <a:srgbClr val="A58923"/>
                </a:solidFill>
                <a:latin typeface="Roboto"/>
                <a:cs typeface="Roboto"/>
              </a:rPr>
              <a:t>U</a:t>
            </a:r>
            <a:r>
              <a:rPr sz="1200" b="1" spc="-5" dirty="0">
                <a:solidFill>
                  <a:srgbClr val="A58923"/>
                </a:solidFill>
                <a:latin typeface="Roboto"/>
                <a:cs typeface="Roboto"/>
              </a:rPr>
              <a:t>A</a:t>
            </a:r>
            <a:r>
              <a:rPr sz="1200" b="1" spc="-20" dirty="0">
                <a:solidFill>
                  <a:srgbClr val="A58923"/>
                </a:solidFill>
                <a:latin typeface="Roboto"/>
                <a:cs typeface="Roboto"/>
              </a:rPr>
              <a:t>L</a:t>
            </a:r>
            <a:r>
              <a:rPr sz="1200" b="1" dirty="0">
                <a:solidFill>
                  <a:srgbClr val="A58923"/>
                </a:solidFill>
                <a:latin typeface="Roboto"/>
                <a:cs typeface="Roboto"/>
              </a:rPr>
              <a:t> </a:t>
            </a:r>
            <a:r>
              <a:rPr lang="es-ES" sz="1200" b="1" spc="10" dirty="0">
                <a:solidFill>
                  <a:srgbClr val="3E3E3E"/>
                </a:solidFill>
                <a:latin typeface="Roboto"/>
                <a:cs typeface="Roboto"/>
              </a:rPr>
              <a:t>INTERFAZ</a:t>
            </a:r>
            <a:endParaRPr sz="1200" dirty="0">
              <a:latin typeface="Roboto"/>
              <a:cs typeface="Roboto"/>
            </a:endParaRPr>
          </a:p>
          <a:p>
            <a:pPr marL="12700" marR="5080" algn="ctr">
              <a:lnSpc>
                <a:spcPts val="1440"/>
              </a:lnSpc>
            </a:pPr>
            <a:r>
              <a:rPr lang="es-ES" sz="1200" spc="-10" dirty="0">
                <a:solidFill>
                  <a:srgbClr val="595958"/>
                </a:solidFill>
                <a:latin typeface="Roboto"/>
                <a:cs typeface="Roboto"/>
              </a:rPr>
              <a:t>Interfaz de usuario </a:t>
            </a:r>
            <a:r>
              <a:rPr sz="1200" dirty="0">
                <a:solidFill>
                  <a:srgbClr val="595958"/>
                </a:solidFill>
                <a:latin typeface="Roboto"/>
                <a:cs typeface="Roboto"/>
              </a:rPr>
              <a:t>(App)</a:t>
            </a:r>
            <a:endParaRPr sz="1200" dirty="0">
              <a:latin typeface="Roboto"/>
              <a:cs typeface="Roboto"/>
            </a:endParaRPr>
          </a:p>
        </p:txBody>
      </p:sp>
    </p:spTree>
    <p:extLst>
      <p:ext uri="{BB962C8B-B14F-4D97-AF65-F5344CB8AC3E}">
        <p14:creationId xmlns:p14="http://schemas.microsoft.com/office/powerpoint/2010/main" val="384646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39763" y="421200"/>
            <a:ext cx="11405837" cy="523220"/>
          </a:xfrm>
          <a:prstGeom prst="rect">
            <a:avLst/>
          </a:prstGeom>
          <a:noFill/>
        </p:spPr>
        <p:txBody>
          <a:bodyPr wrap="square" rtlCol="0">
            <a:spAutoFit/>
          </a:bodyPr>
          <a:lstStyle/>
          <a:p>
            <a:pPr marL="0" lvl="2"/>
            <a:r>
              <a:rPr lang="en-US" sz="2800" b="1" kern="100" dirty="0">
                <a:solidFill>
                  <a:srgbClr val="592D59"/>
                </a:solidFill>
                <a:latin typeface="Calibri Light" panose="020F0302020204030204" pitchFamily="34" charset="0"/>
                <a:ea typeface="Roboto" pitchFamily="2" charset="0"/>
              </a:rPr>
              <a:t>Entrada de </a:t>
            </a:r>
            <a:r>
              <a:rPr lang="en-US" sz="2800" b="1" kern="100" dirty="0" err="1">
                <a:solidFill>
                  <a:srgbClr val="592D59"/>
                </a:solidFill>
                <a:latin typeface="Calibri Light" panose="020F0302020204030204" pitchFamily="34" charset="0"/>
                <a:ea typeface="Roboto" pitchFamily="2" charset="0"/>
              </a:rPr>
              <a:t>información</a:t>
            </a:r>
            <a:r>
              <a:rPr lang="en-US" sz="2800" b="1" kern="100" dirty="0">
                <a:solidFill>
                  <a:srgbClr val="592D59"/>
                </a:solidFill>
                <a:latin typeface="Calibri Light" panose="020F0302020204030204" pitchFamily="34" charset="0"/>
                <a:ea typeface="Roboto" pitchFamily="2" charset="0"/>
              </a:rPr>
              <a:t> de </a:t>
            </a:r>
            <a:r>
              <a:rPr lang="en-US" sz="2800" b="1" kern="100" dirty="0" err="1">
                <a:solidFill>
                  <a:srgbClr val="592D59"/>
                </a:solidFill>
                <a:latin typeface="Calibri Light" panose="020F0302020204030204" pitchFamily="34" charset="0"/>
                <a:ea typeface="Roboto" pitchFamily="2" charset="0"/>
              </a:rPr>
              <a:t>los</a:t>
            </a:r>
            <a:r>
              <a:rPr lang="en-US" sz="2800" b="1" kern="100" dirty="0">
                <a:solidFill>
                  <a:srgbClr val="592D59"/>
                </a:solidFill>
                <a:latin typeface="Calibri Light" panose="020F0302020204030204" pitchFamily="34" charset="0"/>
                <a:ea typeface="Roboto" pitchFamily="2" charset="0"/>
              </a:rPr>
              <a:t> </a:t>
            </a:r>
            <a:r>
              <a:rPr lang="en-US" sz="2800" b="1" kern="100" dirty="0" err="1">
                <a:solidFill>
                  <a:srgbClr val="592D59"/>
                </a:solidFill>
                <a:latin typeface="Calibri Light" panose="020F0302020204030204" pitchFamily="34" charset="0"/>
                <a:ea typeface="Roboto" pitchFamily="2" charset="0"/>
              </a:rPr>
              <a:t>componentes</a:t>
            </a:r>
            <a:r>
              <a:rPr lang="en-US" sz="2800" b="1" kern="100" dirty="0">
                <a:solidFill>
                  <a:srgbClr val="592D59"/>
                </a:solidFill>
                <a:latin typeface="Calibri Light" panose="020F0302020204030204" pitchFamily="34" charset="0"/>
                <a:ea typeface="Roboto" pitchFamily="2" charset="0"/>
              </a:rPr>
              <a:t> e </a:t>
            </a:r>
            <a:r>
              <a:rPr lang="en-US" sz="2800" b="1" kern="100" dirty="0" err="1">
                <a:solidFill>
                  <a:srgbClr val="592D59"/>
                </a:solidFill>
                <a:latin typeface="Calibri Light" panose="020F0302020204030204" pitchFamily="34" charset="0"/>
                <a:ea typeface="Roboto" pitchFamily="2" charset="0"/>
              </a:rPr>
              <a:t>información</a:t>
            </a:r>
            <a:r>
              <a:rPr lang="en-US" sz="2800" b="1" kern="100" dirty="0">
                <a:solidFill>
                  <a:srgbClr val="592D59"/>
                </a:solidFill>
                <a:latin typeface="Calibri Light" panose="020F0302020204030204" pitchFamily="34" charset="0"/>
                <a:ea typeface="Roboto" pitchFamily="2" charset="0"/>
              </a:rPr>
              <a:t> </a:t>
            </a:r>
            <a:r>
              <a:rPr lang="en-US" sz="2800" b="1" kern="100" dirty="0" err="1">
                <a:solidFill>
                  <a:srgbClr val="592D59"/>
                </a:solidFill>
                <a:latin typeface="Calibri Light" panose="020F0302020204030204" pitchFamily="34" charset="0"/>
                <a:ea typeface="Roboto" pitchFamily="2" charset="0"/>
              </a:rPr>
              <a:t>generada</a:t>
            </a:r>
            <a:endParaRPr lang="es-ES" sz="2800" b="1" kern="100" dirty="0">
              <a:solidFill>
                <a:srgbClr val="592D59"/>
              </a:solidFill>
              <a:latin typeface="Calibri Light" panose="020F0302020204030204" pitchFamily="34" charset="0"/>
              <a:ea typeface="Roboto" pitchFamily="2" charset="0"/>
            </a:endParaRPr>
          </a:p>
        </p:txBody>
      </p:sp>
      <p:graphicFrame>
        <p:nvGraphicFramePr>
          <p:cNvPr id="56" name="Tabla 55"/>
          <p:cNvGraphicFramePr>
            <a:graphicFrameLocks noGrp="1"/>
          </p:cNvGraphicFramePr>
          <p:nvPr>
            <p:extLst>
              <p:ext uri="{D42A27DB-BD31-4B8C-83A1-F6EECF244321}">
                <p14:modId xmlns:p14="http://schemas.microsoft.com/office/powerpoint/2010/main" val="3862451693"/>
              </p:ext>
            </p:extLst>
          </p:nvPr>
        </p:nvGraphicFramePr>
        <p:xfrm>
          <a:off x="2008312" y="1344216"/>
          <a:ext cx="8477920" cy="3671999"/>
        </p:xfrm>
        <a:graphic>
          <a:graphicData uri="http://schemas.openxmlformats.org/drawingml/2006/table">
            <a:tbl>
              <a:tblPr firstRow="1" firstCol="1" bandRow="1">
                <a:tableStyleId>{2D5ABB26-0587-4C30-8999-92F81FD0307C}</a:tableStyleId>
              </a:tblPr>
              <a:tblGrid>
                <a:gridCol w="1792343">
                  <a:extLst>
                    <a:ext uri="{9D8B030D-6E8A-4147-A177-3AD203B41FA5}">
                      <a16:colId xmlns:a16="http://schemas.microsoft.com/office/drawing/2014/main" val="1761709773"/>
                    </a:ext>
                  </a:extLst>
                </a:gridCol>
                <a:gridCol w="3946535">
                  <a:extLst>
                    <a:ext uri="{9D8B030D-6E8A-4147-A177-3AD203B41FA5}">
                      <a16:colId xmlns:a16="http://schemas.microsoft.com/office/drawing/2014/main" val="2601883484"/>
                    </a:ext>
                  </a:extLst>
                </a:gridCol>
                <a:gridCol w="863155">
                  <a:extLst>
                    <a:ext uri="{9D8B030D-6E8A-4147-A177-3AD203B41FA5}">
                      <a16:colId xmlns:a16="http://schemas.microsoft.com/office/drawing/2014/main" val="417760862"/>
                    </a:ext>
                  </a:extLst>
                </a:gridCol>
                <a:gridCol w="959653">
                  <a:extLst>
                    <a:ext uri="{9D8B030D-6E8A-4147-A177-3AD203B41FA5}">
                      <a16:colId xmlns:a16="http://schemas.microsoft.com/office/drawing/2014/main" val="281642593"/>
                    </a:ext>
                  </a:extLst>
                </a:gridCol>
                <a:gridCol w="916234">
                  <a:extLst>
                    <a:ext uri="{9D8B030D-6E8A-4147-A177-3AD203B41FA5}">
                      <a16:colId xmlns:a16="http://schemas.microsoft.com/office/drawing/2014/main" val="2326335804"/>
                    </a:ext>
                  </a:extLst>
                </a:gridCol>
              </a:tblGrid>
              <a:tr h="433215">
                <a:tc gridSpan="2">
                  <a:txBody>
                    <a:bodyPr/>
                    <a:lstStyle/>
                    <a:p>
                      <a:pPr algn="l">
                        <a:lnSpc>
                          <a:spcPts val="1250"/>
                        </a:lnSpc>
                        <a:spcAft>
                          <a:spcPts val="600"/>
                        </a:spcAft>
                      </a:pPr>
                      <a:r>
                        <a:rPr lang="es-ES" sz="1600" b="1" dirty="0">
                          <a:effectLst/>
                          <a:latin typeface="Calibri Light" panose="020F0302020204030204" pitchFamily="34" charset="0"/>
                          <a:ea typeface="Roboto" pitchFamily="2" charset="0"/>
                        </a:rPr>
                        <a:t>Información del mundo</a:t>
                      </a: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hMerge="1">
                  <a:txBody>
                    <a:bodyPr/>
                    <a:lstStyle/>
                    <a:p>
                      <a:endParaRPr lang="en-US"/>
                    </a:p>
                  </a:txBody>
                  <a:tcPr/>
                </a:tc>
                <a:tc>
                  <a:txBody>
                    <a:bodyPr/>
                    <a:lstStyle/>
                    <a:p>
                      <a:pPr algn="ctr">
                        <a:lnSpc>
                          <a:spcPts val="1250"/>
                        </a:lnSpc>
                        <a:spcAft>
                          <a:spcPts val="0"/>
                        </a:spcAft>
                      </a:pPr>
                      <a:r>
                        <a:rPr lang="en-US" sz="1400" dirty="0">
                          <a:effectLst/>
                          <a:latin typeface="Calibri Light" panose="020F0302020204030204" pitchFamily="34" charset="0"/>
                          <a:ea typeface="Roboto" pitchFamily="2" charset="0"/>
                        </a:rPr>
                        <a:t>NPDP</a:t>
                      </a: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lnSpc>
                          <a:spcPts val="1250"/>
                        </a:lnSpc>
                        <a:spcAft>
                          <a:spcPts val="0"/>
                        </a:spcAft>
                      </a:pPr>
                      <a:r>
                        <a:rPr lang="en-US" sz="1400" dirty="0">
                          <a:effectLst/>
                          <a:latin typeface="Calibri Light" panose="020F0302020204030204" pitchFamily="34" charset="0"/>
                          <a:ea typeface="Roboto" pitchFamily="2" charset="0"/>
                        </a:rPr>
                        <a:t>APP</a:t>
                      </a: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lnSpc>
                          <a:spcPts val="1250"/>
                        </a:lnSpc>
                        <a:spcAft>
                          <a:spcPts val="0"/>
                        </a:spcAft>
                      </a:pPr>
                      <a:r>
                        <a:rPr lang="en-US" sz="1400" dirty="0">
                          <a:effectLst/>
                          <a:latin typeface="Calibri Light" panose="020F0302020204030204" pitchFamily="34" charset="0"/>
                          <a:ea typeface="Roboto" pitchFamily="2" charset="0"/>
                        </a:rPr>
                        <a:t>NUBE</a:t>
                      </a: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4968058"/>
                  </a:ext>
                </a:extLst>
              </a:tr>
              <a:tr h="175345">
                <a:tc gridSpan="2">
                  <a:txBody>
                    <a:bodyPr/>
                    <a:lstStyle/>
                    <a:p>
                      <a:pPr algn="l">
                        <a:lnSpc>
                          <a:spcPts val="1250"/>
                        </a:lnSpc>
                        <a:spcAft>
                          <a:spcPts val="0"/>
                        </a:spcAft>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tcPr>
                </a:tc>
                <a:tc hMerge="1">
                  <a:txBody>
                    <a:bodyPr/>
                    <a:lstStyle/>
                    <a:p>
                      <a:endParaRPr lang="en-US"/>
                    </a:p>
                  </a:txBody>
                  <a:tcPr/>
                </a:tc>
                <a:tc>
                  <a:txBody>
                    <a:bodyPr/>
                    <a:lstStyle/>
                    <a:p>
                      <a:pPr algn="l">
                        <a:lnSpc>
                          <a:spcPts val="1250"/>
                        </a:lnSpc>
                        <a:spcAft>
                          <a:spcPts val="0"/>
                        </a:spcAft>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tcPr>
                </a:tc>
                <a:tc>
                  <a:txBody>
                    <a:bodyPr/>
                    <a:lstStyle/>
                    <a:p>
                      <a:pPr algn="l">
                        <a:lnSpc>
                          <a:spcPts val="1250"/>
                        </a:lnSpc>
                        <a:spcAft>
                          <a:spcPts val="0"/>
                        </a:spcAft>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tcPr>
                </a:tc>
                <a:tc>
                  <a:txBody>
                    <a:bodyPr/>
                    <a:lstStyle/>
                    <a:p>
                      <a:pPr algn="l">
                        <a:lnSpc>
                          <a:spcPts val="1250"/>
                        </a:lnSpc>
                        <a:spcAft>
                          <a:spcPts val="0"/>
                        </a:spcAft>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48607331"/>
                  </a:ext>
                </a:extLst>
              </a:tr>
              <a:tr h="175345">
                <a:tc gridSpan="2">
                  <a:txBody>
                    <a:bodyPr/>
                    <a:lstStyle/>
                    <a:p>
                      <a:pPr algn="l">
                        <a:lnSpc>
                          <a:spcPts val="1250"/>
                        </a:lnSpc>
                        <a:spcAft>
                          <a:spcPts val="0"/>
                        </a:spcAft>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algn="l">
                        <a:lnSpc>
                          <a:spcPts val="1250"/>
                        </a:lnSpc>
                        <a:spcAft>
                          <a:spcPts val="0"/>
                        </a:spcAft>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l">
                        <a:lnSpc>
                          <a:spcPts val="1250"/>
                        </a:lnSpc>
                        <a:spcAft>
                          <a:spcPts val="0"/>
                        </a:spcAft>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l">
                        <a:lnSpc>
                          <a:spcPts val="1250"/>
                        </a:lnSpc>
                        <a:spcAft>
                          <a:spcPts val="0"/>
                        </a:spcAft>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087924611"/>
                  </a:ext>
                </a:extLst>
              </a:tr>
              <a:tr h="361011">
                <a:tc rowSpan="2">
                  <a:txBody>
                    <a:bodyPr/>
                    <a:lstStyle/>
                    <a:p>
                      <a:pPr algn="l">
                        <a:lnSpc>
                          <a:spcPts val="1250"/>
                        </a:lnSpc>
                        <a:spcAft>
                          <a:spcPts val="0"/>
                        </a:spcAft>
                      </a:pPr>
                      <a:r>
                        <a:rPr lang="en-US" sz="1400" dirty="0">
                          <a:effectLst/>
                          <a:latin typeface="Calibri Light" panose="020F0302020204030204" pitchFamily="34" charset="0"/>
                          <a:ea typeface="Roboto" pitchFamily="2" charset="0"/>
                        </a:rPr>
                        <a:t>Mundo real: </a:t>
                      </a:r>
                      <a:r>
                        <a:rPr lang="en-US" sz="1400" dirty="0" err="1">
                          <a:effectLst/>
                          <a:latin typeface="Calibri Light" panose="020F0302020204030204" pitchFamily="34" charset="0"/>
                          <a:ea typeface="Roboto" pitchFamily="2" charset="0"/>
                        </a:rPr>
                        <a:t>Usuario</a:t>
                      </a: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a:lnSpc>
                          <a:spcPts val="1250"/>
                        </a:lnSpc>
                        <a:spcAft>
                          <a:spcPts val="0"/>
                        </a:spcAft>
                      </a:pPr>
                      <a:r>
                        <a:rPr lang="en-US" sz="1400" dirty="0" err="1">
                          <a:effectLst/>
                          <a:latin typeface="Calibri Light" panose="020F0302020204030204" pitchFamily="34" charset="0"/>
                          <a:ea typeface="Roboto" pitchFamily="2" charset="0"/>
                          <a:cs typeface="Times New Roman" panose="02020603050405020304" pitchFamily="18" charset="0"/>
                        </a:rPr>
                        <a:t>Medidas</a:t>
                      </a:r>
                      <a:r>
                        <a:rPr lang="en-US" sz="1400" dirty="0">
                          <a:effectLst/>
                          <a:latin typeface="Calibri Light" panose="020F0302020204030204" pitchFamily="34" charset="0"/>
                          <a:ea typeface="Roboto" pitchFamily="2" charset="0"/>
                          <a:cs typeface="Times New Roman" panose="02020603050405020304" pitchFamily="18" charset="0"/>
                        </a:rPr>
                        <a:t> de </a:t>
                      </a:r>
                      <a:r>
                        <a:rPr lang="en-US" sz="1400" dirty="0" err="1">
                          <a:effectLst/>
                          <a:latin typeface="Calibri Light" panose="020F0302020204030204" pitchFamily="34" charset="0"/>
                          <a:ea typeface="Roboto" pitchFamily="2" charset="0"/>
                          <a:cs typeface="Times New Roman" panose="02020603050405020304" pitchFamily="18" charset="0"/>
                        </a:rPr>
                        <a:t>movimiento</a:t>
                      </a:r>
                      <a:r>
                        <a:rPr lang="en-US" sz="1400" dirty="0">
                          <a:effectLst/>
                          <a:latin typeface="Calibri Light" panose="020F0302020204030204" pitchFamily="34" charset="0"/>
                          <a:ea typeface="Roboto" pitchFamily="2" charset="0"/>
                          <a:cs typeface="Times New Roman" panose="02020603050405020304" pitchFamily="18" charset="0"/>
                        </a:rPr>
                        <a:t> </a:t>
                      </a: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l">
                        <a:lnSpc>
                          <a:spcPts val="1250"/>
                        </a:lnSpc>
                        <a:spcAft>
                          <a:spcPts val="0"/>
                        </a:spcAft>
                      </a:pPr>
                      <a:r>
                        <a:rPr lang="en-US" sz="1400" dirty="0">
                          <a:solidFill>
                            <a:srgbClr val="1E5260"/>
                          </a:solidFill>
                          <a:effectLst/>
                          <a:latin typeface="Calibri Light" panose="020F0302020204030204" pitchFamily="34" charset="0"/>
                          <a:ea typeface="Roboto" pitchFamily="2" charset="0"/>
                        </a:rPr>
                        <a:t> </a:t>
                      </a:r>
                      <a:endParaRPr lang="es-ES" sz="1400" dirty="0">
                        <a:solidFill>
                          <a:srgbClr val="1E5260"/>
                        </a:solidFill>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D0B4D1"/>
                    </a:solidFill>
                  </a:tcPr>
                </a:tc>
                <a:tc>
                  <a:txBody>
                    <a:bodyPr/>
                    <a:lstStyle/>
                    <a:p>
                      <a:pPr algn="l">
                        <a:lnSpc>
                          <a:spcPts val="1250"/>
                        </a:lnSpc>
                        <a:spcAft>
                          <a:spcPts val="0"/>
                        </a:spcAft>
                      </a:pPr>
                      <a:r>
                        <a:rPr lang="en-US" sz="1400" dirty="0">
                          <a:solidFill>
                            <a:srgbClr val="1E5260"/>
                          </a:solidFill>
                          <a:effectLst/>
                          <a:latin typeface="Calibri Light" panose="020F0302020204030204" pitchFamily="34" charset="0"/>
                          <a:ea typeface="Roboto" pitchFamily="2" charset="0"/>
                        </a:rPr>
                        <a:t> </a:t>
                      </a:r>
                      <a:endParaRPr lang="es-ES" sz="1400" dirty="0">
                        <a:solidFill>
                          <a:srgbClr val="1E5260"/>
                        </a:solidFill>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a:lnSpc>
                          <a:spcPts val="1250"/>
                        </a:lnSpc>
                        <a:spcAft>
                          <a:spcPts val="0"/>
                        </a:spcAft>
                      </a:pPr>
                      <a:r>
                        <a:rPr lang="en-US" sz="1400" dirty="0">
                          <a:effectLst/>
                          <a:latin typeface="Calibri Light" panose="020F0302020204030204" pitchFamily="34" charset="0"/>
                          <a:ea typeface="Roboto" pitchFamily="2" charset="0"/>
                        </a:rPr>
                        <a:t> </a:t>
                      </a: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6350" cap="flat" cmpd="sng" algn="ctr">
                      <a:solidFill>
                        <a:schemeClr val="bg1">
                          <a:lumMod val="6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71006035"/>
                  </a:ext>
                </a:extLst>
              </a:tr>
              <a:tr h="361011">
                <a:tc vMerge="1">
                  <a:txBody>
                    <a:bodyPr/>
                    <a:lstStyle/>
                    <a:p>
                      <a:endParaRPr lang="en-US"/>
                    </a:p>
                  </a:txBody>
                  <a:tcPr/>
                </a:tc>
                <a:tc>
                  <a:txBody>
                    <a:bodyPr/>
                    <a:lstStyle/>
                    <a:p>
                      <a:pPr algn="l">
                        <a:lnSpc>
                          <a:spcPts val="1250"/>
                        </a:lnSpc>
                        <a:spcAft>
                          <a:spcPts val="0"/>
                        </a:spcAft>
                      </a:pPr>
                      <a:r>
                        <a:rPr lang="en-US" sz="1400" dirty="0">
                          <a:effectLst/>
                          <a:latin typeface="Calibri Light" panose="020F0302020204030204" pitchFamily="34" charset="0"/>
                          <a:ea typeface="Roboto" pitchFamily="2" charset="0"/>
                          <a:cs typeface="Times New Roman" panose="02020603050405020304" pitchFamily="18" charset="0"/>
                        </a:rPr>
                        <a:t>Orden de </a:t>
                      </a:r>
                      <a:r>
                        <a:rPr lang="en-US" sz="1400" dirty="0" err="1">
                          <a:effectLst/>
                          <a:latin typeface="Calibri Light" panose="020F0302020204030204" pitchFamily="34" charset="0"/>
                          <a:ea typeface="Roboto" pitchFamily="2" charset="0"/>
                          <a:cs typeface="Times New Roman" panose="02020603050405020304" pitchFamily="18" charset="0"/>
                        </a:rPr>
                        <a:t>inicio</a:t>
                      </a:r>
                      <a:r>
                        <a:rPr lang="en-US" sz="1400" dirty="0">
                          <a:effectLst/>
                          <a:latin typeface="Calibri Light" panose="020F0302020204030204" pitchFamily="34" charset="0"/>
                          <a:ea typeface="Roboto" pitchFamily="2" charset="0"/>
                          <a:cs typeface="Times New Roman" panose="02020603050405020304" pitchFamily="18" charset="0"/>
                        </a:rPr>
                        <a:t> y de reset</a:t>
                      </a: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l">
                        <a:lnSpc>
                          <a:spcPts val="1250"/>
                        </a:lnSpc>
                        <a:spcAft>
                          <a:spcPts val="0"/>
                        </a:spcAft>
                      </a:pPr>
                      <a:r>
                        <a:rPr lang="en-US" sz="1400" dirty="0">
                          <a:effectLst/>
                          <a:latin typeface="Calibri Light" panose="020F0302020204030204" pitchFamily="34" charset="0"/>
                          <a:ea typeface="Roboto" pitchFamily="2" charset="0"/>
                        </a:rPr>
                        <a:t> </a:t>
                      </a: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l">
                        <a:lnSpc>
                          <a:spcPts val="1250"/>
                        </a:lnSpc>
                        <a:spcAft>
                          <a:spcPts val="0"/>
                        </a:spcAft>
                      </a:pPr>
                      <a:r>
                        <a:rPr lang="en-US" sz="1400" dirty="0">
                          <a:effectLst/>
                          <a:latin typeface="Calibri Light" panose="020F0302020204030204" pitchFamily="34" charset="0"/>
                          <a:ea typeface="Roboto" pitchFamily="2" charset="0"/>
                        </a:rPr>
                        <a:t> </a:t>
                      </a: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FE3B7"/>
                    </a:solidFill>
                  </a:tcPr>
                </a:tc>
                <a:tc>
                  <a:txBody>
                    <a:bodyPr/>
                    <a:lstStyle/>
                    <a:p>
                      <a:pPr algn="l">
                        <a:lnSpc>
                          <a:spcPts val="1250"/>
                        </a:lnSpc>
                        <a:spcAft>
                          <a:spcPts val="0"/>
                        </a:spcAft>
                      </a:pPr>
                      <a:r>
                        <a:rPr lang="en-US" sz="1400" dirty="0">
                          <a:effectLst/>
                          <a:latin typeface="Calibri Light" panose="020F0302020204030204" pitchFamily="34" charset="0"/>
                          <a:ea typeface="Roboto" pitchFamily="2" charset="0"/>
                        </a:rPr>
                        <a:t> </a:t>
                      </a: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6350" cap="flat" cmpd="sng" algn="ctr">
                      <a:solidFill>
                        <a:schemeClr val="bg1">
                          <a:lumMod val="6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478401895"/>
                  </a:ext>
                </a:extLst>
              </a:tr>
              <a:tr h="180507">
                <a:tc>
                  <a:txBody>
                    <a:bodyPr/>
                    <a:lstStyle/>
                    <a:p>
                      <a:pPr algn="l">
                        <a:lnSpc>
                          <a:spcPts val="1250"/>
                        </a:lnSpc>
                        <a:spcAft>
                          <a:spcPts val="0"/>
                        </a:spcAft>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tcPr>
                </a:tc>
                <a:tc>
                  <a:txBody>
                    <a:bodyPr/>
                    <a:lstStyle/>
                    <a:p>
                      <a:pPr algn="l">
                        <a:lnSpc>
                          <a:spcPts val="1250"/>
                        </a:lnSpc>
                        <a:spcAft>
                          <a:spcPts val="0"/>
                        </a:spcAft>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tcPr>
                </a:tc>
                <a:tc>
                  <a:txBody>
                    <a:bodyPr/>
                    <a:lstStyle/>
                    <a:p>
                      <a:pPr algn="l">
                        <a:lnSpc>
                          <a:spcPts val="1250"/>
                        </a:lnSpc>
                        <a:spcAft>
                          <a:spcPts val="0"/>
                        </a:spcAft>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tcPr>
                </a:tc>
                <a:tc>
                  <a:txBody>
                    <a:bodyPr/>
                    <a:lstStyle/>
                    <a:p>
                      <a:pPr algn="l">
                        <a:lnSpc>
                          <a:spcPts val="1250"/>
                        </a:lnSpc>
                        <a:spcAft>
                          <a:spcPts val="0"/>
                        </a:spcAft>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noFill/>
                  </a:tcPr>
                </a:tc>
                <a:tc>
                  <a:txBody>
                    <a:bodyPr/>
                    <a:lstStyle/>
                    <a:p>
                      <a:pPr algn="l">
                        <a:lnSpc>
                          <a:spcPts val="1250"/>
                        </a:lnSpc>
                        <a:spcAft>
                          <a:spcPts val="0"/>
                        </a:spcAft>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4121855238"/>
                  </a:ext>
                </a:extLst>
              </a:tr>
              <a:tr h="180507">
                <a:tc>
                  <a:txBody>
                    <a:bodyPr/>
                    <a:lstStyle/>
                    <a:p>
                      <a:pPr algn="l">
                        <a:lnSpc>
                          <a:spcPts val="1250"/>
                        </a:lnSpc>
                        <a:spcAft>
                          <a:spcPts val="0"/>
                        </a:spcAft>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a:lnSpc>
                          <a:spcPts val="1250"/>
                        </a:lnSpc>
                        <a:spcAft>
                          <a:spcPts val="0"/>
                        </a:spcAft>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l">
                        <a:lnSpc>
                          <a:spcPts val="1250"/>
                        </a:lnSpc>
                        <a:spcAft>
                          <a:spcPts val="0"/>
                        </a:spcAft>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l">
                        <a:lnSpc>
                          <a:spcPts val="1250"/>
                        </a:lnSpc>
                        <a:spcAft>
                          <a:spcPts val="0"/>
                        </a:spcAft>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a:lnSpc>
                          <a:spcPts val="1250"/>
                        </a:lnSpc>
                        <a:spcAft>
                          <a:spcPts val="0"/>
                        </a:spcAft>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457831237"/>
                  </a:ext>
                </a:extLst>
              </a:tr>
              <a:tr h="361011">
                <a:tc rowSpan="2">
                  <a:txBody>
                    <a:bodyPr/>
                    <a:lstStyle/>
                    <a:p>
                      <a:pPr algn="l">
                        <a:lnSpc>
                          <a:spcPts val="1250"/>
                        </a:lnSpc>
                        <a:spcAft>
                          <a:spcPts val="0"/>
                        </a:spcAft>
                      </a:pPr>
                      <a:r>
                        <a:rPr lang="en-US" sz="1400" dirty="0">
                          <a:effectLst/>
                          <a:latin typeface="Calibri Light" panose="020F0302020204030204" pitchFamily="34" charset="0"/>
                          <a:ea typeface="Roboto" pitchFamily="2" charset="0"/>
                        </a:rPr>
                        <a:t>Mundo real: </a:t>
                      </a:r>
                      <a:r>
                        <a:rPr lang="en-US" sz="1400" dirty="0" err="1">
                          <a:effectLst/>
                          <a:latin typeface="Calibri Light" panose="020F0302020204030204" pitchFamily="34" charset="0"/>
                          <a:ea typeface="Roboto" pitchFamily="2" charset="0"/>
                        </a:rPr>
                        <a:t>contexto</a:t>
                      </a: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a:lnSpc>
                          <a:spcPts val="1250"/>
                        </a:lnSpc>
                        <a:spcAft>
                          <a:spcPts val="0"/>
                        </a:spcAft>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l">
                        <a:lnSpc>
                          <a:spcPts val="1250"/>
                        </a:lnSpc>
                        <a:spcAft>
                          <a:spcPts val="0"/>
                        </a:spcAft>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a:lnSpc>
                          <a:spcPts val="1250"/>
                        </a:lnSpc>
                        <a:spcAft>
                          <a:spcPts val="0"/>
                        </a:spcAft>
                      </a:pPr>
                      <a:endParaRPr lang="es-ES" sz="140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l">
                        <a:lnSpc>
                          <a:spcPts val="1250"/>
                        </a:lnSpc>
                        <a:spcAft>
                          <a:spcPts val="0"/>
                        </a:spcAft>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602432708"/>
                  </a:ext>
                </a:extLst>
              </a:tr>
              <a:tr h="361011">
                <a:tc vMerge="1">
                  <a:txBody>
                    <a:bodyPr/>
                    <a:lstStyle/>
                    <a:p>
                      <a:endParaRPr lang="en-US"/>
                    </a:p>
                  </a:txBody>
                  <a:tcPr/>
                </a:tc>
                <a:tc>
                  <a:txBody>
                    <a:bodyPr/>
                    <a:lstStyle/>
                    <a:p>
                      <a:pPr marL="0" marR="0" indent="0" algn="l" defTabSz="1280160" rtl="0" eaLnBrk="1" fontAlgn="auto" latinLnBrk="0" hangingPunct="1">
                        <a:lnSpc>
                          <a:spcPts val="1250"/>
                        </a:lnSpc>
                        <a:spcBef>
                          <a:spcPts val="0"/>
                        </a:spcBef>
                        <a:spcAft>
                          <a:spcPts val="0"/>
                        </a:spcAft>
                        <a:buClrTx/>
                        <a:buSzTx/>
                        <a:buFontTx/>
                        <a:buNone/>
                        <a:tabLst/>
                        <a:defRPr/>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l">
                        <a:lnSpc>
                          <a:spcPts val="1250"/>
                        </a:lnSpc>
                        <a:spcAft>
                          <a:spcPts val="0"/>
                        </a:spcAft>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a:lnSpc>
                          <a:spcPts val="1250"/>
                        </a:lnSpc>
                        <a:spcAft>
                          <a:spcPts val="0"/>
                        </a:spcAft>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a:lnSpc>
                          <a:spcPts val="1250"/>
                        </a:lnSpc>
                        <a:spcAft>
                          <a:spcPts val="0"/>
                        </a:spcAft>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012250189"/>
                  </a:ext>
                </a:extLst>
              </a:tr>
              <a:tr h="180507">
                <a:tc>
                  <a:txBody>
                    <a:bodyPr/>
                    <a:lstStyle/>
                    <a:p>
                      <a:pPr algn="l">
                        <a:lnSpc>
                          <a:spcPts val="1250"/>
                        </a:lnSpc>
                        <a:spcAft>
                          <a:spcPts val="0"/>
                        </a:spcAft>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tcPr>
                </a:tc>
                <a:tc>
                  <a:txBody>
                    <a:bodyPr/>
                    <a:lstStyle/>
                    <a:p>
                      <a:pPr marL="0" marR="0" indent="0" algn="l" defTabSz="1280160" rtl="0" eaLnBrk="1" fontAlgn="auto" latinLnBrk="0" hangingPunct="1">
                        <a:lnSpc>
                          <a:spcPts val="1250"/>
                        </a:lnSpc>
                        <a:spcBef>
                          <a:spcPts val="0"/>
                        </a:spcBef>
                        <a:spcAft>
                          <a:spcPts val="0"/>
                        </a:spcAft>
                        <a:buClrTx/>
                        <a:buSzTx/>
                        <a:buFontTx/>
                        <a:buNone/>
                        <a:tabLst/>
                        <a:defRPr/>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tcPr>
                </a:tc>
                <a:tc>
                  <a:txBody>
                    <a:bodyPr/>
                    <a:lstStyle/>
                    <a:p>
                      <a:pPr algn="l">
                        <a:lnSpc>
                          <a:spcPts val="1250"/>
                        </a:lnSpc>
                        <a:spcAft>
                          <a:spcPts val="0"/>
                        </a:spcAft>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noFill/>
                  </a:tcPr>
                </a:tc>
                <a:tc>
                  <a:txBody>
                    <a:bodyPr/>
                    <a:lstStyle/>
                    <a:p>
                      <a:pPr algn="l">
                        <a:lnSpc>
                          <a:spcPts val="1250"/>
                        </a:lnSpc>
                        <a:spcAft>
                          <a:spcPts val="0"/>
                        </a:spcAft>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noFill/>
                  </a:tcPr>
                </a:tc>
                <a:tc>
                  <a:txBody>
                    <a:bodyPr/>
                    <a:lstStyle/>
                    <a:p>
                      <a:pPr algn="l">
                        <a:lnSpc>
                          <a:spcPts val="1250"/>
                        </a:lnSpc>
                        <a:spcAft>
                          <a:spcPts val="0"/>
                        </a:spcAft>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930051487"/>
                  </a:ext>
                </a:extLst>
              </a:tr>
              <a:tr h="180507">
                <a:tc>
                  <a:txBody>
                    <a:bodyPr/>
                    <a:lstStyle/>
                    <a:p>
                      <a:pPr algn="l">
                        <a:lnSpc>
                          <a:spcPts val="1250"/>
                        </a:lnSpc>
                        <a:spcAft>
                          <a:spcPts val="0"/>
                        </a:spcAft>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marR="0" indent="0" algn="l" defTabSz="1280160" rtl="0" eaLnBrk="1" fontAlgn="auto" latinLnBrk="0" hangingPunct="1">
                        <a:lnSpc>
                          <a:spcPts val="1250"/>
                        </a:lnSpc>
                        <a:spcBef>
                          <a:spcPts val="0"/>
                        </a:spcBef>
                        <a:spcAft>
                          <a:spcPts val="0"/>
                        </a:spcAft>
                        <a:buClrTx/>
                        <a:buSzTx/>
                        <a:buFontTx/>
                        <a:buNone/>
                        <a:tabLst/>
                        <a:defRPr/>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l">
                        <a:lnSpc>
                          <a:spcPts val="1250"/>
                        </a:lnSpc>
                        <a:spcAft>
                          <a:spcPts val="0"/>
                        </a:spcAft>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a:lnSpc>
                          <a:spcPts val="1250"/>
                        </a:lnSpc>
                        <a:spcAft>
                          <a:spcPts val="0"/>
                        </a:spcAft>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a:lnSpc>
                          <a:spcPts val="1250"/>
                        </a:lnSpc>
                        <a:spcAft>
                          <a:spcPts val="0"/>
                        </a:spcAft>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515972661"/>
                  </a:ext>
                </a:extLst>
              </a:tr>
              <a:tr h="361011">
                <a:tc rowSpan="2">
                  <a:txBody>
                    <a:bodyPr/>
                    <a:lstStyle/>
                    <a:p>
                      <a:pPr algn="l">
                        <a:lnSpc>
                          <a:spcPts val="1250"/>
                        </a:lnSpc>
                        <a:spcAft>
                          <a:spcPts val="0"/>
                        </a:spcAft>
                      </a:pPr>
                      <a:r>
                        <a:rPr lang="en-US" sz="1400" kern="1200" dirty="0">
                          <a:solidFill>
                            <a:schemeClr val="tx1"/>
                          </a:solidFill>
                          <a:effectLst/>
                          <a:latin typeface="Calibri Light" panose="020F0302020204030204" pitchFamily="34" charset="0"/>
                          <a:ea typeface="Roboto" pitchFamily="2" charset="0"/>
                          <a:cs typeface="+mn-cs"/>
                        </a:rPr>
                        <a:t>Mundo virtual</a:t>
                      </a:r>
                      <a:endParaRPr lang="es-ES" sz="1400" kern="1200" dirty="0">
                        <a:solidFill>
                          <a:schemeClr val="tx1"/>
                        </a:solidFill>
                        <a:effectLst/>
                        <a:latin typeface="Calibri Light" panose="020F0302020204030204" pitchFamily="34" charset="0"/>
                        <a:ea typeface="Roboto" pitchFamily="2" charset="0"/>
                        <a:cs typeface="+mn-cs"/>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marR="0" indent="0" algn="l" defTabSz="1280160" rtl="0" eaLnBrk="1" fontAlgn="auto" latinLnBrk="0" hangingPunct="1">
                        <a:lnSpc>
                          <a:spcPts val="1250"/>
                        </a:lnSpc>
                        <a:spcBef>
                          <a:spcPts val="0"/>
                        </a:spcBef>
                        <a:spcAft>
                          <a:spcPts val="0"/>
                        </a:spcAft>
                        <a:buClrTx/>
                        <a:buSzTx/>
                        <a:buFontTx/>
                        <a:buNone/>
                        <a:tabLst/>
                        <a:defRPr/>
                      </a:pPr>
                      <a:endParaRPr lang="es-ES" sz="1400" kern="1200" dirty="0">
                        <a:solidFill>
                          <a:schemeClr val="tx1"/>
                        </a:solidFill>
                        <a:effectLst/>
                        <a:latin typeface="Calibri Light" panose="020F0302020204030204" pitchFamily="34" charset="0"/>
                        <a:ea typeface="Roboto" pitchFamily="2" charset="0"/>
                        <a:cs typeface="+mn-cs"/>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l">
                        <a:lnSpc>
                          <a:spcPts val="1250"/>
                        </a:lnSpc>
                        <a:spcAft>
                          <a:spcPts val="0"/>
                        </a:spcAft>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l">
                        <a:lnSpc>
                          <a:spcPts val="1250"/>
                        </a:lnSpc>
                        <a:spcAft>
                          <a:spcPts val="0"/>
                        </a:spcAft>
                      </a:pPr>
                      <a:endParaRPr lang="es-ES" sz="140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l">
                        <a:lnSpc>
                          <a:spcPts val="1250"/>
                        </a:lnSpc>
                        <a:spcAft>
                          <a:spcPts val="0"/>
                        </a:spcAft>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648169166"/>
                  </a:ext>
                </a:extLst>
              </a:tr>
              <a:tr h="361011">
                <a:tc vMerge="1">
                  <a:txBody>
                    <a:bodyPr/>
                    <a:lstStyle/>
                    <a:p>
                      <a:endParaRPr lang="en-US"/>
                    </a:p>
                  </a:txBody>
                  <a:tcPr/>
                </a:tc>
                <a:tc>
                  <a:txBody>
                    <a:bodyPr/>
                    <a:lstStyle/>
                    <a:p>
                      <a:pPr algn="l">
                        <a:lnSpc>
                          <a:spcPts val="1250"/>
                        </a:lnSpc>
                        <a:spcAft>
                          <a:spcPts val="0"/>
                        </a:spcAft>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l">
                        <a:lnSpc>
                          <a:spcPts val="1250"/>
                        </a:lnSpc>
                        <a:spcAft>
                          <a:spcPts val="0"/>
                        </a:spcAft>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l">
                        <a:lnSpc>
                          <a:spcPts val="1250"/>
                        </a:lnSpc>
                        <a:spcAft>
                          <a:spcPts val="0"/>
                        </a:spcAft>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ts val="1250"/>
                        </a:lnSpc>
                        <a:spcAft>
                          <a:spcPts val="0"/>
                        </a:spcAft>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85761230"/>
                  </a:ext>
                </a:extLst>
              </a:tr>
            </a:tbl>
          </a:graphicData>
        </a:graphic>
      </p:graphicFrame>
      <p:graphicFrame>
        <p:nvGraphicFramePr>
          <p:cNvPr id="29" name="Tabla 28"/>
          <p:cNvGraphicFramePr>
            <a:graphicFrameLocks noGrp="1"/>
          </p:cNvGraphicFramePr>
          <p:nvPr>
            <p:extLst>
              <p:ext uri="{D42A27DB-BD31-4B8C-83A1-F6EECF244321}">
                <p14:modId xmlns:p14="http://schemas.microsoft.com/office/powerpoint/2010/main" val="259434121"/>
              </p:ext>
            </p:extLst>
          </p:nvPr>
        </p:nvGraphicFramePr>
        <p:xfrm>
          <a:off x="2008310" y="5952728"/>
          <a:ext cx="8477921" cy="2232000"/>
        </p:xfrm>
        <a:graphic>
          <a:graphicData uri="http://schemas.openxmlformats.org/drawingml/2006/table">
            <a:tbl>
              <a:tblPr firstRow="1" firstCol="1" bandRow="1">
                <a:tableStyleId>{2D5ABB26-0587-4C30-8999-92F81FD0307C}</a:tableStyleId>
              </a:tblPr>
              <a:tblGrid>
                <a:gridCol w="5736723">
                  <a:extLst>
                    <a:ext uri="{9D8B030D-6E8A-4147-A177-3AD203B41FA5}">
                      <a16:colId xmlns:a16="http://schemas.microsoft.com/office/drawing/2014/main" val="2485397206"/>
                    </a:ext>
                  </a:extLst>
                </a:gridCol>
                <a:gridCol w="914918">
                  <a:extLst>
                    <a:ext uri="{9D8B030D-6E8A-4147-A177-3AD203B41FA5}">
                      <a16:colId xmlns:a16="http://schemas.microsoft.com/office/drawing/2014/main" val="1847457059"/>
                    </a:ext>
                  </a:extLst>
                </a:gridCol>
                <a:gridCol w="917512">
                  <a:extLst>
                    <a:ext uri="{9D8B030D-6E8A-4147-A177-3AD203B41FA5}">
                      <a16:colId xmlns:a16="http://schemas.microsoft.com/office/drawing/2014/main" val="1963535935"/>
                    </a:ext>
                  </a:extLst>
                </a:gridCol>
                <a:gridCol w="908768">
                  <a:extLst>
                    <a:ext uri="{9D8B030D-6E8A-4147-A177-3AD203B41FA5}">
                      <a16:colId xmlns:a16="http://schemas.microsoft.com/office/drawing/2014/main" val="2696945066"/>
                    </a:ext>
                  </a:extLst>
                </a:gridCol>
              </a:tblGrid>
              <a:tr h="432000">
                <a:tc>
                  <a:txBody>
                    <a:bodyPr/>
                    <a:lstStyle/>
                    <a:p>
                      <a:pPr marL="0" marR="0" indent="0" algn="l" defTabSz="1280160" rtl="0" eaLnBrk="1" fontAlgn="auto" latinLnBrk="0" hangingPunct="1">
                        <a:lnSpc>
                          <a:spcPts val="1250"/>
                        </a:lnSpc>
                        <a:spcBef>
                          <a:spcPts val="0"/>
                        </a:spcBef>
                        <a:spcAft>
                          <a:spcPts val="600"/>
                        </a:spcAft>
                        <a:buClrTx/>
                        <a:buSzTx/>
                        <a:buFontTx/>
                        <a:buNone/>
                        <a:tabLst/>
                        <a:defRPr/>
                      </a:pPr>
                      <a:r>
                        <a:rPr lang="en-US" sz="1600" b="1" kern="1200" dirty="0">
                          <a:solidFill>
                            <a:schemeClr val="tx1"/>
                          </a:solidFill>
                          <a:effectLst/>
                          <a:latin typeface="Calibri Light" panose="020F0302020204030204" pitchFamily="34" charset="0"/>
                          <a:ea typeface="Roboto" pitchFamily="2" charset="0"/>
                          <a:cs typeface="+mn-cs"/>
                        </a:rPr>
                        <a:t>INFORMACIÓN DEDUCIDA </a:t>
                      </a:r>
                      <a:endParaRPr lang="es-ES" sz="1600" b="1" kern="1200" dirty="0">
                        <a:solidFill>
                          <a:schemeClr val="tx1"/>
                        </a:solidFill>
                        <a:effectLst/>
                        <a:latin typeface="Calibri Light" panose="020F0302020204030204" pitchFamily="34" charset="0"/>
                        <a:ea typeface="Roboto" pitchFamily="2" charset="0"/>
                        <a:cs typeface="+mn-cs"/>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lnSpc>
                          <a:spcPts val="1250"/>
                        </a:lnSpc>
                        <a:spcAft>
                          <a:spcPts val="0"/>
                        </a:spcAft>
                      </a:pPr>
                      <a:r>
                        <a:rPr lang="en-US" sz="1400" dirty="0">
                          <a:effectLst/>
                          <a:latin typeface="Calibri Light" panose="020F0302020204030204" pitchFamily="34" charset="0"/>
                          <a:ea typeface="Roboto" pitchFamily="2" charset="0"/>
                        </a:rPr>
                        <a:t>NPDP</a:t>
                      </a: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lnSpc>
                          <a:spcPts val="1250"/>
                        </a:lnSpc>
                        <a:spcAft>
                          <a:spcPts val="0"/>
                        </a:spcAft>
                      </a:pPr>
                      <a:r>
                        <a:rPr lang="en-US" sz="1400" dirty="0">
                          <a:effectLst/>
                          <a:latin typeface="Calibri Light" panose="020F0302020204030204" pitchFamily="34" charset="0"/>
                          <a:ea typeface="Roboto" pitchFamily="2" charset="0"/>
                        </a:rPr>
                        <a:t>APP</a:t>
                      </a: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lnSpc>
                          <a:spcPts val="1250"/>
                        </a:lnSpc>
                        <a:spcAft>
                          <a:spcPts val="0"/>
                        </a:spcAft>
                      </a:pPr>
                      <a:r>
                        <a:rPr lang="en-US" sz="1400" dirty="0">
                          <a:effectLst/>
                          <a:latin typeface="Calibri Light" panose="020F0302020204030204" pitchFamily="34" charset="0"/>
                          <a:ea typeface="Roboto" pitchFamily="2" charset="0"/>
                        </a:rPr>
                        <a:t>NUBE</a:t>
                      </a: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76314652"/>
                  </a:ext>
                </a:extLst>
              </a:tr>
              <a:tr h="180000">
                <a:tc>
                  <a:txBody>
                    <a:bodyPr/>
                    <a:lstStyle/>
                    <a:p>
                      <a:pPr algn="l">
                        <a:lnSpc>
                          <a:spcPts val="1250"/>
                        </a:lnSpc>
                        <a:spcAft>
                          <a:spcPts val="0"/>
                        </a:spcAft>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tcPr>
                </a:tc>
                <a:tc>
                  <a:txBody>
                    <a:bodyPr/>
                    <a:lstStyle/>
                    <a:p>
                      <a:pPr algn="l">
                        <a:lnSpc>
                          <a:spcPts val="1250"/>
                        </a:lnSpc>
                        <a:spcAft>
                          <a:spcPts val="0"/>
                        </a:spcAft>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tcPr>
                </a:tc>
                <a:tc>
                  <a:txBody>
                    <a:bodyPr/>
                    <a:lstStyle/>
                    <a:p>
                      <a:pPr algn="l">
                        <a:lnSpc>
                          <a:spcPts val="1250"/>
                        </a:lnSpc>
                        <a:spcAft>
                          <a:spcPts val="0"/>
                        </a:spcAft>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tcPr>
                </a:tc>
                <a:tc>
                  <a:txBody>
                    <a:bodyPr/>
                    <a:lstStyle/>
                    <a:p>
                      <a:pPr algn="l">
                        <a:lnSpc>
                          <a:spcPts val="1250"/>
                        </a:lnSpc>
                        <a:spcAft>
                          <a:spcPts val="0"/>
                        </a:spcAft>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23180171"/>
                  </a:ext>
                </a:extLst>
              </a:tr>
              <a:tr h="180000">
                <a:tc>
                  <a:txBody>
                    <a:bodyPr/>
                    <a:lstStyle/>
                    <a:p>
                      <a:pPr algn="l">
                        <a:lnSpc>
                          <a:spcPts val="1250"/>
                        </a:lnSpc>
                        <a:spcAft>
                          <a:spcPts val="0"/>
                        </a:spcAft>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a:lnSpc>
                          <a:spcPts val="1250"/>
                        </a:lnSpc>
                        <a:spcAft>
                          <a:spcPts val="0"/>
                        </a:spcAft>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a:lnSpc>
                          <a:spcPts val="1250"/>
                        </a:lnSpc>
                        <a:spcAft>
                          <a:spcPts val="0"/>
                        </a:spcAft>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a:lnSpc>
                          <a:spcPts val="1250"/>
                        </a:lnSpc>
                        <a:spcAft>
                          <a:spcPts val="0"/>
                        </a:spcAft>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6350" cap="flat" cmpd="sng" algn="ctr">
                      <a:noFill/>
                      <a:prstDash val="solid"/>
                      <a:round/>
                      <a:headEnd type="none" w="med" len="med"/>
                      <a:tailEnd type="none" w="med" len="med"/>
                    </a:lnB>
                  </a:tcPr>
                </a:tc>
                <a:extLst>
                  <a:ext uri="{0D108BD9-81ED-4DB2-BD59-A6C34878D82A}">
                    <a16:rowId xmlns:a16="http://schemas.microsoft.com/office/drawing/2014/main" val="1118687142"/>
                  </a:ext>
                </a:extLst>
              </a:tr>
              <a:tr h="360000">
                <a:tc>
                  <a:txBody>
                    <a:bodyPr/>
                    <a:lstStyle/>
                    <a:p>
                      <a:pPr marL="0" marR="0" indent="0" algn="l" defTabSz="1280160" rtl="0" eaLnBrk="1" fontAlgn="auto" latinLnBrk="0" hangingPunct="1">
                        <a:lnSpc>
                          <a:spcPts val="1250"/>
                        </a:lnSpc>
                        <a:spcBef>
                          <a:spcPts val="0"/>
                        </a:spcBef>
                        <a:spcAft>
                          <a:spcPts val="0"/>
                        </a:spcAft>
                        <a:buClrTx/>
                        <a:buSzTx/>
                        <a:buFontTx/>
                        <a:buNone/>
                        <a:tabLst/>
                        <a:defRPr/>
                      </a:pPr>
                      <a:r>
                        <a:rPr lang="es-ES" sz="1400" kern="1200" dirty="0">
                          <a:solidFill>
                            <a:schemeClr val="tx1"/>
                          </a:solidFill>
                          <a:effectLst/>
                          <a:latin typeface="Calibri Light" panose="020F0302020204030204" pitchFamily="34" charset="0"/>
                          <a:ea typeface="Roboto" pitchFamily="2" charset="0"/>
                          <a:cs typeface="Times New Roman" panose="02020603050405020304" pitchFamily="18" charset="0"/>
                        </a:rPr>
                        <a:t>Tiempo de subida</a:t>
                      </a:r>
                    </a:p>
                  </a:txBody>
                  <a:tcPr marL="68580" marR="68580" marT="0" marB="0" anchor="ctr">
                    <a:lnL w="28575"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l">
                        <a:lnSpc>
                          <a:spcPts val="1250"/>
                        </a:lnSpc>
                        <a:spcAft>
                          <a:spcPts val="0"/>
                        </a:spcAft>
                      </a:pPr>
                      <a:r>
                        <a:rPr lang="en-US" sz="1400" dirty="0">
                          <a:solidFill>
                            <a:srgbClr val="1E5260"/>
                          </a:solidFill>
                          <a:effectLst/>
                          <a:latin typeface="Calibri Light" panose="020F0302020204030204" pitchFamily="34" charset="0"/>
                          <a:ea typeface="Roboto" pitchFamily="2" charset="0"/>
                        </a:rPr>
                        <a:t> </a:t>
                      </a:r>
                      <a:endParaRPr lang="es-ES" sz="1400" dirty="0">
                        <a:solidFill>
                          <a:srgbClr val="1E5260"/>
                        </a:solidFill>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D0B4D1"/>
                    </a:solidFill>
                  </a:tcPr>
                </a:tc>
                <a:tc>
                  <a:txBody>
                    <a:bodyPr/>
                    <a:lstStyle/>
                    <a:p>
                      <a:pPr algn="l">
                        <a:lnSpc>
                          <a:spcPts val="1250"/>
                        </a:lnSpc>
                        <a:spcAft>
                          <a:spcPts val="0"/>
                        </a:spcAft>
                      </a:pPr>
                      <a:r>
                        <a:rPr lang="en-US" sz="1400" dirty="0">
                          <a:solidFill>
                            <a:srgbClr val="1E5260"/>
                          </a:solidFill>
                          <a:effectLst/>
                          <a:latin typeface="Calibri Light" panose="020F0302020204030204" pitchFamily="34" charset="0"/>
                          <a:ea typeface="Roboto" pitchFamily="2" charset="0"/>
                        </a:rPr>
                        <a:t> </a:t>
                      </a:r>
                      <a:endParaRPr lang="es-ES" sz="1400" dirty="0">
                        <a:solidFill>
                          <a:srgbClr val="1E5260"/>
                        </a:solidFill>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a:lnSpc>
                          <a:spcPts val="1250"/>
                        </a:lnSpc>
                        <a:spcAft>
                          <a:spcPts val="0"/>
                        </a:spcAft>
                      </a:pPr>
                      <a:r>
                        <a:rPr lang="en-US" sz="1400">
                          <a:effectLst/>
                          <a:latin typeface="Calibri Light" panose="020F0302020204030204" pitchFamily="34" charset="0"/>
                          <a:ea typeface="Roboto" pitchFamily="2" charset="0"/>
                        </a:rPr>
                        <a:t> </a:t>
                      </a:r>
                      <a:endParaRPr lang="es-ES" sz="140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6350" cap="flat" cmpd="sng" algn="ctr">
                      <a:solidFill>
                        <a:schemeClr val="bg1">
                          <a:lumMod val="6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380355968"/>
                  </a:ext>
                </a:extLst>
              </a:tr>
              <a:tr h="360000">
                <a:tc>
                  <a:txBody>
                    <a:bodyPr/>
                    <a:lstStyle/>
                    <a:p>
                      <a:pPr marL="0" algn="l" defTabSz="1280160" rtl="0" eaLnBrk="1" latinLnBrk="0" hangingPunct="1">
                        <a:lnSpc>
                          <a:spcPts val="1250"/>
                        </a:lnSpc>
                        <a:spcAft>
                          <a:spcPts val="0"/>
                        </a:spcAft>
                      </a:pPr>
                      <a:r>
                        <a:rPr lang="en-US" sz="1400" kern="1200" dirty="0" err="1">
                          <a:solidFill>
                            <a:schemeClr val="tx1"/>
                          </a:solidFill>
                          <a:effectLst/>
                          <a:latin typeface="Calibri Light" panose="020F0302020204030204" pitchFamily="34" charset="0"/>
                          <a:ea typeface="Roboto" pitchFamily="2" charset="0"/>
                          <a:cs typeface="Times New Roman" panose="02020603050405020304" pitchFamily="18" charset="0"/>
                        </a:rPr>
                        <a:t>Tiempo</a:t>
                      </a:r>
                      <a:r>
                        <a:rPr lang="en-US" sz="1400" kern="1200" dirty="0">
                          <a:solidFill>
                            <a:schemeClr val="tx1"/>
                          </a:solidFill>
                          <a:effectLst/>
                          <a:latin typeface="Calibri Light" panose="020F0302020204030204" pitchFamily="34" charset="0"/>
                          <a:ea typeface="Roboto" pitchFamily="2" charset="0"/>
                          <a:cs typeface="Times New Roman" panose="02020603050405020304" pitchFamily="18" charset="0"/>
                        </a:rPr>
                        <a:t> de puntillas</a:t>
                      </a:r>
                      <a:endParaRPr lang="es-ES" sz="1400" kern="1200" dirty="0">
                        <a:solidFill>
                          <a:schemeClr val="tx1"/>
                        </a:solidFill>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l">
                        <a:lnSpc>
                          <a:spcPts val="1250"/>
                        </a:lnSpc>
                        <a:spcAft>
                          <a:spcPts val="0"/>
                        </a:spcAft>
                      </a:pPr>
                      <a:r>
                        <a:rPr lang="en-US" sz="1400" dirty="0">
                          <a:effectLst/>
                          <a:latin typeface="Calibri Light" panose="020F0302020204030204" pitchFamily="34" charset="0"/>
                          <a:ea typeface="Roboto" pitchFamily="2" charset="0"/>
                        </a:rPr>
                        <a:t> </a:t>
                      </a: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D0B4D1"/>
                    </a:solidFill>
                  </a:tcPr>
                </a:tc>
                <a:tc>
                  <a:txBody>
                    <a:bodyPr/>
                    <a:lstStyle/>
                    <a:p>
                      <a:pPr algn="l">
                        <a:lnSpc>
                          <a:spcPts val="1250"/>
                        </a:lnSpc>
                        <a:spcAft>
                          <a:spcPts val="0"/>
                        </a:spcAft>
                      </a:pPr>
                      <a:r>
                        <a:rPr lang="en-US" sz="1400" dirty="0">
                          <a:effectLst/>
                          <a:latin typeface="Calibri Light" panose="020F0302020204030204" pitchFamily="34" charset="0"/>
                          <a:ea typeface="Roboto" pitchFamily="2" charset="0"/>
                        </a:rPr>
                        <a:t> </a:t>
                      </a: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a:lnSpc>
                          <a:spcPts val="1250"/>
                        </a:lnSpc>
                        <a:spcAft>
                          <a:spcPts val="0"/>
                        </a:spcAft>
                      </a:pPr>
                      <a:r>
                        <a:rPr lang="en-US" sz="1400">
                          <a:effectLst/>
                          <a:latin typeface="Calibri Light" panose="020F0302020204030204" pitchFamily="34" charset="0"/>
                          <a:ea typeface="Roboto" pitchFamily="2" charset="0"/>
                        </a:rPr>
                        <a:t> </a:t>
                      </a:r>
                      <a:endParaRPr lang="es-ES" sz="140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6350" cap="flat" cmpd="sng" algn="ctr">
                      <a:solidFill>
                        <a:schemeClr val="bg1">
                          <a:lumMod val="6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84889908"/>
                  </a:ext>
                </a:extLst>
              </a:tr>
              <a:tr h="360000">
                <a:tc>
                  <a:txBody>
                    <a:bodyPr/>
                    <a:lstStyle/>
                    <a:p>
                      <a:pPr algn="l">
                        <a:lnSpc>
                          <a:spcPts val="1250"/>
                        </a:lnSpc>
                        <a:spcAft>
                          <a:spcPts val="0"/>
                        </a:spcAft>
                      </a:pPr>
                      <a:r>
                        <a:rPr lang="es-ES" sz="1400" dirty="0">
                          <a:effectLst/>
                          <a:latin typeface="Calibri Light" panose="020F0302020204030204" pitchFamily="34" charset="0"/>
                          <a:ea typeface="Roboto" pitchFamily="2" charset="0"/>
                          <a:cs typeface="Times New Roman" panose="02020603050405020304" pitchFamily="18" charset="0"/>
                        </a:rPr>
                        <a:t>Ángulos</a:t>
                      </a:r>
                    </a:p>
                  </a:txBody>
                  <a:tcPr marL="68580" marR="68580" marT="0" marB="0" anchor="ctr">
                    <a:lnL w="28575"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a:lnSpc>
                          <a:spcPts val="1250"/>
                        </a:lnSpc>
                        <a:spcAft>
                          <a:spcPts val="0"/>
                        </a:spcAft>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noFill/>
                      <a:prstDash val="solid"/>
                      <a:round/>
                      <a:headEnd type="none" w="med" len="med"/>
                      <a:tailEnd type="none" w="med" len="med"/>
                    </a:lnB>
                    <a:solidFill>
                      <a:srgbClr val="D0B4D1"/>
                    </a:solidFill>
                  </a:tcPr>
                </a:tc>
                <a:tc>
                  <a:txBody>
                    <a:bodyPr/>
                    <a:lstStyle/>
                    <a:p>
                      <a:pPr algn="l">
                        <a:lnSpc>
                          <a:spcPts val="1250"/>
                        </a:lnSpc>
                        <a:spcAft>
                          <a:spcPts val="0"/>
                        </a:spcAft>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l">
                        <a:lnSpc>
                          <a:spcPts val="1250"/>
                        </a:lnSpc>
                        <a:spcAft>
                          <a:spcPts val="0"/>
                        </a:spcAft>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6350" cap="flat" cmpd="sng" algn="ctr">
                      <a:solidFill>
                        <a:schemeClr val="bg1">
                          <a:lumMod val="65000"/>
                        </a:schemeClr>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137159588"/>
                  </a:ext>
                </a:extLst>
              </a:tr>
              <a:tr h="360000">
                <a:tc>
                  <a:txBody>
                    <a:bodyPr/>
                    <a:lstStyle/>
                    <a:p>
                      <a:pPr algn="l">
                        <a:lnSpc>
                          <a:spcPts val="1250"/>
                        </a:lnSpc>
                        <a:spcAft>
                          <a:spcPts val="0"/>
                        </a:spcAft>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a:lnSpc>
                          <a:spcPts val="1250"/>
                        </a:lnSpc>
                        <a:spcAft>
                          <a:spcPts val="0"/>
                        </a:spcAft>
                      </a:pPr>
                      <a:r>
                        <a:rPr lang="en-US" sz="1400" dirty="0">
                          <a:effectLst/>
                          <a:latin typeface="Calibri Light" panose="020F0302020204030204" pitchFamily="34" charset="0"/>
                          <a:ea typeface="Roboto" pitchFamily="2" charset="0"/>
                        </a:rPr>
                        <a:t> </a:t>
                      </a: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l">
                        <a:lnSpc>
                          <a:spcPts val="1250"/>
                        </a:lnSpc>
                        <a:spcAft>
                          <a:spcPts val="0"/>
                        </a:spcAft>
                      </a:pPr>
                      <a:r>
                        <a:rPr lang="en-US" sz="1400" dirty="0">
                          <a:effectLst/>
                          <a:latin typeface="Calibri Light" panose="020F0302020204030204" pitchFamily="34" charset="0"/>
                          <a:ea typeface="Roboto" pitchFamily="2" charset="0"/>
                        </a:rPr>
                        <a:t> </a:t>
                      </a: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l">
                        <a:lnSpc>
                          <a:spcPts val="1250"/>
                        </a:lnSpc>
                        <a:spcAft>
                          <a:spcPts val="0"/>
                        </a:spcAft>
                      </a:pPr>
                      <a:r>
                        <a:rPr lang="en-US" sz="1400" dirty="0">
                          <a:effectLst/>
                          <a:latin typeface="Calibri Light" panose="020F0302020204030204" pitchFamily="34" charset="0"/>
                          <a:ea typeface="Roboto" pitchFamily="2" charset="0"/>
                        </a:rPr>
                        <a:t> </a:t>
                      </a: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42555895"/>
                  </a:ext>
                </a:extLst>
              </a:tr>
            </a:tbl>
          </a:graphicData>
        </a:graphic>
      </p:graphicFrame>
      <p:pic>
        <p:nvPicPr>
          <p:cNvPr id="4" name="object 26">
            <a:extLst>
              <a:ext uri="{FF2B5EF4-FFF2-40B4-BE49-F238E27FC236}">
                <a16:creationId xmlns:a16="http://schemas.microsoft.com/office/drawing/2014/main" id="{2F047BD8-9442-66B0-4A6C-7CD863F57FA0}"/>
              </a:ext>
            </a:extLst>
          </p:cNvPr>
          <p:cNvPicPr/>
          <p:nvPr/>
        </p:nvPicPr>
        <p:blipFill>
          <a:blip r:embed="rId2" cstate="print"/>
          <a:stretch>
            <a:fillRect/>
          </a:stretch>
        </p:blipFill>
        <p:spPr>
          <a:xfrm>
            <a:off x="7984976" y="2136304"/>
            <a:ext cx="323087" cy="324611"/>
          </a:xfrm>
          <a:prstGeom prst="rect">
            <a:avLst/>
          </a:prstGeom>
        </p:spPr>
      </p:pic>
      <p:pic>
        <p:nvPicPr>
          <p:cNvPr id="5" name="object 21">
            <a:extLst>
              <a:ext uri="{FF2B5EF4-FFF2-40B4-BE49-F238E27FC236}">
                <a16:creationId xmlns:a16="http://schemas.microsoft.com/office/drawing/2014/main" id="{C931A34D-2A2C-6CEB-8CFB-F2D3C3F2C485}"/>
              </a:ext>
            </a:extLst>
          </p:cNvPr>
          <p:cNvPicPr/>
          <p:nvPr/>
        </p:nvPicPr>
        <p:blipFill>
          <a:blip r:embed="rId3" cstate="print"/>
          <a:stretch>
            <a:fillRect/>
          </a:stretch>
        </p:blipFill>
        <p:spPr>
          <a:xfrm>
            <a:off x="8921080" y="2505485"/>
            <a:ext cx="278891" cy="278891"/>
          </a:xfrm>
          <a:prstGeom prst="rect">
            <a:avLst/>
          </a:prstGeom>
        </p:spPr>
      </p:pic>
    </p:spTree>
    <p:extLst>
      <p:ext uri="{BB962C8B-B14F-4D97-AF65-F5344CB8AC3E}">
        <p14:creationId xmlns:p14="http://schemas.microsoft.com/office/powerpoint/2010/main" val="2002292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Tabla 36"/>
          <p:cNvGraphicFramePr>
            <a:graphicFrameLocks noGrp="1"/>
          </p:cNvGraphicFramePr>
          <p:nvPr>
            <p:extLst>
              <p:ext uri="{D42A27DB-BD31-4B8C-83A1-F6EECF244321}">
                <p14:modId xmlns:p14="http://schemas.microsoft.com/office/powerpoint/2010/main" val="199024650"/>
              </p:ext>
            </p:extLst>
          </p:nvPr>
        </p:nvGraphicFramePr>
        <p:xfrm>
          <a:off x="1912080" y="1992288"/>
          <a:ext cx="8477921" cy="1872000"/>
        </p:xfrm>
        <a:graphic>
          <a:graphicData uri="http://schemas.openxmlformats.org/drawingml/2006/table">
            <a:tbl>
              <a:tblPr firstRow="1" firstCol="1" bandRow="1">
                <a:tableStyleId>{2D5ABB26-0587-4C30-8999-92F81FD0307C}</a:tableStyleId>
              </a:tblPr>
              <a:tblGrid>
                <a:gridCol w="3236174">
                  <a:extLst>
                    <a:ext uri="{9D8B030D-6E8A-4147-A177-3AD203B41FA5}">
                      <a16:colId xmlns:a16="http://schemas.microsoft.com/office/drawing/2014/main" val="2080390975"/>
                    </a:ext>
                  </a:extLst>
                </a:gridCol>
                <a:gridCol w="2502704">
                  <a:extLst>
                    <a:ext uri="{9D8B030D-6E8A-4147-A177-3AD203B41FA5}">
                      <a16:colId xmlns:a16="http://schemas.microsoft.com/office/drawing/2014/main" val="2485397206"/>
                    </a:ext>
                  </a:extLst>
                </a:gridCol>
                <a:gridCol w="916234">
                  <a:extLst>
                    <a:ext uri="{9D8B030D-6E8A-4147-A177-3AD203B41FA5}">
                      <a16:colId xmlns:a16="http://schemas.microsoft.com/office/drawing/2014/main" val="1847457059"/>
                    </a:ext>
                  </a:extLst>
                </a:gridCol>
                <a:gridCol w="916234">
                  <a:extLst>
                    <a:ext uri="{9D8B030D-6E8A-4147-A177-3AD203B41FA5}">
                      <a16:colId xmlns:a16="http://schemas.microsoft.com/office/drawing/2014/main" val="1963535935"/>
                    </a:ext>
                  </a:extLst>
                </a:gridCol>
                <a:gridCol w="906575">
                  <a:extLst>
                    <a:ext uri="{9D8B030D-6E8A-4147-A177-3AD203B41FA5}">
                      <a16:colId xmlns:a16="http://schemas.microsoft.com/office/drawing/2014/main" val="2696945066"/>
                    </a:ext>
                  </a:extLst>
                </a:gridCol>
              </a:tblGrid>
              <a:tr h="432000">
                <a:tc>
                  <a:txBody>
                    <a:bodyPr/>
                    <a:lstStyle/>
                    <a:p>
                      <a:pPr marL="0" marR="0" indent="0" algn="l" defTabSz="1280160" rtl="0" eaLnBrk="1" fontAlgn="auto" latinLnBrk="0" hangingPunct="1">
                        <a:lnSpc>
                          <a:spcPts val="1250"/>
                        </a:lnSpc>
                        <a:spcBef>
                          <a:spcPts val="0"/>
                        </a:spcBef>
                        <a:spcAft>
                          <a:spcPts val="0"/>
                        </a:spcAft>
                        <a:buClrTx/>
                        <a:buSzTx/>
                        <a:buFontTx/>
                        <a:buNone/>
                        <a:tabLst/>
                        <a:defRPr/>
                      </a:pPr>
                      <a:r>
                        <a:rPr lang="es-ES" sz="1400" b="1" kern="1200" dirty="0">
                          <a:solidFill>
                            <a:schemeClr val="tx1"/>
                          </a:solidFill>
                          <a:effectLst/>
                          <a:latin typeface="Roboto" pitchFamily="2" charset="0"/>
                          <a:ea typeface="Roboto" pitchFamily="2" charset="0"/>
                          <a:cs typeface="+mn-cs"/>
                        </a:rPr>
                        <a:t>RAZONAMIENTO A PARTIR DE INFORMACIÓN COMPARTIDA</a:t>
                      </a: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marR="0" indent="0" algn="l" defTabSz="1280160" rtl="0" eaLnBrk="1" fontAlgn="auto" latinLnBrk="0" hangingPunct="1">
                        <a:lnSpc>
                          <a:spcPts val="1250"/>
                        </a:lnSpc>
                        <a:spcBef>
                          <a:spcPts val="0"/>
                        </a:spcBef>
                        <a:spcAft>
                          <a:spcPts val="0"/>
                        </a:spcAft>
                        <a:buClrTx/>
                        <a:buSzTx/>
                        <a:buFontTx/>
                        <a:buNone/>
                        <a:tabLst/>
                        <a:defRPr/>
                      </a:pPr>
                      <a:r>
                        <a:rPr lang="es-ES" sz="1400" b="1" kern="1200" dirty="0">
                          <a:solidFill>
                            <a:schemeClr val="tx1"/>
                          </a:solidFill>
                          <a:effectLst/>
                          <a:latin typeface="Roboto" pitchFamily="2" charset="0"/>
                          <a:ea typeface="Roboto" pitchFamily="2" charset="0"/>
                          <a:cs typeface="+mn-cs"/>
                        </a:rPr>
                        <a:t>TOMA DE DECISIONES AL MUNDO</a:t>
                      </a:r>
                      <a:endParaRPr lang="en-US" sz="1400" b="1" kern="1200" dirty="0">
                        <a:solidFill>
                          <a:schemeClr val="tx1"/>
                        </a:solidFill>
                        <a:effectLst/>
                        <a:latin typeface="Roboto" pitchFamily="2" charset="0"/>
                        <a:ea typeface="Roboto" pitchFamily="2" charset="0"/>
                        <a:cs typeface="+mn-cs"/>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lnSpc>
                          <a:spcPts val="1250"/>
                        </a:lnSpc>
                        <a:spcAft>
                          <a:spcPts val="0"/>
                        </a:spcAft>
                      </a:pPr>
                      <a:r>
                        <a:rPr lang="en-US" sz="1200" dirty="0">
                          <a:effectLst/>
                          <a:latin typeface="Roboto" pitchFamily="2" charset="0"/>
                          <a:ea typeface="Roboto" pitchFamily="2" charset="0"/>
                        </a:rPr>
                        <a:t>NPDP</a:t>
                      </a:r>
                      <a:endParaRPr lang="es-ES" sz="1200" dirty="0">
                        <a:effectLst/>
                        <a:latin typeface="Roboto" pitchFamily="2"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lnSpc>
                          <a:spcPts val="1250"/>
                        </a:lnSpc>
                        <a:spcAft>
                          <a:spcPts val="0"/>
                        </a:spcAft>
                      </a:pPr>
                      <a:r>
                        <a:rPr lang="en-US" sz="1200" dirty="0">
                          <a:effectLst/>
                          <a:latin typeface="Roboto" pitchFamily="2" charset="0"/>
                          <a:ea typeface="Roboto" pitchFamily="2" charset="0"/>
                        </a:rPr>
                        <a:t>APP</a:t>
                      </a:r>
                      <a:endParaRPr lang="es-ES" sz="1200" dirty="0">
                        <a:effectLst/>
                        <a:latin typeface="Roboto" pitchFamily="2"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lnSpc>
                          <a:spcPts val="1250"/>
                        </a:lnSpc>
                        <a:spcAft>
                          <a:spcPts val="0"/>
                        </a:spcAft>
                      </a:pPr>
                      <a:r>
                        <a:rPr lang="en-US" sz="1200" dirty="0">
                          <a:effectLst/>
                          <a:latin typeface="Roboto" pitchFamily="2" charset="0"/>
                          <a:ea typeface="Roboto" pitchFamily="2" charset="0"/>
                        </a:rPr>
                        <a:t>NUBE</a:t>
                      </a:r>
                      <a:endParaRPr lang="es-ES" sz="1200" dirty="0">
                        <a:effectLst/>
                        <a:latin typeface="Roboto" pitchFamily="2"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76314652"/>
                  </a:ext>
                </a:extLst>
              </a:tr>
              <a:tr h="180000">
                <a:tc>
                  <a:txBody>
                    <a:bodyPr/>
                    <a:lstStyle/>
                    <a:p>
                      <a:pPr algn="l">
                        <a:lnSpc>
                          <a:spcPts val="1250"/>
                        </a:lnSpc>
                        <a:spcAft>
                          <a:spcPts val="0"/>
                        </a:spcAft>
                      </a:pPr>
                      <a:endParaRPr lang="es-ES" sz="1200" dirty="0">
                        <a:effectLst/>
                        <a:latin typeface="Roboto" pitchFamily="2"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tcPr>
                </a:tc>
                <a:tc>
                  <a:txBody>
                    <a:bodyPr/>
                    <a:lstStyle/>
                    <a:p>
                      <a:pPr algn="l">
                        <a:lnSpc>
                          <a:spcPts val="1250"/>
                        </a:lnSpc>
                        <a:spcAft>
                          <a:spcPts val="0"/>
                        </a:spcAft>
                      </a:pPr>
                      <a:endParaRPr lang="es-ES" sz="1200" dirty="0">
                        <a:effectLst/>
                        <a:latin typeface="Roboto" pitchFamily="2"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tcPr>
                </a:tc>
                <a:tc>
                  <a:txBody>
                    <a:bodyPr/>
                    <a:lstStyle/>
                    <a:p>
                      <a:pPr algn="l">
                        <a:lnSpc>
                          <a:spcPts val="1250"/>
                        </a:lnSpc>
                        <a:spcAft>
                          <a:spcPts val="0"/>
                        </a:spcAft>
                      </a:pPr>
                      <a:endParaRPr lang="es-ES" sz="1200" dirty="0">
                        <a:effectLst/>
                        <a:latin typeface="Roboto" pitchFamily="2"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tcPr>
                </a:tc>
                <a:tc>
                  <a:txBody>
                    <a:bodyPr/>
                    <a:lstStyle/>
                    <a:p>
                      <a:pPr algn="l">
                        <a:lnSpc>
                          <a:spcPts val="1250"/>
                        </a:lnSpc>
                        <a:spcAft>
                          <a:spcPts val="0"/>
                        </a:spcAft>
                      </a:pPr>
                      <a:endParaRPr lang="es-ES" sz="1200" dirty="0">
                        <a:effectLst/>
                        <a:latin typeface="Roboto" pitchFamily="2"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tcPr>
                </a:tc>
                <a:tc>
                  <a:txBody>
                    <a:bodyPr/>
                    <a:lstStyle/>
                    <a:p>
                      <a:pPr algn="l">
                        <a:lnSpc>
                          <a:spcPts val="1250"/>
                        </a:lnSpc>
                        <a:spcAft>
                          <a:spcPts val="0"/>
                        </a:spcAft>
                      </a:pPr>
                      <a:endParaRPr lang="es-ES" sz="1200" dirty="0">
                        <a:effectLst/>
                        <a:latin typeface="Roboto" pitchFamily="2"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23180171"/>
                  </a:ext>
                </a:extLst>
              </a:tr>
              <a:tr h="180000">
                <a:tc rowSpan="4">
                  <a:txBody>
                    <a:bodyPr/>
                    <a:lstStyle/>
                    <a:p>
                      <a:pPr algn="just"/>
                      <a:r>
                        <a:rPr lang="es-ES" sz="1200" kern="1200" noProof="0" dirty="0">
                          <a:solidFill>
                            <a:schemeClr val="tx1"/>
                          </a:solidFill>
                          <a:latin typeface="Roboto" panose="02000000000000000000" pitchFamily="2" charset="0"/>
                          <a:ea typeface="Roboto" panose="02000000000000000000" pitchFamily="2" charset="0"/>
                          <a:cs typeface="+mn-cs"/>
                        </a:rPr>
                        <a:t>Se mide y se notifica al usuario  a través de la APP el estado en el que se encuentra, el tiempo que tarda en subir, el tiempo que esta de puntillas, el ángulo máximo, el ángulo mínimo estando de puntillas y el Angulo promedio estando de puntillas</a:t>
                      </a:r>
                    </a:p>
                  </a:txBody>
                  <a:tcPr marL="68580" marR="25200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l">
                        <a:lnSpc>
                          <a:spcPts val="1250"/>
                        </a:lnSpc>
                        <a:spcAft>
                          <a:spcPts val="0"/>
                        </a:spcAft>
                      </a:pPr>
                      <a:endParaRPr lang="es-ES" sz="1200" dirty="0">
                        <a:effectLst/>
                        <a:latin typeface="Roboto" pitchFamily="2"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a:lnSpc>
                          <a:spcPts val="1250"/>
                        </a:lnSpc>
                        <a:spcAft>
                          <a:spcPts val="0"/>
                        </a:spcAft>
                      </a:pPr>
                      <a:endParaRPr lang="es-ES" sz="1200" dirty="0">
                        <a:effectLst/>
                        <a:latin typeface="Roboto" pitchFamily="2"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a:lnSpc>
                          <a:spcPts val="1250"/>
                        </a:lnSpc>
                        <a:spcAft>
                          <a:spcPts val="0"/>
                        </a:spcAft>
                      </a:pPr>
                      <a:endParaRPr lang="es-ES" sz="1200" dirty="0">
                        <a:effectLst/>
                        <a:latin typeface="Roboto" pitchFamily="2"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a:lnSpc>
                          <a:spcPts val="1250"/>
                        </a:lnSpc>
                        <a:spcAft>
                          <a:spcPts val="0"/>
                        </a:spcAft>
                      </a:pPr>
                      <a:endParaRPr lang="es-ES" sz="1200" dirty="0">
                        <a:effectLst/>
                        <a:latin typeface="Roboto" pitchFamily="2"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18687142"/>
                  </a:ext>
                </a:extLst>
              </a:tr>
              <a:tr h="360000">
                <a:tc vMerge="1">
                  <a:txBody>
                    <a:bodyPr/>
                    <a:lstStyle/>
                    <a:p>
                      <a:pPr marL="0" algn="l" defTabSz="1280160" rtl="0" eaLnBrk="1" latinLnBrk="0" hangingPunct="1">
                        <a:lnSpc>
                          <a:spcPts val="1250"/>
                        </a:lnSpc>
                        <a:spcAft>
                          <a:spcPts val="0"/>
                        </a:spcAft>
                      </a:pPr>
                      <a:endParaRPr lang="es-ES" sz="1200" kern="1200" dirty="0">
                        <a:solidFill>
                          <a:schemeClr val="tx1"/>
                        </a:solidFill>
                        <a:effectLst/>
                        <a:latin typeface="Roboto" pitchFamily="2"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just"/>
                      <a:r>
                        <a:rPr lang="en-US" sz="1200" dirty="0" err="1">
                          <a:solidFill>
                            <a:schemeClr val="tx1"/>
                          </a:solidFill>
                          <a:latin typeface="Roboto" panose="02000000000000000000" pitchFamily="2" charset="0"/>
                          <a:ea typeface="Roboto" panose="02000000000000000000" pitchFamily="2" charset="0"/>
                        </a:rPr>
                        <a:t>Notificación</a:t>
                      </a:r>
                      <a:r>
                        <a:rPr lang="en-US" sz="1200" dirty="0">
                          <a:solidFill>
                            <a:schemeClr val="tx1"/>
                          </a:solidFill>
                          <a:latin typeface="Roboto" panose="02000000000000000000" pitchFamily="2" charset="0"/>
                          <a:ea typeface="Roboto" panose="02000000000000000000" pitchFamily="2" charset="0"/>
                        </a:rPr>
                        <a:t> al </a:t>
                      </a:r>
                      <a:r>
                        <a:rPr lang="en-US" sz="1200" dirty="0" err="1">
                          <a:solidFill>
                            <a:schemeClr val="tx1"/>
                          </a:solidFill>
                          <a:latin typeface="Roboto" panose="02000000000000000000" pitchFamily="2" charset="0"/>
                          <a:ea typeface="Roboto" panose="02000000000000000000" pitchFamily="2" charset="0"/>
                        </a:rPr>
                        <a:t>usuario</a:t>
                      </a:r>
                      <a:endParaRPr lang="en-US" sz="1200" dirty="0">
                        <a:solidFill>
                          <a:schemeClr val="tx1"/>
                        </a:solidFill>
                        <a:latin typeface="Roboto" panose="02000000000000000000" pitchFamily="2" charset="0"/>
                        <a:ea typeface="Roboto" panose="02000000000000000000" pitchFamily="2"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ts val="1250"/>
                        </a:lnSpc>
                        <a:spcAft>
                          <a:spcPts val="0"/>
                        </a:spcAft>
                      </a:pPr>
                      <a:r>
                        <a:rPr lang="en-US" sz="1200" dirty="0">
                          <a:solidFill>
                            <a:srgbClr val="1E5260"/>
                          </a:solidFill>
                          <a:effectLst/>
                          <a:latin typeface="Roboto" pitchFamily="2" charset="0"/>
                          <a:ea typeface="Roboto" pitchFamily="2" charset="0"/>
                        </a:rPr>
                        <a:t> </a:t>
                      </a:r>
                      <a:endParaRPr lang="es-ES" sz="1200" dirty="0">
                        <a:solidFill>
                          <a:srgbClr val="1E5260"/>
                        </a:solidFill>
                        <a:effectLst/>
                        <a:latin typeface="Roboto" pitchFamily="2" charset="0"/>
                        <a:ea typeface="Roboto" pitchFamily="2"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ts val="1250"/>
                        </a:lnSpc>
                        <a:spcAft>
                          <a:spcPts val="0"/>
                        </a:spcAft>
                      </a:pPr>
                      <a:r>
                        <a:rPr lang="en-US" sz="1200" dirty="0">
                          <a:solidFill>
                            <a:srgbClr val="1E5260"/>
                          </a:solidFill>
                          <a:effectLst/>
                          <a:latin typeface="Roboto" pitchFamily="2" charset="0"/>
                          <a:ea typeface="Roboto" pitchFamily="2" charset="0"/>
                        </a:rPr>
                        <a:t> </a:t>
                      </a:r>
                      <a:endParaRPr lang="es-ES" sz="1200" dirty="0">
                        <a:solidFill>
                          <a:srgbClr val="1E5260"/>
                        </a:solidFill>
                        <a:effectLst/>
                        <a:latin typeface="Roboto" pitchFamily="2" charset="0"/>
                        <a:ea typeface="Roboto" pitchFamily="2"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3B7"/>
                    </a:solidFill>
                  </a:tcPr>
                </a:tc>
                <a:tc>
                  <a:txBody>
                    <a:bodyPr/>
                    <a:lstStyle/>
                    <a:p>
                      <a:pPr algn="l">
                        <a:lnSpc>
                          <a:spcPts val="1250"/>
                        </a:lnSpc>
                        <a:spcAft>
                          <a:spcPts val="0"/>
                        </a:spcAft>
                      </a:pPr>
                      <a:r>
                        <a:rPr lang="en-US" sz="1200" dirty="0">
                          <a:effectLst/>
                          <a:latin typeface="Roboto" pitchFamily="2" charset="0"/>
                          <a:ea typeface="Roboto" pitchFamily="2" charset="0"/>
                        </a:rPr>
                        <a:t> </a:t>
                      </a:r>
                      <a:endParaRPr lang="es-ES" sz="1200" dirty="0">
                        <a:effectLst/>
                        <a:latin typeface="Roboto" pitchFamily="2" charset="0"/>
                        <a:ea typeface="Roboto" pitchFamily="2"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0355968"/>
                  </a:ext>
                </a:extLst>
              </a:tr>
              <a:tr h="360000">
                <a:tc vMerge="1">
                  <a:txBody>
                    <a:bodyPr/>
                    <a:lstStyle/>
                    <a:p>
                      <a:pPr algn="l">
                        <a:lnSpc>
                          <a:spcPts val="1250"/>
                        </a:lnSpc>
                        <a:spcAft>
                          <a:spcPts val="0"/>
                        </a:spcAft>
                      </a:pPr>
                      <a:endParaRPr lang="es-ES" sz="1200" dirty="0">
                        <a:effectLst/>
                        <a:latin typeface="Roboto" pitchFamily="2"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just"/>
                      <a:r>
                        <a:rPr lang="en-US" sz="1200" kern="1200" dirty="0">
                          <a:solidFill>
                            <a:schemeClr val="tx1"/>
                          </a:solidFill>
                          <a:latin typeface="Roboto" panose="02000000000000000000" pitchFamily="2" charset="0"/>
                          <a:ea typeface="Roboto" panose="02000000000000000000" pitchFamily="2" charset="0"/>
                          <a:cs typeface="+mn-cs"/>
                        </a:rPr>
                        <a:t>Orden de </a:t>
                      </a:r>
                      <a:r>
                        <a:rPr lang="en-US" sz="1200" kern="1200" dirty="0" err="1">
                          <a:solidFill>
                            <a:schemeClr val="tx1"/>
                          </a:solidFill>
                          <a:latin typeface="Roboto" panose="02000000000000000000" pitchFamily="2" charset="0"/>
                          <a:ea typeface="Roboto" panose="02000000000000000000" pitchFamily="2" charset="0"/>
                          <a:cs typeface="+mn-cs"/>
                        </a:rPr>
                        <a:t>inicio</a:t>
                      </a:r>
                      <a:endParaRPr lang="en-US" sz="1200" kern="1200" dirty="0">
                        <a:solidFill>
                          <a:schemeClr val="tx1"/>
                        </a:solidFill>
                        <a:latin typeface="Roboto" panose="02000000000000000000" pitchFamily="2" charset="0"/>
                        <a:ea typeface="Roboto" panose="02000000000000000000" pitchFamily="2" charset="0"/>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a:lnSpc>
                          <a:spcPts val="1250"/>
                        </a:lnSpc>
                        <a:spcAft>
                          <a:spcPts val="0"/>
                        </a:spcAft>
                      </a:pPr>
                      <a:r>
                        <a:rPr lang="en-US" sz="1200" dirty="0">
                          <a:effectLst/>
                          <a:latin typeface="Roboto" pitchFamily="2" charset="0"/>
                          <a:ea typeface="Roboto" pitchFamily="2" charset="0"/>
                        </a:rPr>
                        <a:t> </a:t>
                      </a:r>
                      <a:endParaRPr lang="es-ES" sz="1200" dirty="0">
                        <a:effectLst/>
                        <a:latin typeface="Roboto" pitchFamily="2" charset="0"/>
                        <a:ea typeface="Roboto" pitchFamily="2"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l">
                        <a:lnSpc>
                          <a:spcPts val="1250"/>
                        </a:lnSpc>
                        <a:spcAft>
                          <a:spcPts val="0"/>
                        </a:spcAft>
                      </a:pPr>
                      <a:r>
                        <a:rPr lang="en-US" sz="1200" dirty="0">
                          <a:effectLst/>
                          <a:latin typeface="Roboto" pitchFamily="2" charset="0"/>
                          <a:ea typeface="Roboto" pitchFamily="2" charset="0"/>
                        </a:rPr>
                        <a:t> </a:t>
                      </a:r>
                      <a:endParaRPr lang="es-ES" sz="1200" dirty="0">
                        <a:effectLst/>
                        <a:latin typeface="Roboto" pitchFamily="2" charset="0"/>
                        <a:ea typeface="Roboto" pitchFamily="2"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FE3B7"/>
                    </a:solidFill>
                  </a:tcPr>
                </a:tc>
                <a:tc>
                  <a:txBody>
                    <a:bodyPr/>
                    <a:lstStyle/>
                    <a:p>
                      <a:pPr algn="l">
                        <a:lnSpc>
                          <a:spcPts val="1250"/>
                        </a:lnSpc>
                        <a:spcAft>
                          <a:spcPts val="0"/>
                        </a:spcAft>
                      </a:pPr>
                      <a:r>
                        <a:rPr lang="en-US" sz="1200" dirty="0">
                          <a:effectLst/>
                          <a:latin typeface="Roboto" pitchFamily="2" charset="0"/>
                          <a:ea typeface="Roboto" pitchFamily="2" charset="0"/>
                        </a:rPr>
                        <a:t> </a:t>
                      </a:r>
                      <a:endParaRPr lang="es-ES" sz="1200" dirty="0">
                        <a:effectLst/>
                        <a:latin typeface="Roboto" pitchFamily="2" charset="0"/>
                        <a:ea typeface="Roboto" pitchFamily="2"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42555895"/>
                  </a:ext>
                </a:extLst>
              </a:tr>
              <a:tr h="360000">
                <a:tc vMerge="1">
                  <a:txBody>
                    <a:bodyPr/>
                    <a:lstStyle/>
                    <a:p>
                      <a:pPr algn="just"/>
                      <a:endParaRPr lang="es-ES" sz="1200" dirty="0">
                        <a:effectLst/>
                        <a:latin typeface="Roboto" panose="02000000000000000000" pitchFamily="2" charset="0"/>
                        <a:ea typeface="Roboto" panose="02000000000000000000" pitchFamily="2" charset="0"/>
                        <a:cs typeface="Times New Roman" panose="02020603050405020304" pitchFamily="18" charset="0"/>
                      </a:endParaRPr>
                    </a:p>
                  </a:txBody>
                  <a:tcPr marL="68580" marR="25200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ts val="1250"/>
                        </a:lnSpc>
                        <a:spcAft>
                          <a:spcPts val="0"/>
                        </a:spcAft>
                      </a:pPr>
                      <a:endParaRPr lang="es-ES" sz="1200" dirty="0">
                        <a:effectLst/>
                        <a:latin typeface="Roboto" panose="02000000000000000000" pitchFamily="2" charset="0"/>
                        <a:ea typeface="Roboto" panose="02000000000000000000" pitchFamily="2" charset="0"/>
                        <a:cs typeface="Times New Roman" panose="02020603050405020304" pitchFamily="18" charset="0"/>
                      </a:endParaRPr>
                    </a:p>
                  </a:txBody>
                  <a:tcPr marL="68580" marR="68580" marT="0" marB="0" anchor="ctr">
                    <a:lnL w="2857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l">
                        <a:lnSpc>
                          <a:spcPts val="1250"/>
                        </a:lnSpc>
                        <a:spcAft>
                          <a:spcPts val="0"/>
                        </a:spcAft>
                      </a:pPr>
                      <a:endParaRPr lang="es-ES" sz="1200" dirty="0">
                        <a:effectLst/>
                        <a:latin typeface="Roboto" pitchFamily="2"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l">
                        <a:lnSpc>
                          <a:spcPts val="1250"/>
                        </a:lnSpc>
                        <a:spcAft>
                          <a:spcPts val="0"/>
                        </a:spcAft>
                      </a:pPr>
                      <a:endParaRPr lang="es-ES" sz="1200" dirty="0">
                        <a:effectLst/>
                        <a:latin typeface="Roboto" pitchFamily="2"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l">
                        <a:lnSpc>
                          <a:spcPts val="1250"/>
                        </a:lnSpc>
                        <a:spcAft>
                          <a:spcPts val="0"/>
                        </a:spcAft>
                      </a:pPr>
                      <a:endParaRPr lang="es-ES" sz="1200" dirty="0">
                        <a:effectLst/>
                        <a:latin typeface="Roboto" pitchFamily="2" charset="0"/>
                        <a:ea typeface="Roboto" pitchFamily="2" charset="0"/>
                        <a:cs typeface="Times New Roman" panose="02020603050405020304" pitchFamily="18" charset="0"/>
                      </a:endParaRPr>
                    </a:p>
                  </a:txBody>
                  <a:tcPr marL="68580" marR="68580"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81257652"/>
                  </a:ext>
                </a:extLst>
              </a:tr>
            </a:tbl>
          </a:graphicData>
        </a:graphic>
      </p:graphicFrame>
      <p:sp>
        <p:nvSpPr>
          <p:cNvPr id="2" name="CuadroTexto 1"/>
          <p:cNvSpPr txBox="1"/>
          <p:nvPr/>
        </p:nvSpPr>
        <p:spPr>
          <a:xfrm>
            <a:off x="639763" y="421200"/>
            <a:ext cx="11405837" cy="523220"/>
          </a:xfrm>
          <a:prstGeom prst="rect">
            <a:avLst/>
          </a:prstGeom>
          <a:noFill/>
        </p:spPr>
        <p:txBody>
          <a:bodyPr wrap="square" rtlCol="0">
            <a:spAutoFit/>
          </a:bodyPr>
          <a:lstStyle/>
          <a:p>
            <a:r>
              <a:rPr lang="en-US" sz="2800" b="1" kern="100" dirty="0" err="1">
                <a:solidFill>
                  <a:srgbClr val="592D59"/>
                </a:solidFill>
                <a:latin typeface="Calibri Light" panose="020F0302020204030204" pitchFamily="34" charset="0"/>
                <a:ea typeface="Roboto" pitchFamily="2" charset="0"/>
              </a:rPr>
              <a:t>Razonamiento</a:t>
            </a:r>
            <a:r>
              <a:rPr lang="en-US" sz="2800" b="1" kern="100" dirty="0">
                <a:solidFill>
                  <a:srgbClr val="592D59"/>
                </a:solidFill>
                <a:latin typeface="Calibri Light" panose="020F0302020204030204" pitchFamily="34" charset="0"/>
                <a:ea typeface="Roboto" pitchFamily="2" charset="0"/>
              </a:rPr>
              <a:t> de </a:t>
            </a:r>
            <a:r>
              <a:rPr lang="en-US" sz="2800" b="1" kern="100" dirty="0" err="1">
                <a:solidFill>
                  <a:srgbClr val="592D59"/>
                </a:solidFill>
                <a:latin typeface="Calibri Light" panose="020F0302020204030204" pitchFamily="34" charset="0"/>
                <a:ea typeface="Roboto" pitchFamily="2" charset="0"/>
              </a:rPr>
              <a:t>lsistema</a:t>
            </a:r>
            <a:r>
              <a:rPr lang="en-US" sz="2800" b="1" kern="100" dirty="0">
                <a:solidFill>
                  <a:srgbClr val="592D59"/>
                </a:solidFill>
                <a:latin typeface="Calibri Light" panose="020F0302020204030204" pitchFamily="34" charset="0"/>
                <a:ea typeface="Roboto" pitchFamily="2" charset="0"/>
              </a:rPr>
              <a:t> y </a:t>
            </a:r>
            <a:r>
              <a:rPr lang="en-US" sz="2800" b="1" kern="100" dirty="0" err="1">
                <a:solidFill>
                  <a:srgbClr val="592D59"/>
                </a:solidFill>
                <a:latin typeface="Calibri Light" panose="020F0302020204030204" pitchFamily="34" charset="0"/>
                <a:ea typeface="Roboto" pitchFamily="2" charset="0"/>
              </a:rPr>
              <a:t>salida</a:t>
            </a:r>
            <a:r>
              <a:rPr lang="en-US" sz="2800" b="1" kern="100" dirty="0">
                <a:solidFill>
                  <a:srgbClr val="592D59"/>
                </a:solidFill>
                <a:latin typeface="Calibri Light" panose="020F0302020204030204" pitchFamily="34" charset="0"/>
                <a:ea typeface="Roboto" pitchFamily="2" charset="0"/>
              </a:rPr>
              <a:t> de </a:t>
            </a:r>
            <a:r>
              <a:rPr lang="en-US" sz="2800" b="1" kern="100" dirty="0" err="1">
                <a:solidFill>
                  <a:srgbClr val="592D59"/>
                </a:solidFill>
                <a:latin typeface="Calibri Light" panose="020F0302020204030204" pitchFamily="34" charset="0"/>
                <a:ea typeface="Roboto" pitchFamily="2" charset="0"/>
              </a:rPr>
              <a:t>información</a:t>
            </a:r>
            <a:r>
              <a:rPr lang="en-US" sz="2800" b="1" kern="100" dirty="0">
                <a:solidFill>
                  <a:srgbClr val="592D59"/>
                </a:solidFill>
                <a:latin typeface="Calibri Light" panose="020F0302020204030204" pitchFamily="34" charset="0"/>
                <a:ea typeface="Roboto" pitchFamily="2" charset="0"/>
              </a:rPr>
              <a:t> </a:t>
            </a:r>
            <a:r>
              <a:rPr lang="en-US" sz="2800" b="1" kern="100" dirty="0" err="1">
                <a:solidFill>
                  <a:srgbClr val="592D59"/>
                </a:solidFill>
                <a:latin typeface="Calibri Light" panose="020F0302020204030204" pitchFamily="34" charset="0"/>
                <a:ea typeface="Roboto" pitchFamily="2" charset="0"/>
              </a:rPr>
              <a:t>generada</a:t>
            </a:r>
            <a:endParaRPr lang="en-GB" sz="2800" b="1" kern="100" dirty="0">
              <a:solidFill>
                <a:srgbClr val="592D59"/>
              </a:solidFill>
              <a:latin typeface="Calibri Light" panose="020F0302020204030204" pitchFamily="34" charset="0"/>
              <a:ea typeface="Roboto" pitchFamily="2" charset="0"/>
            </a:endParaRPr>
          </a:p>
        </p:txBody>
      </p:sp>
      <p:pic>
        <p:nvPicPr>
          <p:cNvPr id="3" name="object 7">
            <a:extLst>
              <a:ext uri="{FF2B5EF4-FFF2-40B4-BE49-F238E27FC236}">
                <a16:creationId xmlns:a16="http://schemas.microsoft.com/office/drawing/2014/main" id="{CFC79583-AFA0-9A1C-E316-63FDDB2D60DF}"/>
              </a:ext>
            </a:extLst>
          </p:cNvPr>
          <p:cNvPicPr/>
          <p:nvPr/>
        </p:nvPicPr>
        <p:blipFill>
          <a:blip r:embed="rId2" cstate="print"/>
          <a:stretch>
            <a:fillRect/>
          </a:stretch>
        </p:blipFill>
        <p:spPr>
          <a:xfrm>
            <a:off x="8885645" y="2856384"/>
            <a:ext cx="251459" cy="252983"/>
          </a:xfrm>
          <a:prstGeom prst="rect">
            <a:avLst/>
          </a:prstGeom>
        </p:spPr>
      </p:pic>
      <p:pic>
        <p:nvPicPr>
          <p:cNvPr id="4" name="object 7">
            <a:extLst>
              <a:ext uri="{FF2B5EF4-FFF2-40B4-BE49-F238E27FC236}">
                <a16:creationId xmlns:a16="http://schemas.microsoft.com/office/drawing/2014/main" id="{70BB3EFF-204A-E85C-68C6-8705BBD6E120}"/>
              </a:ext>
            </a:extLst>
          </p:cNvPr>
          <p:cNvPicPr/>
          <p:nvPr/>
        </p:nvPicPr>
        <p:blipFill>
          <a:blip r:embed="rId2" cstate="print"/>
          <a:stretch>
            <a:fillRect/>
          </a:stretch>
        </p:blipFill>
        <p:spPr>
          <a:xfrm>
            <a:off x="8885644" y="3216424"/>
            <a:ext cx="251459" cy="252983"/>
          </a:xfrm>
          <a:prstGeom prst="rect">
            <a:avLst/>
          </a:prstGeom>
        </p:spPr>
      </p:pic>
    </p:spTree>
    <p:extLst>
      <p:ext uri="{BB962C8B-B14F-4D97-AF65-F5344CB8AC3E}">
        <p14:creationId xmlns:p14="http://schemas.microsoft.com/office/powerpoint/2010/main" val="4074756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bject 62">
            <a:extLst>
              <a:ext uri="{FF2B5EF4-FFF2-40B4-BE49-F238E27FC236}">
                <a16:creationId xmlns:a16="http://schemas.microsoft.com/office/drawing/2014/main" id="{00C92E1E-58B8-3353-385A-3B9D102B3E08}"/>
              </a:ext>
            </a:extLst>
          </p:cNvPr>
          <p:cNvSpPr/>
          <p:nvPr/>
        </p:nvSpPr>
        <p:spPr>
          <a:xfrm>
            <a:off x="1770337" y="948528"/>
            <a:ext cx="8952230" cy="3204000"/>
          </a:xfrm>
          <a:custGeom>
            <a:avLst/>
            <a:gdLst/>
            <a:ahLst/>
            <a:cxnLst/>
            <a:rect l="l" t="t" r="r" b="b"/>
            <a:pathLst>
              <a:path w="8952230" h="3793490">
                <a:moveTo>
                  <a:pt x="8951976" y="0"/>
                </a:moveTo>
                <a:lnTo>
                  <a:pt x="0" y="0"/>
                </a:lnTo>
                <a:lnTo>
                  <a:pt x="0" y="3793236"/>
                </a:lnTo>
                <a:lnTo>
                  <a:pt x="8951976" y="3793236"/>
                </a:lnTo>
                <a:lnTo>
                  <a:pt x="8951976" y="0"/>
                </a:lnTo>
                <a:close/>
              </a:path>
            </a:pathLst>
          </a:custGeom>
          <a:solidFill>
            <a:srgbClr val="F2F2F2"/>
          </a:solidFill>
        </p:spPr>
        <p:txBody>
          <a:bodyPr wrap="square" lIns="0" tIns="0" rIns="0" bIns="0" rtlCol="0"/>
          <a:lstStyle/>
          <a:p>
            <a:endParaRPr/>
          </a:p>
        </p:txBody>
      </p:sp>
      <p:sp>
        <p:nvSpPr>
          <p:cNvPr id="2" name="CuadroTexto 1"/>
          <p:cNvSpPr txBox="1"/>
          <p:nvPr/>
        </p:nvSpPr>
        <p:spPr>
          <a:xfrm>
            <a:off x="639763" y="421200"/>
            <a:ext cx="11405837" cy="523220"/>
          </a:xfrm>
          <a:prstGeom prst="rect">
            <a:avLst/>
          </a:prstGeom>
          <a:noFill/>
        </p:spPr>
        <p:txBody>
          <a:bodyPr wrap="square" rtlCol="0">
            <a:spAutoFit/>
          </a:bodyPr>
          <a:lstStyle/>
          <a:p>
            <a:r>
              <a:rPr lang="en-US" sz="2800" b="1" kern="100" dirty="0" err="1">
                <a:solidFill>
                  <a:srgbClr val="592D59"/>
                </a:solidFill>
                <a:latin typeface="Calibri Light" panose="020F0302020204030204" pitchFamily="34" charset="0"/>
                <a:ea typeface="Roboto" pitchFamily="2" charset="0"/>
              </a:rPr>
              <a:t>Diseño</a:t>
            </a:r>
            <a:r>
              <a:rPr lang="en-US" sz="2800" b="1" kern="100" dirty="0">
                <a:solidFill>
                  <a:srgbClr val="592D59"/>
                </a:solidFill>
                <a:latin typeface="Calibri Light" panose="020F0302020204030204" pitchFamily="34" charset="0"/>
                <a:ea typeface="Roboto" pitchFamily="2" charset="0"/>
              </a:rPr>
              <a:t> </a:t>
            </a:r>
            <a:r>
              <a:rPr lang="en-US" sz="2800" b="1" kern="100" dirty="0" err="1">
                <a:solidFill>
                  <a:srgbClr val="592D59"/>
                </a:solidFill>
                <a:latin typeface="Calibri Light" panose="020F0302020204030204" pitchFamily="34" charset="0"/>
                <a:ea typeface="Roboto" pitchFamily="2" charset="0"/>
              </a:rPr>
              <a:t>en</a:t>
            </a:r>
            <a:r>
              <a:rPr lang="en-US" sz="2800" b="1" kern="100" dirty="0">
                <a:solidFill>
                  <a:srgbClr val="592D59"/>
                </a:solidFill>
                <a:latin typeface="Calibri Light" panose="020F0302020204030204" pitchFamily="34" charset="0"/>
                <a:ea typeface="Roboto" pitchFamily="2" charset="0"/>
              </a:rPr>
              <a:t> </a:t>
            </a:r>
            <a:r>
              <a:rPr lang="en-US" sz="2800" b="1" kern="100" dirty="0" err="1">
                <a:solidFill>
                  <a:srgbClr val="592D59"/>
                </a:solidFill>
                <a:latin typeface="Calibri Light" panose="020F0302020204030204" pitchFamily="34" charset="0"/>
                <a:ea typeface="Roboto" pitchFamily="2" charset="0"/>
              </a:rPr>
              <a:t>bloques</a:t>
            </a:r>
            <a:r>
              <a:rPr lang="en-US" sz="2800" b="1" kern="100" dirty="0">
                <a:solidFill>
                  <a:srgbClr val="592D59"/>
                </a:solidFill>
                <a:latin typeface="Calibri Light" panose="020F0302020204030204" pitchFamily="34" charset="0"/>
                <a:ea typeface="Roboto" pitchFamily="2" charset="0"/>
              </a:rPr>
              <a:t> del </a:t>
            </a:r>
            <a:r>
              <a:rPr lang="en-US" sz="2800" b="1" kern="100" dirty="0" err="1">
                <a:solidFill>
                  <a:srgbClr val="592D59"/>
                </a:solidFill>
                <a:latin typeface="Calibri Light" panose="020F0302020204030204" pitchFamily="34" charset="0"/>
                <a:ea typeface="Roboto" pitchFamily="2" charset="0"/>
              </a:rPr>
              <a:t>dispositivo</a:t>
            </a:r>
            <a:r>
              <a:rPr lang="en-US" sz="2800" b="1" kern="100" dirty="0">
                <a:solidFill>
                  <a:srgbClr val="592D59"/>
                </a:solidFill>
                <a:latin typeface="Calibri Light" panose="020F0302020204030204" pitchFamily="34" charset="0"/>
                <a:ea typeface="Roboto" pitchFamily="2" charset="0"/>
              </a:rPr>
              <a:t> (NPDP)</a:t>
            </a:r>
            <a:endParaRPr lang="en-GB" sz="2800" b="1" kern="100" dirty="0">
              <a:solidFill>
                <a:srgbClr val="592D59"/>
              </a:solidFill>
              <a:latin typeface="Calibri Light" panose="020F0302020204030204" pitchFamily="34" charset="0"/>
              <a:ea typeface="Roboto" pitchFamily="2" charset="0"/>
            </a:endParaRPr>
          </a:p>
        </p:txBody>
      </p:sp>
      <p:grpSp>
        <p:nvGrpSpPr>
          <p:cNvPr id="3" name="Grupo 2">
            <a:extLst>
              <a:ext uri="{FF2B5EF4-FFF2-40B4-BE49-F238E27FC236}">
                <a16:creationId xmlns:a16="http://schemas.microsoft.com/office/drawing/2014/main" id="{366EB4FB-B196-820B-0E96-DC2A9466EF67}"/>
              </a:ext>
            </a:extLst>
          </p:cNvPr>
          <p:cNvGrpSpPr>
            <a:grpSpLocks noChangeAspect="1"/>
          </p:cNvGrpSpPr>
          <p:nvPr/>
        </p:nvGrpSpPr>
        <p:grpSpPr>
          <a:xfrm>
            <a:off x="4528277" y="4224536"/>
            <a:ext cx="3933526" cy="3672408"/>
            <a:chOff x="4191382" y="2650381"/>
            <a:chExt cx="3933526" cy="3672408"/>
          </a:xfrm>
        </p:grpSpPr>
        <p:sp>
          <p:nvSpPr>
            <p:cNvPr id="339" name="Rectángulo redondeado 338"/>
            <p:cNvSpPr/>
            <p:nvPr/>
          </p:nvSpPr>
          <p:spPr>
            <a:xfrm>
              <a:off x="4813781" y="2878696"/>
              <a:ext cx="3019812" cy="3259082"/>
            </a:xfrm>
            <a:prstGeom prst="roundRect">
              <a:avLst>
                <a:gd name="adj" fmla="val 10349"/>
              </a:avLst>
            </a:prstGeom>
            <a:noFill/>
            <a:ln w="19050" cap="rnd" cmpd="sng">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b="1">
                <a:solidFill>
                  <a:schemeClr val="tx1"/>
                </a:solidFill>
                <a:latin typeface="Calibri Light" panose="020F0302020204030204" pitchFamily="34" charset="0"/>
                <a:ea typeface="Roboto Medium" panose="02000000000000000000" pitchFamily="2" charset="0"/>
              </a:endParaRPr>
            </a:p>
          </p:txBody>
        </p:sp>
        <p:sp>
          <p:nvSpPr>
            <p:cNvPr id="340" name="Rectángulo 339"/>
            <p:cNvSpPr/>
            <p:nvPr/>
          </p:nvSpPr>
          <p:spPr>
            <a:xfrm>
              <a:off x="4191382" y="2650381"/>
              <a:ext cx="3181587" cy="3672408"/>
            </a:xfrm>
            <a:prstGeom prst="rect">
              <a:avLst/>
            </a:prstGeom>
            <a:solidFill>
              <a:schemeClr val="bg1"/>
            </a:solidFill>
            <a:ln w="177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dirty="0">
                <a:solidFill>
                  <a:schemeClr val="tx1"/>
                </a:solidFill>
                <a:latin typeface="Calibri Light" panose="020F0302020204030204" pitchFamily="34" charset="0"/>
              </a:endParaRPr>
            </a:p>
          </p:txBody>
        </p:sp>
        <p:grpSp>
          <p:nvGrpSpPr>
            <p:cNvPr id="341" name="Grupo 340"/>
            <p:cNvGrpSpPr/>
            <p:nvPr/>
          </p:nvGrpSpPr>
          <p:grpSpPr>
            <a:xfrm>
              <a:off x="5819761" y="2964516"/>
              <a:ext cx="567787" cy="853463"/>
              <a:chOff x="7020297" y="1443620"/>
              <a:chExt cx="804978" cy="1209996"/>
            </a:xfrm>
          </p:grpSpPr>
          <p:sp>
            <p:nvSpPr>
              <p:cNvPr id="389" name="Rectángulo 388"/>
              <p:cNvSpPr/>
              <p:nvPr/>
            </p:nvSpPr>
            <p:spPr>
              <a:xfrm>
                <a:off x="7245259" y="1752771"/>
                <a:ext cx="369927" cy="672534"/>
              </a:xfrm>
              <a:prstGeom prst="rect">
                <a:avLst/>
              </a:prstGeom>
              <a:solidFill>
                <a:srgbClr val="C4D6A0"/>
              </a:solidFill>
              <a:ln w="177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b="1">
                  <a:solidFill>
                    <a:schemeClr val="tx1"/>
                  </a:solidFill>
                  <a:latin typeface="Calibri Light" panose="020F0302020204030204" pitchFamily="34" charset="0"/>
                  <a:ea typeface="Roboto Medium" panose="02000000000000000000" pitchFamily="2" charset="0"/>
                </a:endParaRPr>
              </a:p>
            </p:txBody>
          </p:sp>
          <p:sp>
            <p:nvSpPr>
              <p:cNvPr id="390" name="Triángulo isósceles 389"/>
              <p:cNvSpPr/>
              <p:nvPr/>
            </p:nvSpPr>
            <p:spPr>
              <a:xfrm>
                <a:off x="7454803" y="1523054"/>
                <a:ext cx="360040" cy="432048"/>
              </a:xfrm>
              <a:prstGeom prst="triangle">
                <a:avLst>
                  <a:gd name="adj" fmla="val 71693"/>
                </a:avLst>
              </a:prstGeom>
              <a:solidFill>
                <a:schemeClr val="bg1"/>
              </a:solidFill>
              <a:ln w="177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b="1">
                  <a:solidFill>
                    <a:schemeClr val="tx1"/>
                  </a:solidFill>
                  <a:latin typeface="Calibri Light" panose="020F0302020204030204" pitchFamily="34" charset="0"/>
                  <a:ea typeface="Roboto Medium" panose="02000000000000000000" pitchFamily="2" charset="0"/>
                </a:endParaRPr>
              </a:p>
            </p:txBody>
          </p:sp>
          <p:sp>
            <p:nvSpPr>
              <p:cNvPr id="391" name="Triángulo isósceles 390"/>
              <p:cNvSpPr/>
              <p:nvPr/>
            </p:nvSpPr>
            <p:spPr>
              <a:xfrm rot="10800000">
                <a:off x="7020297" y="2049056"/>
                <a:ext cx="360040" cy="432048"/>
              </a:xfrm>
              <a:prstGeom prst="triangle">
                <a:avLst>
                  <a:gd name="adj" fmla="val 29363"/>
                </a:avLst>
              </a:prstGeom>
              <a:solidFill>
                <a:schemeClr val="bg1"/>
              </a:solidFill>
              <a:ln w="177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b="1">
                  <a:solidFill>
                    <a:schemeClr val="tx1"/>
                  </a:solidFill>
                  <a:latin typeface="Calibri Light" panose="020F0302020204030204" pitchFamily="34" charset="0"/>
                  <a:ea typeface="Roboto Medium" panose="02000000000000000000" pitchFamily="2" charset="0"/>
                </a:endParaRPr>
              </a:p>
            </p:txBody>
          </p:sp>
          <p:sp>
            <p:nvSpPr>
              <p:cNvPr id="392" name="Rectángulo 391"/>
              <p:cNvSpPr/>
              <p:nvPr/>
            </p:nvSpPr>
            <p:spPr>
              <a:xfrm rot="1693744">
                <a:off x="7123941" y="1443620"/>
                <a:ext cx="242042" cy="743137"/>
              </a:xfrm>
              <a:prstGeom prst="rect">
                <a:avLst/>
              </a:prstGeom>
              <a:solidFill>
                <a:schemeClr val="bg1"/>
              </a:solidFill>
              <a:ln w="177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b="1">
                  <a:solidFill>
                    <a:schemeClr val="tx1"/>
                  </a:solidFill>
                  <a:latin typeface="Calibri Light" panose="020F0302020204030204" pitchFamily="34" charset="0"/>
                  <a:ea typeface="Roboto Medium" panose="02000000000000000000" pitchFamily="2" charset="0"/>
                </a:endParaRPr>
              </a:p>
            </p:txBody>
          </p:sp>
          <p:sp>
            <p:nvSpPr>
              <p:cNvPr id="393" name="Rectángulo 392"/>
              <p:cNvSpPr/>
              <p:nvPr/>
            </p:nvSpPr>
            <p:spPr>
              <a:xfrm rot="1860144">
                <a:off x="7403700" y="1910479"/>
                <a:ext cx="421575" cy="743137"/>
              </a:xfrm>
              <a:prstGeom prst="rect">
                <a:avLst/>
              </a:prstGeom>
              <a:solidFill>
                <a:schemeClr val="bg1"/>
              </a:solidFill>
              <a:ln w="177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b="1">
                  <a:solidFill>
                    <a:schemeClr val="tx1"/>
                  </a:solidFill>
                  <a:latin typeface="Calibri Light" panose="020F0302020204030204" pitchFamily="34" charset="0"/>
                  <a:ea typeface="Roboto Medium" panose="02000000000000000000" pitchFamily="2" charset="0"/>
                </a:endParaRPr>
              </a:p>
            </p:txBody>
          </p:sp>
        </p:grpSp>
        <p:grpSp>
          <p:nvGrpSpPr>
            <p:cNvPr id="342" name="Grupo 341"/>
            <p:cNvGrpSpPr/>
            <p:nvPr/>
          </p:nvGrpSpPr>
          <p:grpSpPr>
            <a:xfrm>
              <a:off x="6757280" y="3121398"/>
              <a:ext cx="507848" cy="537187"/>
              <a:chOff x="8324883" y="1702907"/>
              <a:chExt cx="720000" cy="761595"/>
            </a:xfrm>
          </p:grpSpPr>
          <p:sp>
            <p:nvSpPr>
              <p:cNvPr id="381" name="Anillo 380"/>
              <p:cNvSpPr/>
              <p:nvPr/>
            </p:nvSpPr>
            <p:spPr>
              <a:xfrm>
                <a:off x="8324883" y="1716508"/>
                <a:ext cx="720000" cy="720000"/>
              </a:xfrm>
              <a:prstGeom prst="donut">
                <a:avLst>
                  <a:gd name="adj" fmla="val 7270"/>
                </a:avLst>
              </a:prstGeom>
              <a:solidFill>
                <a:srgbClr val="CACACA"/>
              </a:solidFill>
              <a:ln w="177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b="1">
                  <a:solidFill>
                    <a:schemeClr val="tx1"/>
                  </a:solidFill>
                  <a:latin typeface="Calibri Light" panose="020F0302020204030204" pitchFamily="34" charset="0"/>
                  <a:ea typeface="Roboto Medium" panose="02000000000000000000" pitchFamily="2" charset="0"/>
                </a:endParaRPr>
              </a:p>
            </p:txBody>
          </p:sp>
          <p:sp>
            <p:nvSpPr>
              <p:cNvPr id="382" name="Anillo 381"/>
              <p:cNvSpPr/>
              <p:nvPr/>
            </p:nvSpPr>
            <p:spPr>
              <a:xfrm>
                <a:off x="8426911" y="1824508"/>
                <a:ext cx="504000" cy="504000"/>
              </a:xfrm>
              <a:prstGeom prst="donut">
                <a:avLst>
                  <a:gd name="adj" fmla="val 7270"/>
                </a:avLst>
              </a:prstGeom>
              <a:solidFill>
                <a:srgbClr val="CACACA"/>
              </a:solidFill>
              <a:ln w="177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b="1">
                  <a:solidFill>
                    <a:schemeClr val="tx1"/>
                  </a:solidFill>
                  <a:latin typeface="Calibri Light" panose="020F0302020204030204" pitchFamily="34" charset="0"/>
                  <a:ea typeface="Roboto Medium" panose="02000000000000000000" pitchFamily="2" charset="0"/>
                </a:endParaRPr>
              </a:p>
            </p:txBody>
          </p:sp>
          <p:sp>
            <p:nvSpPr>
              <p:cNvPr id="383" name="Anillo 382"/>
              <p:cNvSpPr/>
              <p:nvPr/>
            </p:nvSpPr>
            <p:spPr>
              <a:xfrm>
                <a:off x="8523480" y="1921141"/>
                <a:ext cx="324000" cy="324000"/>
              </a:xfrm>
              <a:prstGeom prst="donut">
                <a:avLst>
                  <a:gd name="adj" fmla="val 7270"/>
                </a:avLst>
              </a:prstGeom>
              <a:solidFill>
                <a:srgbClr val="CACACA"/>
              </a:solidFill>
              <a:ln w="177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b="1">
                  <a:solidFill>
                    <a:schemeClr val="tx1"/>
                  </a:solidFill>
                  <a:latin typeface="Calibri Light" panose="020F0302020204030204" pitchFamily="34" charset="0"/>
                  <a:ea typeface="Roboto Medium" panose="02000000000000000000" pitchFamily="2" charset="0"/>
                </a:endParaRPr>
              </a:p>
            </p:txBody>
          </p:sp>
          <p:sp>
            <p:nvSpPr>
              <p:cNvPr id="384" name="Anillo 383"/>
              <p:cNvSpPr/>
              <p:nvPr/>
            </p:nvSpPr>
            <p:spPr>
              <a:xfrm>
                <a:off x="8595761" y="1993141"/>
                <a:ext cx="180000" cy="180000"/>
              </a:xfrm>
              <a:prstGeom prst="donut">
                <a:avLst>
                  <a:gd name="adj" fmla="val 7270"/>
                </a:avLst>
              </a:prstGeom>
              <a:solidFill>
                <a:srgbClr val="CACACA"/>
              </a:solidFill>
              <a:ln w="177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b="1">
                  <a:solidFill>
                    <a:schemeClr val="tx1"/>
                  </a:solidFill>
                  <a:latin typeface="Calibri Light" panose="020F0302020204030204" pitchFamily="34" charset="0"/>
                  <a:ea typeface="Roboto Medium" panose="02000000000000000000" pitchFamily="2" charset="0"/>
                </a:endParaRPr>
              </a:p>
            </p:txBody>
          </p:sp>
          <p:sp>
            <p:nvSpPr>
              <p:cNvPr id="385" name="Triángulo isósceles 384"/>
              <p:cNvSpPr/>
              <p:nvPr/>
            </p:nvSpPr>
            <p:spPr>
              <a:xfrm>
                <a:off x="8412728" y="2083141"/>
                <a:ext cx="545501" cy="381361"/>
              </a:xfrm>
              <a:prstGeom prst="triangle">
                <a:avLst/>
              </a:prstGeom>
              <a:solidFill>
                <a:schemeClr val="bg1"/>
              </a:solidFill>
              <a:ln w="177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b="1">
                  <a:solidFill>
                    <a:schemeClr val="tx1"/>
                  </a:solidFill>
                  <a:latin typeface="Calibri Light" panose="020F0302020204030204" pitchFamily="34" charset="0"/>
                  <a:ea typeface="Roboto Medium" panose="02000000000000000000" pitchFamily="2" charset="0"/>
                </a:endParaRPr>
              </a:p>
            </p:txBody>
          </p:sp>
          <p:sp>
            <p:nvSpPr>
              <p:cNvPr id="386" name="Triángulo isósceles 385"/>
              <p:cNvSpPr/>
              <p:nvPr/>
            </p:nvSpPr>
            <p:spPr>
              <a:xfrm>
                <a:off x="8657557" y="2004679"/>
                <a:ext cx="51833" cy="433831"/>
              </a:xfrm>
              <a:prstGeom prst="triangle">
                <a:avLst/>
              </a:prstGeom>
              <a:solidFill>
                <a:srgbClr val="CACACA"/>
              </a:solidFill>
              <a:ln w="177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b="1">
                  <a:solidFill>
                    <a:schemeClr val="tx1"/>
                  </a:solidFill>
                  <a:latin typeface="Calibri Light" panose="020F0302020204030204" pitchFamily="34" charset="0"/>
                  <a:ea typeface="Roboto Medium" panose="02000000000000000000" pitchFamily="2" charset="0"/>
                </a:endParaRPr>
              </a:p>
            </p:txBody>
          </p:sp>
          <p:sp>
            <p:nvSpPr>
              <p:cNvPr id="387" name="Triángulo isósceles 386"/>
              <p:cNvSpPr/>
              <p:nvPr/>
            </p:nvSpPr>
            <p:spPr>
              <a:xfrm rot="10800000">
                <a:off x="8412729" y="1702907"/>
                <a:ext cx="545501" cy="381361"/>
              </a:xfrm>
              <a:prstGeom prst="triangle">
                <a:avLst/>
              </a:prstGeom>
              <a:solidFill>
                <a:schemeClr val="bg1"/>
              </a:solidFill>
              <a:ln w="177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b="1">
                  <a:solidFill>
                    <a:schemeClr val="tx1"/>
                  </a:solidFill>
                  <a:latin typeface="Calibri Light" panose="020F0302020204030204" pitchFamily="34" charset="0"/>
                  <a:ea typeface="Roboto Medium" panose="02000000000000000000" pitchFamily="2" charset="0"/>
                </a:endParaRPr>
              </a:p>
            </p:txBody>
          </p:sp>
          <p:sp>
            <p:nvSpPr>
              <p:cNvPr id="388" name="Elipse 387"/>
              <p:cNvSpPr/>
              <p:nvPr/>
            </p:nvSpPr>
            <p:spPr>
              <a:xfrm>
                <a:off x="8659861" y="2064912"/>
                <a:ext cx="45719" cy="45719"/>
              </a:xfrm>
              <a:prstGeom prst="ellipse">
                <a:avLst/>
              </a:prstGeom>
              <a:solidFill>
                <a:srgbClr val="CACACA"/>
              </a:solidFill>
              <a:ln w="177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b="1">
                  <a:solidFill>
                    <a:schemeClr val="tx1"/>
                  </a:solidFill>
                  <a:latin typeface="Calibri Light" panose="020F0302020204030204" pitchFamily="34" charset="0"/>
                  <a:ea typeface="Roboto Medium" panose="02000000000000000000" pitchFamily="2" charset="0"/>
                </a:endParaRPr>
              </a:p>
            </p:txBody>
          </p:sp>
        </p:grpSp>
        <p:sp>
          <p:nvSpPr>
            <p:cNvPr id="343" name="Rectángulo 342"/>
            <p:cNvSpPr/>
            <p:nvPr/>
          </p:nvSpPr>
          <p:spPr>
            <a:xfrm>
              <a:off x="7003318" y="4084465"/>
              <a:ext cx="25392" cy="253924"/>
            </a:xfrm>
            <a:prstGeom prst="rect">
              <a:avLst/>
            </a:prstGeom>
            <a:solidFill>
              <a:srgbClr val="C0C0C0"/>
            </a:solidFill>
            <a:ln w="177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b="1">
                <a:solidFill>
                  <a:schemeClr val="tx1"/>
                </a:solidFill>
                <a:latin typeface="Calibri Light" panose="020F0302020204030204" pitchFamily="34" charset="0"/>
                <a:ea typeface="Roboto Medium" panose="02000000000000000000" pitchFamily="2" charset="0"/>
              </a:endParaRPr>
            </a:p>
          </p:txBody>
        </p:sp>
        <p:sp>
          <p:nvSpPr>
            <p:cNvPr id="344" name="Rectángulo redondeado 343"/>
            <p:cNvSpPr/>
            <p:nvPr/>
          </p:nvSpPr>
          <p:spPr>
            <a:xfrm>
              <a:off x="4788424" y="4431746"/>
              <a:ext cx="2602719" cy="558632"/>
            </a:xfrm>
            <a:prstGeom prst="roundRect">
              <a:avLst>
                <a:gd name="adj" fmla="val 25903"/>
              </a:avLst>
            </a:prstGeom>
            <a:solidFill>
              <a:srgbClr val="F5F5F5"/>
            </a:solidFill>
            <a:ln w="17780">
              <a:solidFill>
                <a:srgbClr val="C8C8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b="1">
                <a:solidFill>
                  <a:schemeClr val="tx1"/>
                </a:solidFill>
                <a:latin typeface="Calibri Light" panose="020F0302020204030204" pitchFamily="34" charset="0"/>
                <a:ea typeface="Roboto Medium" panose="02000000000000000000" pitchFamily="2" charset="0"/>
              </a:endParaRPr>
            </a:p>
          </p:txBody>
        </p:sp>
        <p:grpSp>
          <p:nvGrpSpPr>
            <p:cNvPr id="345" name="Grupo 344"/>
            <p:cNvGrpSpPr/>
            <p:nvPr/>
          </p:nvGrpSpPr>
          <p:grpSpPr>
            <a:xfrm>
              <a:off x="6023397" y="4056863"/>
              <a:ext cx="126962" cy="374882"/>
              <a:chOff x="2919480" y="2926487"/>
              <a:chExt cx="180000" cy="531489"/>
            </a:xfrm>
            <a:solidFill>
              <a:srgbClr val="C4D6A0"/>
            </a:solidFill>
          </p:grpSpPr>
          <p:sp>
            <p:nvSpPr>
              <p:cNvPr id="379" name="Triángulo isósceles 378"/>
              <p:cNvSpPr/>
              <p:nvPr/>
            </p:nvSpPr>
            <p:spPr>
              <a:xfrm rot="10800000">
                <a:off x="2919480" y="3198776"/>
                <a:ext cx="180000" cy="259200"/>
              </a:xfrm>
              <a:prstGeom prst="triangl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b="1">
                  <a:solidFill>
                    <a:schemeClr val="tx1"/>
                  </a:solidFill>
                  <a:latin typeface="Calibri Light" panose="020F0302020204030204" pitchFamily="34" charset="0"/>
                  <a:ea typeface="Roboto Medium" panose="02000000000000000000" pitchFamily="2" charset="0"/>
                </a:endParaRPr>
              </a:p>
            </p:txBody>
          </p:sp>
          <p:sp>
            <p:nvSpPr>
              <p:cNvPr id="380" name="Rectángulo 379"/>
              <p:cNvSpPr/>
              <p:nvPr/>
            </p:nvSpPr>
            <p:spPr>
              <a:xfrm>
                <a:off x="2991479" y="2926487"/>
                <a:ext cx="36000" cy="288000"/>
              </a:xfrm>
              <a:prstGeom prst="rect">
                <a:avLst/>
              </a:prstGeom>
              <a:grpFill/>
              <a:ln w="177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b="1">
                  <a:solidFill>
                    <a:schemeClr val="tx1"/>
                  </a:solidFill>
                  <a:latin typeface="Calibri Light" panose="020F0302020204030204" pitchFamily="34" charset="0"/>
                  <a:ea typeface="Roboto Medium" panose="02000000000000000000" pitchFamily="2" charset="0"/>
                </a:endParaRPr>
              </a:p>
            </p:txBody>
          </p:sp>
        </p:grpSp>
        <p:grpSp>
          <p:nvGrpSpPr>
            <p:cNvPr id="348" name="Grupo 347"/>
            <p:cNvGrpSpPr/>
            <p:nvPr/>
          </p:nvGrpSpPr>
          <p:grpSpPr>
            <a:xfrm rot="10800000">
              <a:off x="5199340" y="4993268"/>
              <a:ext cx="126962" cy="416984"/>
              <a:chOff x="4239580" y="2901087"/>
              <a:chExt cx="180000" cy="591179"/>
            </a:xfrm>
            <a:solidFill>
              <a:srgbClr val="DC9152"/>
            </a:solidFill>
          </p:grpSpPr>
          <p:sp>
            <p:nvSpPr>
              <p:cNvPr id="372" name="Triángulo isósceles 371"/>
              <p:cNvSpPr/>
              <p:nvPr/>
            </p:nvSpPr>
            <p:spPr>
              <a:xfrm rot="10800000">
                <a:off x="4239580" y="3233066"/>
                <a:ext cx="180000" cy="259200"/>
              </a:xfrm>
              <a:prstGeom prst="triangl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b="1">
                  <a:solidFill>
                    <a:schemeClr val="tx1"/>
                  </a:solidFill>
                  <a:latin typeface="Calibri Light" panose="020F0302020204030204" pitchFamily="34" charset="0"/>
                  <a:ea typeface="Roboto Medium" panose="02000000000000000000" pitchFamily="2" charset="0"/>
                </a:endParaRPr>
              </a:p>
            </p:txBody>
          </p:sp>
          <p:sp>
            <p:nvSpPr>
              <p:cNvPr id="373" name="Rectángulo 372"/>
              <p:cNvSpPr/>
              <p:nvPr/>
            </p:nvSpPr>
            <p:spPr>
              <a:xfrm>
                <a:off x="4311579" y="2901087"/>
                <a:ext cx="36000" cy="360000"/>
              </a:xfrm>
              <a:prstGeom prst="rect">
                <a:avLst/>
              </a:prstGeom>
              <a:grpFill/>
              <a:ln w="177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b="1">
                  <a:solidFill>
                    <a:schemeClr val="tx1"/>
                  </a:solidFill>
                  <a:latin typeface="Calibri Light" panose="020F0302020204030204" pitchFamily="34" charset="0"/>
                  <a:ea typeface="Roboto Medium" panose="02000000000000000000" pitchFamily="2" charset="0"/>
                </a:endParaRPr>
              </a:p>
            </p:txBody>
          </p:sp>
        </p:grpSp>
        <p:sp>
          <p:nvSpPr>
            <p:cNvPr id="349" name="Rectángulo redondeado 348"/>
            <p:cNvSpPr/>
            <p:nvPr/>
          </p:nvSpPr>
          <p:spPr>
            <a:xfrm>
              <a:off x="4790216" y="5412044"/>
              <a:ext cx="939518" cy="393582"/>
            </a:xfrm>
            <a:prstGeom prst="roundRect">
              <a:avLst>
                <a:gd name="adj" fmla="val 43101"/>
              </a:avLst>
            </a:prstGeom>
            <a:solidFill>
              <a:srgbClr val="F5F5F5"/>
            </a:solidFill>
            <a:ln w="17780">
              <a:solidFill>
                <a:srgbClr val="DC9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b="1">
                <a:solidFill>
                  <a:schemeClr val="tx1"/>
                </a:solidFill>
                <a:latin typeface="Calibri Light" panose="020F0302020204030204" pitchFamily="34" charset="0"/>
                <a:ea typeface="Roboto Medium" panose="02000000000000000000" pitchFamily="2" charset="0"/>
              </a:endParaRPr>
            </a:p>
          </p:txBody>
        </p:sp>
        <p:sp>
          <p:nvSpPr>
            <p:cNvPr id="350" name="Rectángulo redondeado 349"/>
            <p:cNvSpPr/>
            <p:nvPr/>
          </p:nvSpPr>
          <p:spPr>
            <a:xfrm>
              <a:off x="6421913" y="5408078"/>
              <a:ext cx="939518" cy="393582"/>
            </a:xfrm>
            <a:prstGeom prst="roundRect">
              <a:avLst>
                <a:gd name="adj" fmla="val 43101"/>
              </a:avLst>
            </a:prstGeom>
            <a:solidFill>
              <a:srgbClr val="F5F5F5"/>
            </a:solidFill>
            <a:ln w="17780">
              <a:solidFill>
                <a:srgbClr val="3AA0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b="1">
                <a:solidFill>
                  <a:schemeClr val="tx1"/>
                </a:solidFill>
                <a:latin typeface="Calibri Light" panose="020F0302020204030204" pitchFamily="34" charset="0"/>
                <a:ea typeface="Roboto Medium" panose="02000000000000000000" pitchFamily="2" charset="0"/>
              </a:endParaRPr>
            </a:p>
          </p:txBody>
        </p:sp>
        <p:sp>
          <p:nvSpPr>
            <p:cNvPr id="351" name="37 CuadroTexto"/>
            <p:cNvSpPr txBox="1"/>
            <p:nvPr/>
          </p:nvSpPr>
          <p:spPr>
            <a:xfrm>
              <a:off x="5464696" y="4584576"/>
              <a:ext cx="1218969" cy="261610"/>
            </a:xfrm>
            <a:prstGeom prst="rect">
              <a:avLst/>
            </a:prstGeom>
            <a:noFill/>
          </p:spPr>
          <p:txBody>
            <a:bodyPr wrap="square" rtlCol="0">
              <a:spAutoFit/>
            </a:bodyPr>
            <a:lstStyle/>
            <a:p>
              <a:pPr algn="ctr"/>
              <a:r>
                <a:rPr lang="es-ES" sz="1100" b="1" dirty="0">
                  <a:solidFill>
                    <a:srgbClr val="7E7E7E"/>
                  </a:solidFill>
                  <a:latin typeface="Calibri Light" panose="020F0302020204030204" pitchFamily="34" charset="0"/>
                  <a:ea typeface="Roboto Medium" panose="02000000000000000000" pitchFamily="2" charset="0"/>
                  <a:cs typeface="Segoe UI" pitchFamily="34" charset="0"/>
                </a:rPr>
                <a:t>INTELIGENCIA</a:t>
              </a:r>
            </a:p>
          </p:txBody>
        </p:sp>
        <p:sp>
          <p:nvSpPr>
            <p:cNvPr id="353" name="37 CuadroTexto"/>
            <p:cNvSpPr txBox="1"/>
            <p:nvPr/>
          </p:nvSpPr>
          <p:spPr>
            <a:xfrm>
              <a:off x="4846989" y="5488160"/>
              <a:ext cx="840515" cy="261610"/>
            </a:xfrm>
            <a:prstGeom prst="rect">
              <a:avLst/>
            </a:prstGeom>
            <a:noFill/>
          </p:spPr>
          <p:txBody>
            <a:bodyPr wrap="square" rtlCol="0">
              <a:spAutoFit/>
            </a:bodyPr>
            <a:lstStyle/>
            <a:p>
              <a:pPr algn="ctr"/>
              <a:r>
                <a:rPr lang="es-ES" sz="1100" b="1" dirty="0">
                  <a:solidFill>
                    <a:srgbClr val="DC9152"/>
                  </a:solidFill>
                  <a:latin typeface="Calibri Light" panose="020F0302020204030204" pitchFamily="34" charset="0"/>
                  <a:ea typeface="Roboto Medium" panose="02000000000000000000" pitchFamily="2" charset="0"/>
                  <a:cs typeface="Segoe UI" pitchFamily="34" charset="0"/>
                </a:rPr>
                <a:t>SENSOR</a:t>
              </a:r>
            </a:p>
          </p:txBody>
        </p:sp>
        <p:sp>
          <p:nvSpPr>
            <p:cNvPr id="354" name="37 CuadroTexto"/>
            <p:cNvSpPr txBox="1"/>
            <p:nvPr/>
          </p:nvSpPr>
          <p:spPr>
            <a:xfrm>
              <a:off x="6466411" y="5495339"/>
              <a:ext cx="840515" cy="261610"/>
            </a:xfrm>
            <a:prstGeom prst="rect">
              <a:avLst/>
            </a:prstGeom>
            <a:noFill/>
          </p:spPr>
          <p:txBody>
            <a:bodyPr wrap="square" rtlCol="0">
              <a:spAutoFit/>
            </a:bodyPr>
            <a:lstStyle/>
            <a:p>
              <a:pPr algn="ctr"/>
              <a:r>
                <a:rPr lang="es-ES" sz="1100" b="1" dirty="0">
                  <a:solidFill>
                    <a:srgbClr val="3AA0BA"/>
                  </a:solidFill>
                  <a:latin typeface="Calibri Light" panose="020F0302020204030204" pitchFamily="34" charset="0"/>
                  <a:ea typeface="Roboto Medium" panose="02000000000000000000" pitchFamily="2" charset="0"/>
                  <a:cs typeface="Segoe UI" pitchFamily="34" charset="0"/>
                </a:rPr>
                <a:t>ACTUADOR</a:t>
              </a:r>
            </a:p>
          </p:txBody>
        </p:sp>
        <p:sp>
          <p:nvSpPr>
            <p:cNvPr id="356" name="37 CuadroTexto"/>
            <p:cNvSpPr txBox="1"/>
            <p:nvPr/>
          </p:nvSpPr>
          <p:spPr>
            <a:xfrm>
              <a:off x="5680720" y="3655165"/>
              <a:ext cx="792000" cy="600164"/>
            </a:xfrm>
            <a:prstGeom prst="rect">
              <a:avLst/>
            </a:prstGeom>
            <a:noFill/>
          </p:spPr>
          <p:txBody>
            <a:bodyPr wrap="square" rtlCol="0">
              <a:spAutoFit/>
            </a:bodyPr>
            <a:lstStyle/>
            <a:p>
              <a:pPr algn="ctr"/>
              <a:r>
                <a:rPr lang="es-ES" sz="1100" b="1" dirty="0">
                  <a:solidFill>
                    <a:srgbClr val="90B24C"/>
                  </a:solidFill>
                  <a:latin typeface="Calibri Light" panose="020F0302020204030204" pitchFamily="34" charset="0"/>
                  <a:ea typeface="Roboto Medium" panose="02000000000000000000" pitchFamily="2" charset="0"/>
                  <a:cs typeface="Segoe UI" pitchFamily="34" charset="0"/>
                </a:rPr>
                <a:t>FUENTE DE ENRGIA</a:t>
              </a:r>
            </a:p>
          </p:txBody>
        </p:sp>
        <p:sp>
          <p:nvSpPr>
            <p:cNvPr id="357" name="Triángulo isósceles 356"/>
            <p:cNvSpPr/>
            <p:nvPr/>
          </p:nvSpPr>
          <p:spPr>
            <a:xfrm rot="10800000">
              <a:off x="6952534" y="4300538"/>
              <a:ext cx="126962" cy="126962"/>
            </a:xfrm>
            <a:prstGeom prst="triangle">
              <a:avLst/>
            </a:prstGeom>
            <a:solidFill>
              <a:srgbClr val="C0C0C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b="1">
                <a:solidFill>
                  <a:schemeClr val="tx1"/>
                </a:solidFill>
                <a:latin typeface="Calibri Light" panose="020F0302020204030204" pitchFamily="34" charset="0"/>
                <a:ea typeface="Roboto Medium" panose="02000000000000000000" pitchFamily="2" charset="0"/>
              </a:endParaRPr>
            </a:p>
          </p:txBody>
        </p:sp>
        <p:sp>
          <p:nvSpPr>
            <p:cNvPr id="358" name="Triángulo isósceles 357"/>
            <p:cNvSpPr/>
            <p:nvPr/>
          </p:nvSpPr>
          <p:spPr>
            <a:xfrm>
              <a:off x="6952534" y="4001668"/>
              <a:ext cx="126962" cy="126962"/>
            </a:xfrm>
            <a:prstGeom prst="triangle">
              <a:avLst/>
            </a:prstGeom>
            <a:solidFill>
              <a:srgbClr val="C0C0C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b="1">
                <a:solidFill>
                  <a:schemeClr val="tx1"/>
                </a:solidFill>
                <a:latin typeface="Calibri Light" panose="020F0302020204030204" pitchFamily="34" charset="0"/>
                <a:ea typeface="Roboto Medium" panose="02000000000000000000" pitchFamily="2" charset="0"/>
              </a:endParaRPr>
            </a:p>
          </p:txBody>
        </p:sp>
        <p:sp>
          <p:nvSpPr>
            <p:cNvPr id="361" name="37 CuadroTexto"/>
            <p:cNvSpPr txBox="1"/>
            <p:nvPr/>
          </p:nvSpPr>
          <p:spPr>
            <a:xfrm>
              <a:off x="6436890" y="3736808"/>
              <a:ext cx="1149067" cy="261610"/>
            </a:xfrm>
            <a:prstGeom prst="rect">
              <a:avLst/>
            </a:prstGeom>
            <a:noFill/>
          </p:spPr>
          <p:txBody>
            <a:bodyPr wrap="square" rtlCol="0">
              <a:spAutoFit/>
            </a:bodyPr>
            <a:lstStyle/>
            <a:p>
              <a:pPr algn="ctr"/>
              <a:r>
                <a:rPr lang="es-ES" sz="1100" b="1" dirty="0">
                  <a:solidFill>
                    <a:srgbClr val="C0C0C0"/>
                  </a:solidFill>
                  <a:latin typeface="Calibri Light" panose="020F0302020204030204" pitchFamily="34" charset="0"/>
                  <a:ea typeface="Roboto Medium" panose="02000000000000000000" pitchFamily="2" charset="0"/>
                  <a:cs typeface="Segoe UI" pitchFamily="34" charset="0"/>
                </a:rPr>
                <a:t>COMUNICACIÓN</a:t>
              </a:r>
            </a:p>
          </p:txBody>
        </p:sp>
        <p:grpSp>
          <p:nvGrpSpPr>
            <p:cNvPr id="362" name="Grupo 361"/>
            <p:cNvGrpSpPr/>
            <p:nvPr/>
          </p:nvGrpSpPr>
          <p:grpSpPr>
            <a:xfrm>
              <a:off x="4578757" y="3167928"/>
              <a:ext cx="973714" cy="974472"/>
              <a:chOff x="4631979" y="3200664"/>
              <a:chExt cx="1300230" cy="1301243"/>
            </a:xfrm>
          </p:grpSpPr>
          <p:grpSp>
            <p:nvGrpSpPr>
              <p:cNvPr id="368" name="Grupo 367"/>
              <p:cNvGrpSpPr>
                <a:grpSpLocks noChangeAspect="1"/>
              </p:cNvGrpSpPr>
              <p:nvPr/>
            </p:nvGrpSpPr>
            <p:grpSpPr>
              <a:xfrm>
                <a:off x="4631979" y="3200664"/>
                <a:ext cx="1300230" cy="1301243"/>
                <a:chOff x="1143179" y="1631552"/>
                <a:chExt cx="6346781" cy="6351724"/>
              </a:xfrm>
            </p:grpSpPr>
            <p:sp>
              <p:nvSpPr>
                <p:cNvPr id="369" name="29 Arco de bloque"/>
                <p:cNvSpPr>
                  <a:spLocks/>
                </p:cNvSpPr>
                <p:nvPr/>
              </p:nvSpPr>
              <p:spPr>
                <a:xfrm rot="5400000">
                  <a:off x="3370940" y="-141687"/>
                  <a:ext cx="1894513" cy="5440992"/>
                </a:xfrm>
                <a:custGeom>
                  <a:avLst/>
                  <a:gdLst>
                    <a:gd name="connsiteX0" fmla="*/ 1622276 w 6480000"/>
                    <a:gd name="connsiteY0" fmla="*/ 6047235 h 6480000"/>
                    <a:gd name="connsiteX1" fmla="*/ 4 w 6480000"/>
                    <a:gd name="connsiteY1" fmla="*/ 3245280 h 6480000"/>
                    <a:gd name="connsiteX2" fmla="*/ 1613135 w 6480000"/>
                    <a:gd name="connsiteY2" fmla="*/ 438052 h 6480000"/>
                    <a:gd name="connsiteX3" fmla="*/ 1977521 w 6480000"/>
                    <a:gd name="connsiteY3" fmla="*/ 1065632 h 6480000"/>
                    <a:gd name="connsiteX4" fmla="*/ 725699 w 6480000"/>
                    <a:gd name="connsiteY4" fmla="*/ 3244097 h 6480000"/>
                    <a:gd name="connsiteX5" fmla="*/ 1984614 w 6480000"/>
                    <a:gd name="connsiteY5" fmla="*/ 5418471 h 6480000"/>
                    <a:gd name="connsiteX6" fmla="*/ 1622276 w 6480000"/>
                    <a:gd name="connsiteY6" fmla="*/ 6047235 h 6480000"/>
                    <a:gd name="connsiteX0" fmla="*/ 1622379 w 1984717"/>
                    <a:gd name="connsiteY0" fmla="*/ 5580608 h 5580608"/>
                    <a:gd name="connsiteX1" fmla="*/ 107 w 1984717"/>
                    <a:gd name="connsiteY1" fmla="*/ 2778653 h 5580608"/>
                    <a:gd name="connsiteX2" fmla="*/ 1567518 w 1984717"/>
                    <a:gd name="connsiteY2" fmla="*/ 0 h 5580608"/>
                    <a:gd name="connsiteX3" fmla="*/ 1977624 w 1984717"/>
                    <a:gd name="connsiteY3" fmla="*/ 599005 h 5580608"/>
                    <a:gd name="connsiteX4" fmla="*/ 725802 w 1984717"/>
                    <a:gd name="connsiteY4" fmla="*/ 2777470 h 5580608"/>
                    <a:gd name="connsiteX5" fmla="*/ 1984717 w 1984717"/>
                    <a:gd name="connsiteY5" fmla="*/ 4951844 h 5580608"/>
                    <a:gd name="connsiteX6" fmla="*/ 1622379 w 1984717"/>
                    <a:gd name="connsiteY6" fmla="*/ 5580608 h 5580608"/>
                    <a:gd name="connsiteX0" fmla="*/ 1622379 w 1984717"/>
                    <a:gd name="connsiteY0" fmla="*/ 5580608 h 5580608"/>
                    <a:gd name="connsiteX1" fmla="*/ 107 w 1984717"/>
                    <a:gd name="connsiteY1" fmla="*/ 2778653 h 5580608"/>
                    <a:gd name="connsiteX2" fmla="*/ 1567518 w 1984717"/>
                    <a:gd name="connsiteY2" fmla="*/ 0 h 5580608"/>
                    <a:gd name="connsiteX3" fmla="*/ 1931904 w 1984717"/>
                    <a:gd name="connsiteY3" fmla="*/ 625675 h 5580608"/>
                    <a:gd name="connsiteX4" fmla="*/ 725802 w 1984717"/>
                    <a:gd name="connsiteY4" fmla="*/ 2777470 h 5580608"/>
                    <a:gd name="connsiteX5" fmla="*/ 1984717 w 1984717"/>
                    <a:gd name="connsiteY5" fmla="*/ 4951844 h 5580608"/>
                    <a:gd name="connsiteX6" fmla="*/ 1622379 w 1984717"/>
                    <a:gd name="connsiteY6" fmla="*/ 5580608 h 5580608"/>
                    <a:gd name="connsiteX0" fmla="*/ 1622379 w 1933282"/>
                    <a:gd name="connsiteY0" fmla="*/ 5580608 h 5580608"/>
                    <a:gd name="connsiteX1" fmla="*/ 107 w 1933282"/>
                    <a:gd name="connsiteY1" fmla="*/ 2778653 h 5580608"/>
                    <a:gd name="connsiteX2" fmla="*/ 1567518 w 1933282"/>
                    <a:gd name="connsiteY2" fmla="*/ 0 h 5580608"/>
                    <a:gd name="connsiteX3" fmla="*/ 1931904 w 1933282"/>
                    <a:gd name="connsiteY3" fmla="*/ 625675 h 5580608"/>
                    <a:gd name="connsiteX4" fmla="*/ 725802 w 1933282"/>
                    <a:gd name="connsiteY4" fmla="*/ 2777470 h 5580608"/>
                    <a:gd name="connsiteX5" fmla="*/ 1933282 w 1933282"/>
                    <a:gd name="connsiteY5" fmla="*/ 4921364 h 5580608"/>
                    <a:gd name="connsiteX6" fmla="*/ 1622379 w 1933282"/>
                    <a:gd name="connsiteY6" fmla="*/ 5580608 h 5580608"/>
                    <a:gd name="connsiteX0" fmla="*/ 1572744 w 1933177"/>
                    <a:gd name="connsiteY0" fmla="*/ 5552033 h 5552033"/>
                    <a:gd name="connsiteX1" fmla="*/ 2 w 1933177"/>
                    <a:gd name="connsiteY1" fmla="*/ 2778653 h 5552033"/>
                    <a:gd name="connsiteX2" fmla="*/ 1567413 w 1933177"/>
                    <a:gd name="connsiteY2" fmla="*/ 0 h 5552033"/>
                    <a:gd name="connsiteX3" fmla="*/ 1931799 w 1933177"/>
                    <a:gd name="connsiteY3" fmla="*/ 625675 h 5552033"/>
                    <a:gd name="connsiteX4" fmla="*/ 725697 w 1933177"/>
                    <a:gd name="connsiteY4" fmla="*/ 2777470 h 5552033"/>
                    <a:gd name="connsiteX5" fmla="*/ 1933177 w 1933177"/>
                    <a:gd name="connsiteY5" fmla="*/ 4921364 h 5552033"/>
                    <a:gd name="connsiteX6" fmla="*/ 1572744 w 1933177"/>
                    <a:gd name="connsiteY6" fmla="*/ 5552033 h 5552033"/>
                    <a:gd name="connsiteX0" fmla="*/ 1572744 w 1933177"/>
                    <a:gd name="connsiteY0" fmla="*/ 5552033 h 5552033"/>
                    <a:gd name="connsiteX1" fmla="*/ 2 w 1933177"/>
                    <a:gd name="connsiteY1" fmla="*/ 2778653 h 5552033"/>
                    <a:gd name="connsiteX2" fmla="*/ 1567413 w 1933177"/>
                    <a:gd name="connsiteY2" fmla="*/ 0 h 5552033"/>
                    <a:gd name="connsiteX3" fmla="*/ 1931799 w 1933177"/>
                    <a:gd name="connsiteY3" fmla="*/ 625675 h 5552033"/>
                    <a:gd name="connsiteX4" fmla="*/ 725697 w 1933177"/>
                    <a:gd name="connsiteY4" fmla="*/ 2777470 h 5552033"/>
                    <a:gd name="connsiteX5" fmla="*/ 1933177 w 1933177"/>
                    <a:gd name="connsiteY5" fmla="*/ 4921364 h 5552033"/>
                    <a:gd name="connsiteX6" fmla="*/ 1572744 w 1933177"/>
                    <a:gd name="connsiteY6" fmla="*/ 5552033 h 5552033"/>
                    <a:gd name="connsiteX0" fmla="*/ 1572744 w 1933177"/>
                    <a:gd name="connsiteY0" fmla="*/ 5552033 h 5552033"/>
                    <a:gd name="connsiteX1" fmla="*/ 2 w 1933177"/>
                    <a:gd name="connsiteY1" fmla="*/ 2778653 h 5552033"/>
                    <a:gd name="connsiteX2" fmla="*/ 1567413 w 1933177"/>
                    <a:gd name="connsiteY2" fmla="*/ 0 h 5552033"/>
                    <a:gd name="connsiteX3" fmla="*/ 1931799 w 1933177"/>
                    <a:gd name="connsiteY3" fmla="*/ 625675 h 5552033"/>
                    <a:gd name="connsiteX4" fmla="*/ 725697 w 1933177"/>
                    <a:gd name="connsiteY4" fmla="*/ 2777470 h 5552033"/>
                    <a:gd name="connsiteX5" fmla="*/ 1933177 w 1933177"/>
                    <a:gd name="connsiteY5" fmla="*/ 4921364 h 5552033"/>
                    <a:gd name="connsiteX6" fmla="*/ 1572744 w 1933177"/>
                    <a:gd name="connsiteY6" fmla="*/ 5552033 h 5552033"/>
                    <a:gd name="connsiteX0" fmla="*/ 1572744 w 1933177"/>
                    <a:gd name="connsiteY0" fmla="*/ 5552033 h 5552033"/>
                    <a:gd name="connsiteX1" fmla="*/ 2 w 1933177"/>
                    <a:gd name="connsiteY1" fmla="*/ 2778653 h 5552033"/>
                    <a:gd name="connsiteX2" fmla="*/ 1567413 w 1933177"/>
                    <a:gd name="connsiteY2" fmla="*/ 0 h 5552033"/>
                    <a:gd name="connsiteX3" fmla="*/ 1931799 w 1933177"/>
                    <a:gd name="connsiteY3" fmla="*/ 625675 h 5552033"/>
                    <a:gd name="connsiteX4" fmla="*/ 725697 w 1933177"/>
                    <a:gd name="connsiteY4" fmla="*/ 2777470 h 5552033"/>
                    <a:gd name="connsiteX5" fmla="*/ 1933177 w 1933177"/>
                    <a:gd name="connsiteY5" fmla="*/ 4921364 h 5552033"/>
                    <a:gd name="connsiteX6" fmla="*/ 1572744 w 1933177"/>
                    <a:gd name="connsiteY6" fmla="*/ 5552033 h 5552033"/>
                    <a:gd name="connsiteX0" fmla="*/ 1572744 w 1933177"/>
                    <a:gd name="connsiteY0" fmla="*/ 5552033 h 5552033"/>
                    <a:gd name="connsiteX1" fmla="*/ 2 w 1933177"/>
                    <a:gd name="connsiteY1" fmla="*/ 2778653 h 5552033"/>
                    <a:gd name="connsiteX2" fmla="*/ 1567413 w 1933177"/>
                    <a:gd name="connsiteY2" fmla="*/ 0 h 5552033"/>
                    <a:gd name="connsiteX3" fmla="*/ 1931799 w 1933177"/>
                    <a:gd name="connsiteY3" fmla="*/ 625675 h 5552033"/>
                    <a:gd name="connsiteX4" fmla="*/ 725697 w 1933177"/>
                    <a:gd name="connsiteY4" fmla="*/ 2777470 h 5552033"/>
                    <a:gd name="connsiteX5" fmla="*/ 1933177 w 1933177"/>
                    <a:gd name="connsiteY5" fmla="*/ 4921364 h 5552033"/>
                    <a:gd name="connsiteX6" fmla="*/ 1572744 w 1933177"/>
                    <a:gd name="connsiteY6" fmla="*/ 5552033 h 5552033"/>
                    <a:gd name="connsiteX0" fmla="*/ 1572744 w 1933177"/>
                    <a:gd name="connsiteY0" fmla="*/ 5552033 h 5552033"/>
                    <a:gd name="connsiteX1" fmla="*/ 2 w 1933177"/>
                    <a:gd name="connsiteY1" fmla="*/ 2778653 h 5552033"/>
                    <a:gd name="connsiteX2" fmla="*/ 1567413 w 1933177"/>
                    <a:gd name="connsiteY2" fmla="*/ 0 h 5552033"/>
                    <a:gd name="connsiteX3" fmla="*/ 1931799 w 1933177"/>
                    <a:gd name="connsiteY3" fmla="*/ 625675 h 5552033"/>
                    <a:gd name="connsiteX4" fmla="*/ 725697 w 1933177"/>
                    <a:gd name="connsiteY4" fmla="*/ 2777470 h 5552033"/>
                    <a:gd name="connsiteX5" fmla="*/ 1933177 w 1933177"/>
                    <a:gd name="connsiteY5" fmla="*/ 4921364 h 5552033"/>
                    <a:gd name="connsiteX6" fmla="*/ 1572744 w 1933177"/>
                    <a:gd name="connsiteY6" fmla="*/ 5552033 h 5552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177" h="5552033">
                      <a:moveTo>
                        <a:pt x="1572744" y="5552033"/>
                      </a:moveTo>
                      <a:cubicBezTo>
                        <a:pt x="418236" y="4832309"/>
                        <a:pt x="890" y="3703992"/>
                        <a:pt x="2" y="2778653"/>
                      </a:cubicBezTo>
                      <a:cubicBezTo>
                        <a:pt x="-886" y="1853314"/>
                        <a:pt x="430033" y="697587"/>
                        <a:pt x="1567413" y="0"/>
                      </a:cubicBezTo>
                      <a:lnTo>
                        <a:pt x="1931799" y="625675"/>
                      </a:lnTo>
                      <a:cubicBezTo>
                        <a:pt x="1181008" y="1106826"/>
                        <a:pt x="724234" y="1879932"/>
                        <a:pt x="725697" y="2777470"/>
                      </a:cubicBezTo>
                      <a:cubicBezTo>
                        <a:pt x="727160" y="3675008"/>
                        <a:pt x="1241882" y="4524024"/>
                        <a:pt x="1933177" y="4921364"/>
                      </a:cubicBezTo>
                      <a:lnTo>
                        <a:pt x="1572744" y="5552033"/>
                      </a:lnTo>
                      <a:close/>
                    </a:path>
                  </a:pathLst>
                </a:custGeom>
                <a:solidFill>
                  <a:schemeClr val="bg1">
                    <a:lumMod val="85000"/>
                    <a:alpha val="80000"/>
                  </a:schemeClr>
                </a:solidFill>
                <a:ln w="127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a:solidFill>
                      <a:schemeClr val="tx1"/>
                    </a:solidFill>
                    <a:latin typeface="Calibri Light" panose="020F0302020204030204" pitchFamily="34" charset="0"/>
                    <a:ea typeface="Roboto" pitchFamily="2" charset="0"/>
                  </a:endParaRPr>
                </a:p>
              </p:txBody>
            </p:sp>
            <p:sp>
              <p:nvSpPr>
                <p:cNvPr id="370" name="13 Arco de bloque"/>
                <p:cNvSpPr>
                  <a:spLocks/>
                </p:cNvSpPr>
                <p:nvPr/>
              </p:nvSpPr>
              <p:spPr>
                <a:xfrm rot="5400000">
                  <a:off x="3582611" y="4075926"/>
                  <a:ext cx="4716174" cy="3098525"/>
                </a:xfrm>
                <a:custGeom>
                  <a:avLst/>
                  <a:gdLst>
                    <a:gd name="connsiteX0" fmla="*/ 1621663 w 6480000"/>
                    <a:gd name="connsiteY0" fmla="*/ 433118 h 6480000"/>
                    <a:gd name="connsiteX1" fmla="*/ 4845421 w 6480000"/>
                    <a:gd name="connsiteY1" fmla="*/ 425711 h 6480000"/>
                    <a:gd name="connsiteX2" fmla="*/ 6479805 w 6480000"/>
                    <a:gd name="connsiteY2" fmla="*/ 3204463 h 6480000"/>
                    <a:gd name="connsiteX3" fmla="*/ 5760374 w 6480000"/>
                    <a:gd name="connsiteY3" fmla="*/ 3212354 h 6480000"/>
                    <a:gd name="connsiteX4" fmla="*/ 4488921 w 6480000"/>
                    <a:gd name="connsiteY4" fmla="*/ 1050652 h 6480000"/>
                    <a:gd name="connsiteX5" fmla="*/ 1981030 w 6480000"/>
                    <a:gd name="connsiteY5" fmla="*/ 1056414 h 6480000"/>
                    <a:gd name="connsiteX6" fmla="*/ 1621663 w 6480000"/>
                    <a:gd name="connsiteY6" fmla="*/ 433118 h 6480000"/>
                    <a:gd name="connsiteX0" fmla="*/ 0 w 4860047"/>
                    <a:gd name="connsiteY0" fmla="*/ 390744 h 3169980"/>
                    <a:gd name="connsiteX1" fmla="*/ 3223758 w 4860047"/>
                    <a:gd name="connsiteY1" fmla="*/ 383337 h 3169980"/>
                    <a:gd name="connsiteX2" fmla="*/ 4860047 w 4860047"/>
                    <a:gd name="connsiteY2" fmla="*/ 3118274 h 3169980"/>
                    <a:gd name="connsiteX3" fmla="*/ 4138711 w 4860047"/>
                    <a:gd name="connsiteY3" fmla="*/ 3169980 h 3169980"/>
                    <a:gd name="connsiteX4" fmla="*/ 2867258 w 4860047"/>
                    <a:gd name="connsiteY4" fmla="*/ 1008278 h 3169980"/>
                    <a:gd name="connsiteX5" fmla="*/ 359367 w 4860047"/>
                    <a:gd name="connsiteY5" fmla="*/ 1014040 h 3169980"/>
                    <a:gd name="connsiteX6" fmla="*/ 0 w 4860047"/>
                    <a:gd name="connsiteY6" fmla="*/ 390744 h 3169980"/>
                    <a:gd name="connsiteX0" fmla="*/ 0 w 4860047"/>
                    <a:gd name="connsiteY0" fmla="*/ 390744 h 3124260"/>
                    <a:gd name="connsiteX1" fmla="*/ 3223758 w 4860047"/>
                    <a:gd name="connsiteY1" fmla="*/ 383337 h 3124260"/>
                    <a:gd name="connsiteX2" fmla="*/ 4860047 w 4860047"/>
                    <a:gd name="connsiteY2" fmla="*/ 3118274 h 3124260"/>
                    <a:gd name="connsiteX3" fmla="*/ 4134901 w 4860047"/>
                    <a:gd name="connsiteY3" fmla="*/ 3124260 h 3124260"/>
                    <a:gd name="connsiteX4" fmla="*/ 2867258 w 4860047"/>
                    <a:gd name="connsiteY4" fmla="*/ 1008278 h 3124260"/>
                    <a:gd name="connsiteX5" fmla="*/ 359367 w 4860047"/>
                    <a:gd name="connsiteY5" fmla="*/ 1014040 h 3124260"/>
                    <a:gd name="connsiteX6" fmla="*/ 0 w 4860047"/>
                    <a:gd name="connsiteY6" fmla="*/ 390744 h 3124260"/>
                    <a:gd name="connsiteX0" fmla="*/ 0 w 4861952"/>
                    <a:gd name="connsiteY0" fmla="*/ 392776 h 3154596"/>
                    <a:gd name="connsiteX1" fmla="*/ 3223758 w 4861952"/>
                    <a:gd name="connsiteY1" fmla="*/ 385369 h 3154596"/>
                    <a:gd name="connsiteX2" fmla="*/ 4861952 w 4861952"/>
                    <a:gd name="connsiteY2" fmla="*/ 3154596 h 3154596"/>
                    <a:gd name="connsiteX3" fmla="*/ 4134901 w 4861952"/>
                    <a:gd name="connsiteY3" fmla="*/ 3126292 h 3154596"/>
                    <a:gd name="connsiteX4" fmla="*/ 2867258 w 4861952"/>
                    <a:gd name="connsiteY4" fmla="*/ 1010310 h 3154596"/>
                    <a:gd name="connsiteX5" fmla="*/ 359367 w 4861952"/>
                    <a:gd name="connsiteY5" fmla="*/ 1016072 h 3154596"/>
                    <a:gd name="connsiteX6" fmla="*/ 0 w 4861952"/>
                    <a:gd name="connsiteY6" fmla="*/ 392776 h 3154596"/>
                    <a:gd name="connsiteX0" fmla="*/ 0 w 4860047"/>
                    <a:gd name="connsiteY0" fmla="*/ 391195 h 3126345"/>
                    <a:gd name="connsiteX1" fmla="*/ 3223758 w 4860047"/>
                    <a:gd name="connsiteY1" fmla="*/ 383788 h 3126345"/>
                    <a:gd name="connsiteX2" fmla="*/ 4860047 w 4860047"/>
                    <a:gd name="connsiteY2" fmla="*/ 3126345 h 3126345"/>
                    <a:gd name="connsiteX3" fmla="*/ 4134901 w 4860047"/>
                    <a:gd name="connsiteY3" fmla="*/ 3124711 h 3126345"/>
                    <a:gd name="connsiteX4" fmla="*/ 2867258 w 4860047"/>
                    <a:gd name="connsiteY4" fmla="*/ 1008729 h 3126345"/>
                    <a:gd name="connsiteX5" fmla="*/ 359367 w 4860047"/>
                    <a:gd name="connsiteY5" fmla="*/ 1014491 h 3126345"/>
                    <a:gd name="connsiteX6" fmla="*/ 0 w 4860047"/>
                    <a:gd name="connsiteY6" fmla="*/ 391195 h 3126345"/>
                    <a:gd name="connsiteX0" fmla="*/ 0 w 4812422"/>
                    <a:gd name="connsiteY0" fmla="*/ 381387 h 3141302"/>
                    <a:gd name="connsiteX1" fmla="*/ 3176133 w 4812422"/>
                    <a:gd name="connsiteY1" fmla="*/ 398745 h 3141302"/>
                    <a:gd name="connsiteX2" fmla="*/ 4812422 w 4812422"/>
                    <a:gd name="connsiteY2" fmla="*/ 3141302 h 3141302"/>
                    <a:gd name="connsiteX3" fmla="*/ 4087276 w 4812422"/>
                    <a:gd name="connsiteY3" fmla="*/ 3139668 h 3141302"/>
                    <a:gd name="connsiteX4" fmla="*/ 2819633 w 4812422"/>
                    <a:gd name="connsiteY4" fmla="*/ 1023686 h 3141302"/>
                    <a:gd name="connsiteX5" fmla="*/ 311742 w 4812422"/>
                    <a:gd name="connsiteY5" fmla="*/ 1029448 h 3141302"/>
                    <a:gd name="connsiteX6" fmla="*/ 0 w 4812422"/>
                    <a:gd name="connsiteY6" fmla="*/ 381387 h 3141302"/>
                    <a:gd name="connsiteX0" fmla="*/ 0 w 4812422"/>
                    <a:gd name="connsiteY0" fmla="*/ 381387 h 3141302"/>
                    <a:gd name="connsiteX1" fmla="*/ 3176133 w 4812422"/>
                    <a:gd name="connsiteY1" fmla="*/ 398745 h 3141302"/>
                    <a:gd name="connsiteX2" fmla="*/ 4812422 w 4812422"/>
                    <a:gd name="connsiteY2" fmla="*/ 3141302 h 3141302"/>
                    <a:gd name="connsiteX3" fmla="*/ 4087276 w 4812422"/>
                    <a:gd name="connsiteY3" fmla="*/ 3139668 h 3141302"/>
                    <a:gd name="connsiteX4" fmla="*/ 2819633 w 4812422"/>
                    <a:gd name="connsiteY4" fmla="*/ 1023686 h 3141302"/>
                    <a:gd name="connsiteX5" fmla="*/ 363177 w 4812422"/>
                    <a:gd name="connsiteY5" fmla="*/ 1002778 h 3141302"/>
                    <a:gd name="connsiteX6" fmla="*/ 0 w 4812422"/>
                    <a:gd name="connsiteY6" fmla="*/ 381387 h 3141302"/>
                    <a:gd name="connsiteX0" fmla="*/ 0 w 4812422"/>
                    <a:gd name="connsiteY0" fmla="*/ 401845 h 3161760"/>
                    <a:gd name="connsiteX1" fmla="*/ 3176133 w 4812422"/>
                    <a:gd name="connsiteY1" fmla="*/ 419203 h 3161760"/>
                    <a:gd name="connsiteX2" fmla="*/ 4812422 w 4812422"/>
                    <a:gd name="connsiteY2" fmla="*/ 3161760 h 3161760"/>
                    <a:gd name="connsiteX3" fmla="*/ 4087276 w 4812422"/>
                    <a:gd name="connsiteY3" fmla="*/ 3160126 h 3161760"/>
                    <a:gd name="connsiteX4" fmla="*/ 2819633 w 4812422"/>
                    <a:gd name="connsiteY4" fmla="*/ 1044144 h 3161760"/>
                    <a:gd name="connsiteX5" fmla="*/ 363177 w 4812422"/>
                    <a:gd name="connsiteY5" fmla="*/ 1023236 h 3161760"/>
                    <a:gd name="connsiteX6" fmla="*/ 0 w 4812422"/>
                    <a:gd name="connsiteY6" fmla="*/ 401845 h 3161760"/>
                    <a:gd name="connsiteX0" fmla="*/ 0 w 4812422"/>
                    <a:gd name="connsiteY0" fmla="*/ 401845 h 3161760"/>
                    <a:gd name="connsiteX1" fmla="*/ 3176133 w 4812422"/>
                    <a:gd name="connsiteY1" fmla="*/ 419203 h 3161760"/>
                    <a:gd name="connsiteX2" fmla="*/ 4812422 w 4812422"/>
                    <a:gd name="connsiteY2" fmla="*/ 3161760 h 3161760"/>
                    <a:gd name="connsiteX3" fmla="*/ 4087276 w 4812422"/>
                    <a:gd name="connsiteY3" fmla="*/ 3160126 h 3161760"/>
                    <a:gd name="connsiteX4" fmla="*/ 2819633 w 4812422"/>
                    <a:gd name="connsiteY4" fmla="*/ 1044144 h 3161760"/>
                    <a:gd name="connsiteX5" fmla="*/ 363177 w 4812422"/>
                    <a:gd name="connsiteY5" fmla="*/ 1023236 h 3161760"/>
                    <a:gd name="connsiteX6" fmla="*/ 0 w 4812422"/>
                    <a:gd name="connsiteY6" fmla="*/ 401845 h 3161760"/>
                    <a:gd name="connsiteX0" fmla="*/ 0 w 4812422"/>
                    <a:gd name="connsiteY0" fmla="*/ 401845 h 3161760"/>
                    <a:gd name="connsiteX1" fmla="*/ 3176133 w 4812422"/>
                    <a:gd name="connsiteY1" fmla="*/ 419203 h 3161760"/>
                    <a:gd name="connsiteX2" fmla="*/ 4812422 w 4812422"/>
                    <a:gd name="connsiteY2" fmla="*/ 3161760 h 3161760"/>
                    <a:gd name="connsiteX3" fmla="*/ 4087276 w 4812422"/>
                    <a:gd name="connsiteY3" fmla="*/ 3160126 h 3161760"/>
                    <a:gd name="connsiteX4" fmla="*/ 2819633 w 4812422"/>
                    <a:gd name="connsiteY4" fmla="*/ 1044144 h 3161760"/>
                    <a:gd name="connsiteX5" fmla="*/ 363177 w 4812422"/>
                    <a:gd name="connsiteY5" fmla="*/ 1023236 h 3161760"/>
                    <a:gd name="connsiteX6" fmla="*/ 0 w 4812422"/>
                    <a:gd name="connsiteY6" fmla="*/ 401845 h 3161760"/>
                    <a:gd name="connsiteX0" fmla="*/ 0 w 4812422"/>
                    <a:gd name="connsiteY0" fmla="*/ 401845 h 3161760"/>
                    <a:gd name="connsiteX1" fmla="*/ 3176133 w 4812422"/>
                    <a:gd name="connsiteY1" fmla="*/ 419203 h 3161760"/>
                    <a:gd name="connsiteX2" fmla="*/ 4812422 w 4812422"/>
                    <a:gd name="connsiteY2" fmla="*/ 3161760 h 3161760"/>
                    <a:gd name="connsiteX3" fmla="*/ 4087276 w 4812422"/>
                    <a:gd name="connsiteY3" fmla="*/ 3160126 h 3161760"/>
                    <a:gd name="connsiteX4" fmla="*/ 2819633 w 4812422"/>
                    <a:gd name="connsiteY4" fmla="*/ 1044144 h 3161760"/>
                    <a:gd name="connsiteX5" fmla="*/ 363177 w 4812422"/>
                    <a:gd name="connsiteY5" fmla="*/ 1023236 h 3161760"/>
                    <a:gd name="connsiteX6" fmla="*/ 0 w 4812422"/>
                    <a:gd name="connsiteY6" fmla="*/ 401845 h 3161760"/>
                    <a:gd name="connsiteX0" fmla="*/ 0 w 4812422"/>
                    <a:gd name="connsiteY0" fmla="*/ 401845 h 3161760"/>
                    <a:gd name="connsiteX1" fmla="*/ 3176133 w 4812422"/>
                    <a:gd name="connsiteY1" fmla="*/ 419203 h 3161760"/>
                    <a:gd name="connsiteX2" fmla="*/ 4812422 w 4812422"/>
                    <a:gd name="connsiteY2" fmla="*/ 3161760 h 3161760"/>
                    <a:gd name="connsiteX3" fmla="*/ 4087276 w 4812422"/>
                    <a:gd name="connsiteY3" fmla="*/ 3160126 h 3161760"/>
                    <a:gd name="connsiteX4" fmla="*/ 2819633 w 4812422"/>
                    <a:gd name="connsiteY4" fmla="*/ 1044144 h 3161760"/>
                    <a:gd name="connsiteX5" fmla="*/ 363177 w 4812422"/>
                    <a:gd name="connsiteY5" fmla="*/ 1023236 h 3161760"/>
                    <a:gd name="connsiteX6" fmla="*/ 0 w 4812422"/>
                    <a:gd name="connsiteY6" fmla="*/ 401845 h 3161760"/>
                    <a:gd name="connsiteX0" fmla="*/ 0 w 4812422"/>
                    <a:gd name="connsiteY0" fmla="*/ 401845 h 3161760"/>
                    <a:gd name="connsiteX1" fmla="*/ 3176133 w 4812422"/>
                    <a:gd name="connsiteY1" fmla="*/ 419203 h 3161760"/>
                    <a:gd name="connsiteX2" fmla="*/ 4812422 w 4812422"/>
                    <a:gd name="connsiteY2" fmla="*/ 3161760 h 3161760"/>
                    <a:gd name="connsiteX3" fmla="*/ 4087276 w 4812422"/>
                    <a:gd name="connsiteY3" fmla="*/ 3160126 h 3161760"/>
                    <a:gd name="connsiteX4" fmla="*/ 2819633 w 4812422"/>
                    <a:gd name="connsiteY4" fmla="*/ 1044144 h 3161760"/>
                    <a:gd name="connsiteX5" fmla="*/ 365082 w 4812422"/>
                    <a:gd name="connsiteY5" fmla="*/ 1028951 h 3161760"/>
                    <a:gd name="connsiteX6" fmla="*/ 0 w 4812422"/>
                    <a:gd name="connsiteY6" fmla="*/ 401845 h 3161760"/>
                    <a:gd name="connsiteX0" fmla="*/ 0 w 4812422"/>
                    <a:gd name="connsiteY0" fmla="*/ 401845 h 3161760"/>
                    <a:gd name="connsiteX1" fmla="*/ 3176133 w 4812422"/>
                    <a:gd name="connsiteY1" fmla="*/ 419203 h 3161760"/>
                    <a:gd name="connsiteX2" fmla="*/ 4812422 w 4812422"/>
                    <a:gd name="connsiteY2" fmla="*/ 3161760 h 3161760"/>
                    <a:gd name="connsiteX3" fmla="*/ 4087276 w 4812422"/>
                    <a:gd name="connsiteY3" fmla="*/ 3160126 h 3161760"/>
                    <a:gd name="connsiteX4" fmla="*/ 2819633 w 4812422"/>
                    <a:gd name="connsiteY4" fmla="*/ 1049859 h 3161760"/>
                    <a:gd name="connsiteX5" fmla="*/ 365082 w 4812422"/>
                    <a:gd name="connsiteY5" fmla="*/ 1028951 h 3161760"/>
                    <a:gd name="connsiteX6" fmla="*/ 0 w 4812422"/>
                    <a:gd name="connsiteY6" fmla="*/ 401845 h 3161760"/>
                    <a:gd name="connsiteX0" fmla="*/ 0 w 4812422"/>
                    <a:gd name="connsiteY0" fmla="*/ 401845 h 3161760"/>
                    <a:gd name="connsiteX1" fmla="*/ 3176133 w 4812422"/>
                    <a:gd name="connsiteY1" fmla="*/ 419203 h 3161760"/>
                    <a:gd name="connsiteX2" fmla="*/ 4812422 w 4812422"/>
                    <a:gd name="connsiteY2" fmla="*/ 3161760 h 3161760"/>
                    <a:gd name="connsiteX3" fmla="*/ 4087276 w 4812422"/>
                    <a:gd name="connsiteY3" fmla="*/ 3160126 h 3161760"/>
                    <a:gd name="connsiteX4" fmla="*/ 2819633 w 4812422"/>
                    <a:gd name="connsiteY4" fmla="*/ 1049859 h 3161760"/>
                    <a:gd name="connsiteX5" fmla="*/ 365082 w 4812422"/>
                    <a:gd name="connsiteY5" fmla="*/ 1028951 h 3161760"/>
                    <a:gd name="connsiteX6" fmla="*/ 0 w 4812422"/>
                    <a:gd name="connsiteY6" fmla="*/ 401845 h 316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2422" h="3161760">
                      <a:moveTo>
                        <a:pt x="0" y="401845"/>
                      </a:moveTo>
                      <a:cubicBezTo>
                        <a:pt x="1159568" y="-223790"/>
                        <a:pt x="2374063" y="-40783"/>
                        <a:pt x="3176133" y="419203"/>
                      </a:cubicBezTo>
                      <a:cubicBezTo>
                        <a:pt x="3978203" y="879189"/>
                        <a:pt x="4784559" y="1823017"/>
                        <a:pt x="4812422" y="3161760"/>
                      </a:cubicBezTo>
                      <a:lnTo>
                        <a:pt x="4087276" y="3160126"/>
                      </a:lnTo>
                      <a:cubicBezTo>
                        <a:pt x="4072376" y="2341086"/>
                        <a:pt x="3597292" y="1493477"/>
                        <a:pt x="2819633" y="1049859"/>
                      </a:cubicBezTo>
                      <a:cubicBezTo>
                        <a:pt x="2041974" y="606241"/>
                        <a:pt x="1187684" y="618594"/>
                        <a:pt x="365082" y="1028951"/>
                      </a:cubicBezTo>
                      <a:lnTo>
                        <a:pt x="0" y="401845"/>
                      </a:lnTo>
                      <a:close/>
                    </a:path>
                  </a:pathLst>
                </a:custGeom>
                <a:solidFill>
                  <a:srgbClr val="D0B4D1">
                    <a:alpha val="80000"/>
                  </a:srgbClr>
                </a:solidFill>
                <a:ln w="12700" cap="rnd">
                  <a:solidFill>
                    <a:srgbClr val="592D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a:solidFill>
                      <a:schemeClr val="tx1"/>
                    </a:solidFill>
                    <a:latin typeface="Calibri Light" panose="020F0302020204030204" pitchFamily="34" charset="0"/>
                    <a:ea typeface="Roboto" pitchFamily="2" charset="0"/>
                  </a:endParaRPr>
                </a:p>
              </p:txBody>
            </p:sp>
            <p:sp>
              <p:nvSpPr>
                <p:cNvPr id="371" name="28 Arco de bloque"/>
                <p:cNvSpPr>
                  <a:spLocks/>
                </p:cNvSpPr>
                <p:nvPr/>
              </p:nvSpPr>
              <p:spPr>
                <a:xfrm rot="5400000">
                  <a:off x="357174" y="4054574"/>
                  <a:ext cx="4713383" cy="3141373"/>
                </a:xfrm>
                <a:custGeom>
                  <a:avLst/>
                  <a:gdLst>
                    <a:gd name="connsiteX0" fmla="*/ 6480000 w 6480000"/>
                    <a:gd name="connsiteY0" fmla="*/ 3238550 h 6480000"/>
                    <a:gd name="connsiteX1" fmla="*/ 4869622 w 6480000"/>
                    <a:gd name="connsiteY1" fmla="*/ 6040345 h 6480000"/>
                    <a:gd name="connsiteX2" fmla="*/ 1638041 w 6480000"/>
                    <a:gd name="connsiteY2" fmla="*/ 6056261 h 6480000"/>
                    <a:gd name="connsiteX3" fmla="*/ 1996848 w 6480000"/>
                    <a:gd name="connsiteY3" fmla="*/ 5425475 h 6480000"/>
                    <a:gd name="connsiteX4" fmla="*/ 4504620 w 6480000"/>
                    <a:gd name="connsiteY4" fmla="*/ 5413123 h 6480000"/>
                    <a:gd name="connsiteX5" fmla="*/ 5754306 w 6480000"/>
                    <a:gd name="connsiteY5" fmla="*/ 3238874 h 6480000"/>
                    <a:gd name="connsiteX6" fmla="*/ 6480000 w 6480000"/>
                    <a:gd name="connsiteY6" fmla="*/ 3238550 h 6480000"/>
                    <a:gd name="connsiteX0" fmla="*/ 4841959 w 4841959"/>
                    <a:gd name="connsiteY0" fmla="*/ 0 h 3241449"/>
                    <a:gd name="connsiteX1" fmla="*/ 3231581 w 4841959"/>
                    <a:gd name="connsiteY1" fmla="*/ 2801795 h 3241449"/>
                    <a:gd name="connsiteX2" fmla="*/ 0 w 4841959"/>
                    <a:gd name="connsiteY2" fmla="*/ 2817711 h 3241449"/>
                    <a:gd name="connsiteX3" fmla="*/ 395002 w 4841959"/>
                    <a:gd name="connsiteY3" fmla="*/ 2205975 h 3241449"/>
                    <a:gd name="connsiteX4" fmla="*/ 2866579 w 4841959"/>
                    <a:gd name="connsiteY4" fmla="*/ 2174573 h 3241449"/>
                    <a:gd name="connsiteX5" fmla="*/ 4116265 w 4841959"/>
                    <a:gd name="connsiteY5" fmla="*/ 324 h 3241449"/>
                    <a:gd name="connsiteX6" fmla="*/ 4841959 w 4841959"/>
                    <a:gd name="connsiteY6" fmla="*/ 0 h 3241449"/>
                    <a:gd name="connsiteX0" fmla="*/ 4809574 w 4809574"/>
                    <a:gd name="connsiteY0" fmla="*/ 0 h 3213062"/>
                    <a:gd name="connsiteX1" fmla="*/ 3199196 w 4809574"/>
                    <a:gd name="connsiteY1" fmla="*/ 2801795 h 3213062"/>
                    <a:gd name="connsiteX2" fmla="*/ 0 w 4809574"/>
                    <a:gd name="connsiteY2" fmla="*/ 2836761 h 3213062"/>
                    <a:gd name="connsiteX3" fmla="*/ 362617 w 4809574"/>
                    <a:gd name="connsiteY3" fmla="*/ 2205975 h 3213062"/>
                    <a:gd name="connsiteX4" fmla="*/ 2834194 w 4809574"/>
                    <a:gd name="connsiteY4" fmla="*/ 2174573 h 3213062"/>
                    <a:gd name="connsiteX5" fmla="*/ 4083880 w 4809574"/>
                    <a:gd name="connsiteY5" fmla="*/ 324 h 3213062"/>
                    <a:gd name="connsiteX6" fmla="*/ 4809574 w 4809574"/>
                    <a:gd name="connsiteY6" fmla="*/ 0 h 3213062"/>
                    <a:gd name="connsiteX0" fmla="*/ 4809574 w 4809574"/>
                    <a:gd name="connsiteY0" fmla="*/ 39681 h 3210455"/>
                    <a:gd name="connsiteX1" fmla="*/ 3199196 w 4809574"/>
                    <a:gd name="connsiteY1" fmla="*/ 2801471 h 3210455"/>
                    <a:gd name="connsiteX2" fmla="*/ 0 w 4809574"/>
                    <a:gd name="connsiteY2" fmla="*/ 2836437 h 3210455"/>
                    <a:gd name="connsiteX3" fmla="*/ 362617 w 4809574"/>
                    <a:gd name="connsiteY3" fmla="*/ 2205651 h 3210455"/>
                    <a:gd name="connsiteX4" fmla="*/ 2834194 w 4809574"/>
                    <a:gd name="connsiteY4" fmla="*/ 2174249 h 3210455"/>
                    <a:gd name="connsiteX5" fmla="*/ 4083880 w 4809574"/>
                    <a:gd name="connsiteY5" fmla="*/ 0 h 3210455"/>
                    <a:gd name="connsiteX6" fmla="*/ 4809574 w 4809574"/>
                    <a:gd name="connsiteY6" fmla="*/ 39681 h 3210455"/>
                    <a:gd name="connsiteX0" fmla="*/ 4809574 w 4809574"/>
                    <a:gd name="connsiteY0" fmla="*/ 1581 h 3172355"/>
                    <a:gd name="connsiteX1" fmla="*/ 3199196 w 4809574"/>
                    <a:gd name="connsiteY1" fmla="*/ 2763371 h 3172355"/>
                    <a:gd name="connsiteX2" fmla="*/ 0 w 4809574"/>
                    <a:gd name="connsiteY2" fmla="*/ 2798337 h 3172355"/>
                    <a:gd name="connsiteX3" fmla="*/ 362617 w 4809574"/>
                    <a:gd name="connsiteY3" fmla="*/ 2167551 h 3172355"/>
                    <a:gd name="connsiteX4" fmla="*/ 2834194 w 4809574"/>
                    <a:gd name="connsiteY4" fmla="*/ 2136149 h 3172355"/>
                    <a:gd name="connsiteX5" fmla="*/ 4083880 w 4809574"/>
                    <a:gd name="connsiteY5" fmla="*/ 0 h 3172355"/>
                    <a:gd name="connsiteX6" fmla="*/ 4809574 w 4809574"/>
                    <a:gd name="connsiteY6" fmla="*/ 1581 h 3172355"/>
                    <a:gd name="connsiteX0" fmla="*/ 4809574 w 4809574"/>
                    <a:gd name="connsiteY0" fmla="*/ 1581 h 3172355"/>
                    <a:gd name="connsiteX1" fmla="*/ 3199196 w 4809574"/>
                    <a:gd name="connsiteY1" fmla="*/ 2763371 h 3172355"/>
                    <a:gd name="connsiteX2" fmla="*/ 0 w 4809574"/>
                    <a:gd name="connsiteY2" fmla="*/ 2798337 h 3172355"/>
                    <a:gd name="connsiteX3" fmla="*/ 362617 w 4809574"/>
                    <a:gd name="connsiteY3" fmla="*/ 2167551 h 3172355"/>
                    <a:gd name="connsiteX4" fmla="*/ 2834194 w 4809574"/>
                    <a:gd name="connsiteY4" fmla="*/ 2136149 h 3172355"/>
                    <a:gd name="connsiteX5" fmla="*/ 4083880 w 4809574"/>
                    <a:gd name="connsiteY5" fmla="*/ 0 h 3172355"/>
                    <a:gd name="connsiteX6" fmla="*/ 4809574 w 4809574"/>
                    <a:gd name="connsiteY6" fmla="*/ 1581 h 3172355"/>
                    <a:gd name="connsiteX0" fmla="*/ 4809574 w 4809574"/>
                    <a:gd name="connsiteY0" fmla="*/ 1581 h 3205483"/>
                    <a:gd name="connsiteX1" fmla="*/ 3199196 w 4809574"/>
                    <a:gd name="connsiteY1" fmla="*/ 2763371 h 3205483"/>
                    <a:gd name="connsiteX2" fmla="*/ 0 w 4809574"/>
                    <a:gd name="connsiteY2" fmla="*/ 2798337 h 3205483"/>
                    <a:gd name="connsiteX3" fmla="*/ 362617 w 4809574"/>
                    <a:gd name="connsiteY3" fmla="*/ 2167551 h 3205483"/>
                    <a:gd name="connsiteX4" fmla="*/ 2834194 w 4809574"/>
                    <a:gd name="connsiteY4" fmla="*/ 2136149 h 3205483"/>
                    <a:gd name="connsiteX5" fmla="*/ 4083880 w 4809574"/>
                    <a:gd name="connsiteY5" fmla="*/ 0 h 3205483"/>
                    <a:gd name="connsiteX6" fmla="*/ 4809574 w 4809574"/>
                    <a:gd name="connsiteY6" fmla="*/ 1581 h 3205483"/>
                    <a:gd name="connsiteX0" fmla="*/ 4809574 w 4809574"/>
                    <a:gd name="connsiteY0" fmla="*/ 1581 h 3205483"/>
                    <a:gd name="connsiteX1" fmla="*/ 3199196 w 4809574"/>
                    <a:gd name="connsiteY1" fmla="*/ 2763371 h 3205483"/>
                    <a:gd name="connsiteX2" fmla="*/ 0 w 4809574"/>
                    <a:gd name="connsiteY2" fmla="*/ 2798337 h 3205483"/>
                    <a:gd name="connsiteX3" fmla="*/ 362617 w 4809574"/>
                    <a:gd name="connsiteY3" fmla="*/ 2167551 h 3205483"/>
                    <a:gd name="connsiteX4" fmla="*/ 2834194 w 4809574"/>
                    <a:gd name="connsiteY4" fmla="*/ 2136149 h 3205483"/>
                    <a:gd name="connsiteX5" fmla="*/ 4083880 w 4809574"/>
                    <a:gd name="connsiteY5" fmla="*/ 0 h 3205483"/>
                    <a:gd name="connsiteX6" fmla="*/ 4809574 w 4809574"/>
                    <a:gd name="connsiteY6" fmla="*/ 1581 h 3205483"/>
                    <a:gd name="connsiteX0" fmla="*/ 4809574 w 4809574"/>
                    <a:gd name="connsiteY0" fmla="*/ 1581 h 3205483"/>
                    <a:gd name="connsiteX1" fmla="*/ 3199196 w 4809574"/>
                    <a:gd name="connsiteY1" fmla="*/ 2763371 h 3205483"/>
                    <a:gd name="connsiteX2" fmla="*/ 0 w 4809574"/>
                    <a:gd name="connsiteY2" fmla="*/ 2798337 h 3205483"/>
                    <a:gd name="connsiteX3" fmla="*/ 362617 w 4809574"/>
                    <a:gd name="connsiteY3" fmla="*/ 2167551 h 3205483"/>
                    <a:gd name="connsiteX4" fmla="*/ 2834194 w 4809574"/>
                    <a:gd name="connsiteY4" fmla="*/ 2136149 h 3205483"/>
                    <a:gd name="connsiteX5" fmla="*/ 4083880 w 4809574"/>
                    <a:gd name="connsiteY5" fmla="*/ 0 h 3205483"/>
                    <a:gd name="connsiteX6" fmla="*/ 4809574 w 4809574"/>
                    <a:gd name="connsiteY6" fmla="*/ 1581 h 320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9574" h="3205483">
                      <a:moveTo>
                        <a:pt x="4809574" y="1581"/>
                      </a:moveTo>
                      <a:cubicBezTo>
                        <a:pt x="4769450" y="1363947"/>
                        <a:pt x="4000792" y="2297245"/>
                        <a:pt x="3199196" y="2763371"/>
                      </a:cubicBezTo>
                      <a:cubicBezTo>
                        <a:pt x="2397600" y="3229497"/>
                        <a:pt x="1246990" y="3450234"/>
                        <a:pt x="0" y="2798337"/>
                      </a:cubicBezTo>
                      <a:cubicBezTo>
                        <a:pt x="119602" y="2588075"/>
                        <a:pt x="243015" y="2377813"/>
                        <a:pt x="362617" y="2167551"/>
                      </a:cubicBezTo>
                      <a:cubicBezTo>
                        <a:pt x="1161402" y="2590041"/>
                        <a:pt x="2060129" y="2586606"/>
                        <a:pt x="2834194" y="2136149"/>
                      </a:cubicBezTo>
                      <a:cubicBezTo>
                        <a:pt x="3608259" y="1685693"/>
                        <a:pt x="4058880" y="875274"/>
                        <a:pt x="4083880" y="0"/>
                      </a:cubicBezTo>
                      <a:lnTo>
                        <a:pt x="4809574" y="1581"/>
                      </a:lnTo>
                      <a:close/>
                    </a:path>
                  </a:pathLst>
                </a:custGeom>
                <a:solidFill>
                  <a:schemeClr val="bg1">
                    <a:lumMod val="85000"/>
                    <a:alpha val="80000"/>
                  </a:schemeClr>
                </a:solidFill>
                <a:ln w="127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a:solidFill>
                      <a:schemeClr val="tx1"/>
                    </a:solidFill>
                    <a:latin typeface="Calibri Light" panose="020F0302020204030204" pitchFamily="34" charset="0"/>
                    <a:ea typeface="Roboto" pitchFamily="2" charset="0"/>
                  </a:endParaRPr>
                </a:p>
              </p:txBody>
            </p:sp>
          </p:grpSp>
          <p:sp>
            <p:nvSpPr>
              <p:cNvPr id="366" name="134 Rectángulo redondeado"/>
              <p:cNvSpPr/>
              <p:nvPr/>
            </p:nvSpPr>
            <p:spPr>
              <a:xfrm>
                <a:off x="5205539" y="3942597"/>
                <a:ext cx="177797" cy="146599"/>
              </a:xfrm>
              <a:prstGeom prst="roundRect">
                <a:avLst/>
              </a:prstGeom>
              <a:solidFill>
                <a:schemeClr val="bg1"/>
              </a:solidFill>
              <a:ln w="177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100">
                  <a:solidFill>
                    <a:schemeClr val="tx1"/>
                  </a:solidFill>
                  <a:latin typeface="Calibri Light" panose="020F0302020204030204" pitchFamily="34" charset="0"/>
                  <a:ea typeface="Roboto" pitchFamily="2" charset="0"/>
                </a:endParaRPr>
              </a:p>
            </p:txBody>
          </p:sp>
        </p:grpSp>
        <p:sp>
          <p:nvSpPr>
            <p:cNvPr id="114" name="Rectángulo redondeado 113"/>
            <p:cNvSpPr/>
            <p:nvPr/>
          </p:nvSpPr>
          <p:spPr>
            <a:xfrm rot="16200000">
              <a:off x="7303358" y="4381028"/>
              <a:ext cx="1044000" cy="393582"/>
            </a:xfrm>
            <a:prstGeom prst="roundRect">
              <a:avLst>
                <a:gd name="adj" fmla="val 43101"/>
              </a:avLst>
            </a:prstGeom>
            <a:solidFill>
              <a:srgbClr val="F5F5F5"/>
            </a:solidFill>
            <a:ln w="1778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b="1">
                <a:solidFill>
                  <a:schemeClr val="tx1"/>
                </a:solidFill>
                <a:latin typeface="Calibri Light" panose="020F0302020204030204" pitchFamily="34" charset="0"/>
                <a:ea typeface="Roboto Medium" panose="02000000000000000000" pitchFamily="2" charset="0"/>
              </a:endParaRPr>
            </a:p>
          </p:txBody>
        </p:sp>
        <p:sp>
          <p:nvSpPr>
            <p:cNvPr id="137" name="37 CuadroTexto"/>
            <p:cNvSpPr txBox="1"/>
            <p:nvPr/>
          </p:nvSpPr>
          <p:spPr>
            <a:xfrm rot="16200000">
              <a:off x="7359347" y="4369130"/>
              <a:ext cx="1100236" cy="430887"/>
            </a:xfrm>
            <a:prstGeom prst="rect">
              <a:avLst/>
            </a:prstGeom>
            <a:noFill/>
          </p:spPr>
          <p:txBody>
            <a:bodyPr wrap="square" rtlCol="0">
              <a:spAutoFit/>
            </a:bodyPr>
            <a:lstStyle/>
            <a:p>
              <a:pPr algn="ctr"/>
              <a:r>
                <a:rPr lang="es-ES" sz="1100" b="1" dirty="0">
                  <a:solidFill>
                    <a:schemeClr val="tx1">
                      <a:lumMod val="75000"/>
                      <a:lumOff val="25000"/>
                    </a:schemeClr>
                  </a:solidFill>
                  <a:latin typeface="Calibri Light" panose="020F0302020204030204" pitchFamily="34" charset="0"/>
                  <a:ea typeface="Roboto Medium" panose="02000000000000000000" pitchFamily="2" charset="0"/>
                  <a:cs typeface="Segoe UI" pitchFamily="34" charset="0"/>
                </a:rPr>
                <a:t>PARTE FISICA</a:t>
              </a:r>
            </a:p>
            <a:p>
              <a:pPr algn="ctr"/>
              <a:endParaRPr lang="es-ES" sz="1100" b="1" dirty="0">
                <a:solidFill>
                  <a:schemeClr val="tx1">
                    <a:lumMod val="75000"/>
                    <a:lumOff val="25000"/>
                  </a:schemeClr>
                </a:solidFill>
                <a:latin typeface="Calibri Light" panose="020F0302020204030204" pitchFamily="34" charset="0"/>
                <a:ea typeface="Roboto Medium" panose="02000000000000000000" pitchFamily="2" charset="0"/>
                <a:cs typeface="Segoe UI" pitchFamily="34" charset="0"/>
              </a:endParaRPr>
            </a:p>
          </p:txBody>
        </p:sp>
      </p:grpSp>
      <p:sp>
        <p:nvSpPr>
          <p:cNvPr id="4" name="object 56">
            <a:extLst>
              <a:ext uri="{FF2B5EF4-FFF2-40B4-BE49-F238E27FC236}">
                <a16:creationId xmlns:a16="http://schemas.microsoft.com/office/drawing/2014/main" id="{F921E137-AFB9-9F9D-1C0C-A8AD611E0B6A}"/>
              </a:ext>
            </a:extLst>
          </p:cNvPr>
          <p:cNvSpPr txBox="1"/>
          <p:nvPr/>
        </p:nvSpPr>
        <p:spPr>
          <a:xfrm>
            <a:off x="5009503" y="4845838"/>
            <a:ext cx="718185" cy="186690"/>
          </a:xfrm>
          <a:prstGeom prst="rect">
            <a:avLst/>
          </a:prstGeom>
        </p:spPr>
        <p:txBody>
          <a:bodyPr vert="horz" wrap="square" lIns="0" tIns="13335" rIns="0" bIns="0" rtlCol="0">
            <a:spAutoFit/>
          </a:bodyPr>
          <a:lstStyle/>
          <a:p>
            <a:pPr marL="12700">
              <a:lnSpc>
                <a:spcPct val="100000"/>
              </a:lnSpc>
              <a:spcBef>
                <a:spcPts val="105"/>
              </a:spcBef>
            </a:pPr>
            <a:r>
              <a:rPr sz="1050" b="1" spc="-5" dirty="0">
                <a:solidFill>
                  <a:srgbClr val="592D59"/>
                </a:solidFill>
                <a:latin typeface="Roboto"/>
                <a:cs typeface="Roboto"/>
              </a:rPr>
              <a:t>W</a:t>
            </a:r>
            <a:r>
              <a:rPr sz="1050" b="1" spc="15" dirty="0">
                <a:solidFill>
                  <a:srgbClr val="592D59"/>
                </a:solidFill>
                <a:latin typeface="Roboto"/>
                <a:cs typeface="Roboto"/>
              </a:rPr>
              <a:t>E</a:t>
            </a:r>
            <a:r>
              <a:rPr sz="1050" b="1" spc="35" dirty="0">
                <a:solidFill>
                  <a:srgbClr val="592D59"/>
                </a:solidFill>
                <a:latin typeface="Roboto"/>
                <a:cs typeface="Roboto"/>
              </a:rPr>
              <a:t>A</a:t>
            </a:r>
            <a:r>
              <a:rPr sz="1050" b="1" spc="15" dirty="0">
                <a:solidFill>
                  <a:srgbClr val="592D59"/>
                </a:solidFill>
                <a:latin typeface="Roboto"/>
                <a:cs typeface="Roboto"/>
              </a:rPr>
              <a:t>RA</a:t>
            </a:r>
            <a:r>
              <a:rPr sz="1050" b="1" spc="-10" dirty="0">
                <a:solidFill>
                  <a:srgbClr val="592D59"/>
                </a:solidFill>
                <a:latin typeface="Roboto"/>
                <a:cs typeface="Roboto"/>
              </a:rPr>
              <a:t>B</a:t>
            </a:r>
            <a:r>
              <a:rPr sz="1050" b="1" spc="-5" dirty="0">
                <a:solidFill>
                  <a:srgbClr val="592D59"/>
                </a:solidFill>
                <a:latin typeface="Roboto"/>
                <a:cs typeface="Roboto"/>
              </a:rPr>
              <a:t>L</a:t>
            </a:r>
            <a:r>
              <a:rPr sz="1050" b="1" spc="10" dirty="0">
                <a:solidFill>
                  <a:srgbClr val="592D59"/>
                </a:solidFill>
                <a:latin typeface="Roboto"/>
                <a:cs typeface="Roboto"/>
              </a:rPr>
              <a:t>E</a:t>
            </a:r>
            <a:endParaRPr sz="1050" dirty="0">
              <a:latin typeface="Roboto"/>
              <a:cs typeface="Roboto"/>
            </a:endParaRPr>
          </a:p>
        </p:txBody>
      </p:sp>
      <p:pic>
        <p:nvPicPr>
          <p:cNvPr id="5" name="object 58">
            <a:extLst>
              <a:ext uri="{FF2B5EF4-FFF2-40B4-BE49-F238E27FC236}">
                <a16:creationId xmlns:a16="http://schemas.microsoft.com/office/drawing/2014/main" id="{7F2E4DEF-DD5A-EE1E-CD3C-A72D27F5AD11}"/>
              </a:ext>
            </a:extLst>
          </p:cNvPr>
          <p:cNvPicPr/>
          <p:nvPr/>
        </p:nvPicPr>
        <p:blipFill>
          <a:blip r:embed="rId2" cstate="print"/>
          <a:stretch>
            <a:fillRect/>
          </a:stretch>
        </p:blipFill>
        <p:spPr>
          <a:xfrm>
            <a:off x="5189692" y="5062224"/>
            <a:ext cx="305790" cy="376427"/>
          </a:xfrm>
          <a:prstGeom prst="rect">
            <a:avLst/>
          </a:prstGeom>
        </p:spPr>
      </p:pic>
      <p:grpSp>
        <p:nvGrpSpPr>
          <p:cNvPr id="6" name="object 66">
            <a:extLst>
              <a:ext uri="{FF2B5EF4-FFF2-40B4-BE49-F238E27FC236}">
                <a16:creationId xmlns:a16="http://schemas.microsoft.com/office/drawing/2014/main" id="{D625C629-8001-1455-5DAF-BA23DD9C7F87}"/>
              </a:ext>
            </a:extLst>
          </p:cNvPr>
          <p:cNvGrpSpPr/>
          <p:nvPr/>
        </p:nvGrpSpPr>
        <p:grpSpPr>
          <a:xfrm>
            <a:off x="3964863" y="5045852"/>
            <a:ext cx="1133597" cy="1284605"/>
            <a:chOff x="3942587" y="2935984"/>
            <a:chExt cx="1133597" cy="1284605"/>
          </a:xfrm>
        </p:grpSpPr>
        <p:sp>
          <p:nvSpPr>
            <p:cNvPr id="7" name="object 67">
              <a:extLst>
                <a:ext uri="{FF2B5EF4-FFF2-40B4-BE49-F238E27FC236}">
                  <a16:creationId xmlns:a16="http://schemas.microsoft.com/office/drawing/2014/main" id="{5F9FA985-9EF3-389F-2EB1-5A4A0DBE2035}"/>
                </a:ext>
              </a:extLst>
            </p:cNvPr>
            <p:cNvSpPr/>
            <p:nvPr/>
          </p:nvSpPr>
          <p:spPr>
            <a:xfrm>
              <a:off x="4530084" y="4219194"/>
              <a:ext cx="546100" cy="0"/>
            </a:xfrm>
            <a:custGeom>
              <a:avLst/>
              <a:gdLst/>
              <a:ahLst/>
              <a:cxnLst/>
              <a:rect l="l" t="t" r="r" b="b"/>
              <a:pathLst>
                <a:path w="546100">
                  <a:moveTo>
                    <a:pt x="546023" y="0"/>
                  </a:moveTo>
                  <a:lnTo>
                    <a:pt x="0" y="0"/>
                  </a:lnTo>
                </a:path>
              </a:pathLst>
            </a:custGeom>
            <a:ln w="38100">
              <a:solidFill>
                <a:srgbClr val="C0C0C0"/>
              </a:solidFill>
              <a:prstDash val="dot"/>
            </a:ln>
          </p:spPr>
          <p:txBody>
            <a:bodyPr wrap="square" lIns="0" tIns="0" rIns="0" bIns="0" rtlCol="0"/>
            <a:lstStyle/>
            <a:p>
              <a:endParaRPr/>
            </a:p>
          </p:txBody>
        </p:sp>
        <p:sp>
          <p:nvSpPr>
            <p:cNvPr id="8" name="object 68">
              <a:extLst>
                <a:ext uri="{FF2B5EF4-FFF2-40B4-BE49-F238E27FC236}">
                  <a16:creationId xmlns:a16="http://schemas.microsoft.com/office/drawing/2014/main" id="{75B77C4B-C3E0-4BDD-F1C6-F66C446C8D1F}"/>
                </a:ext>
              </a:extLst>
            </p:cNvPr>
            <p:cNvSpPr/>
            <p:nvPr/>
          </p:nvSpPr>
          <p:spPr>
            <a:xfrm>
              <a:off x="4530091" y="2935984"/>
              <a:ext cx="4445" cy="1284605"/>
            </a:xfrm>
            <a:custGeom>
              <a:avLst/>
              <a:gdLst/>
              <a:ahLst/>
              <a:cxnLst/>
              <a:rect l="l" t="t" r="r" b="b"/>
              <a:pathLst>
                <a:path w="4445" h="1284604">
                  <a:moveTo>
                    <a:pt x="4203" y="1284020"/>
                  </a:moveTo>
                  <a:lnTo>
                    <a:pt x="0" y="0"/>
                  </a:lnTo>
                </a:path>
              </a:pathLst>
            </a:custGeom>
            <a:ln w="38100">
              <a:solidFill>
                <a:srgbClr val="C0C0C0"/>
              </a:solidFill>
              <a:prstDash val="dot"/>
            </a:ln>
          </p:spPr>
          <p:txBody>
            <a:bodyPr wrap="square" lIns="0" tIns="0" rIns="0" bIns="0" rtlCol="0"/>
            <a:lstStyle/>
            <a:p>
              <a:endParaRPr/>
            </a:p>
          </p:txBody>
        </p:sp>
        <p:sp>
          <p:nvSpPr>
            <p:cNvPr id="9" name="object 69">
              <a:extLst>
                <a:ext uri="{FF2B5EF4-FFF2-40B4-BE49-F238E27FC236}">
                  <a16:creationId xmlns:a16="http://schemas.microsoft.com/office/drawing/2014/main" id="{FAC77F2A-1988-6DB7-7DBC-C1F0BCCE788E}"/>
                </a:ext>
              </a:extLst>
            </p:cNvPr>
            <p:cNvSpPr/>
            <p:nvPr/>
          </p:nvSpPr>
          <p:spPr>
            <a:xfrm>
              <a:off x="3942587" y="2989099"/>
              <a:ext cx="600075" cy="0"/>
            </a:xfrm>
            <a:custGeom>
              <a:avLst/>
              <a:gdLst/>
              <a:ahLst/>
              <a:cxnLst/>
              <a:rect l="l" t="t" r="r" b="b"/>
              <a:pathLst>
                <a:path w="600075">
                  <a:moveTo>
                    <a:pt x="0" y="0"/>
                  </a:moveTo>
                  <a:lnTo>
                    <a:pt x="599513" y="0"/>
                  </a:lnTo>
                </a:path>
              </a:pathLst>
            </a:custGeom>
            <a:ln w="43738">
              <a:solidFill>
                <a:srgbClr val="C0C0C0"/>
              </a:solidFill>
              <a:prstDash val="dot"/>
            </a:ln>
          </p:spPr>
          <p:txBody>
            <a:bodyPr wrap="square" lIns="0" tIns="0" rIns="0" bIns="0" rtlCol="0"/>
            <a:lstStyle/>
            <a:p>
              <a:endParaRPr/>
            </a:p>
          </p:txBody>
        </p:sp>
      </p:grpSp>
      <p:sp>
        <p:nvSpPr>
          <p:cNvPr id="19" name="object 79">
            <a:extLst>
              <a:ext uri="{FF2B5EF4-FFF2-40B4-BE49-F238E27FC236}">
                <a16:creationId xmlns:a16="http://schemas.microsoft.com/office/drawing/2014/main" id="{64DC088C-80BD-292D-633B-A38614204FBB}"/>
              </a:ext>
            </a:extLst>
          </p:cNvPr>
          <p:cNvSpPr txBox="1"/>
          <p:nvPr/>
        </p:nvSpPr>
        <p:spPr>
          <a:xfrm>
            <a:off x="545007" y="4502546"/>
            <a:ext cx="3420110" cy="1656000"/>
          </a:xfrm>
          <a:prstGeom prst="rect">
            <a:avLst/>
          </a:prstGeom>
          <a:solidFill>
            <a:srgbClr val="F2F2F2"/>
          </a:solidFill>
        </p:spPr>
        <p:txBody>
          <a:bodyPr vert="horz" wrap="square" lIns="0" tIns="2540" rIns="0" bIns="0" rtlCol="0">
            <a:spAutoFit/>
          </a:bodyPr>
          <a:lstStyle/>
          <a:p>
            <a:pPr>
              <a:lnSpc>
                <a:spcPct val="100000"/>
              </a:lnSpc>
              <a:spcBef>
                <a:spcPts val="20"/>
              </a:spcBef>
            </a:pPr>
            <a:endParaRPr sz="2200" dirty="0">
              <a:latin typeface="Times New Roman"/>
              <a:cs typeface="Times New Roman"/>
            </a:endParaRPr>
          </a:p>
          <a:p>
            <a:pPr marL="192405">
              <a:lnSpc>
                <a:spcPct val="100000"/>
              </a:lnSpc>
              <a:spcBef>
                <a:spcPts val="5"/>
              </a:spcBef>
            </a:pPr>
            <a:r>
              <a:rPr lang="es-ES" sz="1400" b="1" dirty="0">
                <a:latin typeface="Roboto"/>
                <a:cs typeface="Roboto"/>
              </a:rPr>
              <a:t>INTELIGENCIA</a:t>
            </a:r>
            <a:endParaRPr sz="1400" dirty="0">
              <a:latin typeface="Roboto"/>
              <a:cs typeface="Roboto"/>
            </a:endParaRPr>
          </a:p>
          <a:p>
            <a:pPr marL="192405" marR="340995" algn="just">
              <a:lnSpc>
                <a:spcPct val="97100"/>
              </a:lnSpc>
              <a:spcBef>
                <a:spcPts val="1330"/>
              </a:spcBef>
              <a:buChar char="-"/>
              <a:tabLst>
                <a:tab pos="275590" algn="l"/>
              </a:tabLst>
            </a:pPr>
            <a:r>
              <a:rPr lang="es-ES" sz="1200" spc="-10" dirty="0">
                <a:latin typeface="Roboto"/>
                <a:cs typeface="Roboto"/>
              </a:rPr>
              <a:t> Consta de un algoritmo para la detección del movimiento del pie, basado en las mediciones proporcionadas por el giróscopo y el acelerómetro.</a:t>
            </a:r>
            <a:endParaRPr sz="1200" dirty="0">
              <a:latin typeface="Roboto"/>
              <a:cs typeface="Roboto"/>
            </a:endParaRPr>
          </a:p>
        </p:txBody>
      </p:sp>
      <p:grpSp>
        <p:nvGrpSpPr>
          <p:cNvPr id="20" name="object 57">
            <a:extLst>
              <a:ext uri="{FF2B5EF4-FFF2-40B4-BE49-F238E27FC236}">
                <a16:creationId xmlns:a16="http://schemas.microsoft.com/office/drawing/2014/main" id="{163A7D43-D8A2-2242-2F85-878BC5F7D488}"/>
              </a:ext>
            </a:extLst>
          </p:cNvPr>
          <p:cNvGrpSpPr/>
          <p:nvPr/>
        </p:nvGrpSpPr>
        <p:grpSpPr>
          <a:xfrm>
            <a:off x="3964863" y="5294635"/>
            <a:ext cx="4921250" cy="1863090"/>
            <a:chOff x="3938015" y="3209543"/>
            <a:chExt cx="4921250" cy="1863090"/>
          </a:xfrm>
        </p:grpSpPr>
        <p:pic>
          <p:nvPicPr>
            <p:cNvPr id="22" name="object 59">
              <a:extLst>
                <a:ext uri="{FF2B5EF4-FFF2-40B4-BE49-F238E27FC236}">
                  <a16:creationId xmlns:a16="http://schemas.microsoft.com/office/drawing/2014/main" id="{D017D680-838B-FE50-055C-D224EE6EC423}"/>
                </a:ext>
              </a:extLst>
            </p:cNvPr>
            <p:cNvPicPr/>
            <p:nvPr/>
          </p:nvPicPr>
          <p:blipFill>
            <a:blip r:embed="rId3" cstate="print"/>
            <a:stretch>
              <a:fillRect/>
            </a:stretch>
          </p:blipFill>
          <p:spPr>
            <a:xfrm>
              <a:off x="5332475" y="3209543"/>
              <a:ext cx="132587" cy="109727"/>
            </a:xfrm>
            <a:prstGeom prst="rect">
              <a:avLst/>
            </a:prstGeom>
          </p:spPr>
        </p:pic>
        <p:sp>
          <p:nvSpPr>
            <p:cNvPr id="23" name="object 60">
              <a:extLst>
                <a:ext uri="{FF2B5EF4-FFF2-40B4-BE49-F238E27FC236}">
                  <a16:creationId xmlns:a16="http://schemas.microsoft.com/office/drawing/2014/main" id="{AD4EFEA6-8EF5-B859-F016-46B9ACB9BA8C}"/>
                </a:ext>
              </a:extLst>
            </p:cNvPr>
            <p:cNvSpPr/>
            <p:nvPr/>
          </p:nvSpPr>
          <p:spPr>
            <a:xfrm>
              <a:off x="3938015" y="4082033"/>
              <a:ext cx="4921250" cy="990600"/>
            </a:xfrm>
            <a:custGeom>
              <a:avLst/>
              <a:gdLst/>
              <a:ahLst/>
              <a:cxnLst/>
              <a:rect l="l" t="t" r="r" b="b"/>
              <a:pathLst>
                <a:path w="4921250" h="990600">
                  <a:moveTo>
                    <a:pt x="0" y="990600"/>
                  </a:moveTo>
                  <a:lnTo>
                    <a:pt x="1130849" y="990600"/>
                  </a:lnTo>
                </a:path>
                <a:path w="4921250" h="990600">
                  <a:moveTo>
                    <a:pt x="4414267" y="0"/>
                  </a:moveTo>
                  <a:lnTo>
                    <a:pt x="4920996" y="0"/>
                  </a:lnTo>
                </a:path>
              </a:pathLst>
            </a:custGeom>
            <a:ln w="38100">
              <a:solidFill>
                <a:srgbClr val="C0C0C0"/>
              </a:solidFill>
              <a:prstDash val="dot"/>
            </a:ln>
          </p:spPr>
          <p:txBody>
            <a:bodyPr wrap="square" lIns="0" tIns="0" rIns="0" bIns="0" rtlCol="0"/>
            <a:lstStyle/>
            <a:p>
              <a:endParaRPr/>
            </a:p>
          </p:txBody>
        </p:sp>
      </p:grpSp>
      <p:sp>
        <p:nvSpPr>
          <p:cNvPr id="24" name="object 61">
            <a:extLst>
              <a:ext uri="{FF2B5EF4-FFF2-40B4-BE49-F238E27FC236}">
                <a16:creationId xmlns:a16="http://schemas.microsoft.com/office/drawing/2014/main" id="{2DB17958-F7A1-D4C3-23D2-B23D43441798}"/>
              </a:ext>
            </a:extLst>
          </p:cNvPr>
          <p:cNvSpPr txBox="1"/>
          <p:nvPr/>
        </p:nvSpPr>
        <p:spPr>
          <a:xfrm>
            <a:off x="545007" y="6554907"/>
            <a:ext cx="3420110" cy="1368000"/>
          </a:xfrm>
          <a:prstGeom prst="rect">
            <a:avLst/>
          </a:prstGeom>
          <a:solidFill>
            <a:srgbClr val="F2F2F2"/>
          </a:solidFill>
        </p:spPr>
        <p:txBody>
          <a:bodyPr vert="horz" wrap="square" lIns="0" tIns="5080" rIns="0" bIns="0" rtlCol="0">
            <a:spAutoFit/>
          </a:bodyPr>
          <a:lstStyle/>
          <a:p>
            <a:pPr>
              <a:lnSpc>
                <a:spcPct val="100000"/>
              </a:lnSpc>
              <a:spcBef>
                <a:spcPts val="40"/>
              </a:spcBef>
            </a:pPr>
            <a:endParaRPr sz="1600" dirty="0">
              <a:latin typeface="Times New Roman"/>
              <a:cs typeface="Times New Roman"/>
            </a:endParaRPr>
          </a:p>
          <a:p>
            <a:pPr marL="249554">
              <a:lnSpc>
                <a:spcPct val="100000"/>
              </a:lnSpc>
            </a:pPr>
            <a:r>
              <a:rPr sz="1400" b="1" dirty="0">
                <a:latin typeface="Roboto"/>
                <a:cs typeface="Roboto"/>
              </a:rPr>
              <a:t>Sensor</a:t>
            </a:r>
            <a:endParaRPr sz="1400" dirty="0">
              <a:latin typeface="Roboto"/>
              <a:cs typeface="Roboto"/>
            </a:endParaRPr>
          </a:p>
          <a:p>
            <a:pPr marL="421640" indent="-172720">
              <a:lnSpc>
                <a:spcPct val="100000"/>
              </a:lnSpc>
              <a:spcBef>
                <a:spcPts val="1290"/>
              </a:spcBef>
              <a:buChar char="-"/>
              <a:tabLst>
                <a:tab pos="421640" algn="l"/>
                <a:tab pos="422275" algn="l"/>
              </a:tabLst>
            </a:pPr>
            <a:r>
              <a:rPr lang="es-ES" sz="1200" spc="-15" dirty="0">
                <a:latin typeface="Roboto"/>
                <a:cs typeface="Roboto"/>
              </a:rPr>
              <a:t>Acelerómetro</a:t>
            </a:r>
            <a:endParaRPr sz="1200" dirty="0">
              <a:latin typeface="Roboto"/>
              <a:cs typeface="Roboto"/>
            </a:endParaRPr>
          </a:p>
          <a:p>
            <a:pPr marL="421640" indent="-172720">
              <a:lnSpc>
                <a:spcPct val="100000"/>
              </a:lnSpc>
              <a:spcBef>
                <a:spcPts val="555"/>
              </a:spcBef>
              <a:buChar char="-"/>
              <a:tabLst>
                <a:tab pos="421640" algn="l"/>
                <a:tab pos="422275" algn="l"/>
              </a:tabLst>
            </a:pPr>
            <a:r>
              <a:rPr lang="es-ES" sz="1200" spc="-5" dirty="0">
                <a:latin typeface="Roboto"/>
                <a:cs typeface="Roboto"/>
              </a:rPr>
              <a:t>Giróscopo</a:t>
            </a:r>
            <a:endParaRPr sz="1200" dirty="0">
              <a:latin typeface="Roboto"/>
              <a:cs typeface="Roboto"/>
            </a:endParaRPr>
          </a:p>
        </p:txBody>
      </p:sp>
      <p:sp>
        <p:nvSpPr>
          <p:cNvPr id="83" name="object 83"/>
          <p:cNvSpPr/>
          <p:nvPr/>
        </p:nvSpPr>
        <p:spPr>
          <a:xfrm>
            <a:off x="6443803" y="4202063"/>
            <a:ext cx="4445" cy="444500"/>
          </a:xfrm>
          <a:custGeom>
            <a:avLst/>
            <a:gdLst/>
            <a:ahLst/>
            <a:cxnLst/>
            <a:rect l="l" t="t" r="r" b="b"/>
            <a:pathLst>
              <a:path w="4445" h="444500">
                <a:moveTo>
                  <a:pt x="4013" y="444334"/>
                </a:moveTo>
                <a:lnTo>
                  <a:pt x="0" y="0"/>
                </a:lnTo>
              </a:path>
            </a:pathLst>
          </a:custGeom>
          <a:ln w="38100">
            <a:solidFill>
              <a:srgbClr val="C0C0C0"/>
            </a:solidFill>
            <a:prstDash val="dot"/>
          </a:ln>
        </p:spPr>
        <p:txBody>
          <a:bodyPr wrap="square" lIns="0" tIns="0" rIns="0" bIns="0" rtlCol="0"/>
          <a:lstStyle/>
          <a:p>
            <a:endParaRPr/>
          </a:p>
        </p:txBody>
      </p:sp>
      <p:sp>
        <p:nvSpPr>
          <p:cNvPr id="27" name="object 63">
            <a:extLst>
              <a:ext uri="{FF2B5EF4-FFF2-40B4-BE49-F238E27FC236}">
                <a16:creationId xmlns:a16="http://schemas.microsoft.com/office/drawing/2014/main" id="{4EFDF677-ACF8-E174-9330-187BCA27AE59}"/>
              </a:ext>
            </a:extLst>
          </p:cNvPr>
          <p:cNvSpPr/>
          <p:nvPr/>
        </p:nvSpPr>
        <p:spPr>
          <a:xfrm>
            <a:off x="8885346" y="5016624"/>
            <a:ext cx="3420110" cy="3960440"/>
          </a:xfrm>
          <a:custGeom>
            <a:avLst/>
            <a:gdLst/>
            <a:ahLst/>
            <a:cxnLst/>
            <a:rect l="l" t="t" r="r" b="b"/>
            <a:pathLst>
              <a:path w="3420109" h="6708775">
                <a:moveTo>
                  <a:pt x="3419855" y="0"/>
                </a:moveTo>
                <a:lnTo>
                  <a:pt x="0" y="0"/>
                </a:lnTo>
                <a:lnTo>
                  <a:pt x="0" y="6708648"/>
                </a:lnTo>
                <a:lnTo>
                  <a:pt x="3419855" y="6708648"/>
                </a:lnTo>
                <a:lnTo>
                  <a:pt x="3419855" y="0"/>
                </a:lnTo>
                <a:close/>
              </a:path>
            </a:pathLst>
          </a:custGeom>
          <a:solidFill>
            <a:srgbClr val="F2F2F2"/>
          </a:solidFill>
        </p:spPr>
        <p:txBody>
          <a:bodyPr wrap="square" lIns="0" tIns="0" rIns="0" bIns="0" rtlCol="0"/>
          <a:lstStyle/>
          <a:p>
            <a:endParaRPr/>
          </a:p>
        </p:txBody>
      </p:sp>
      <p:sp>
        <p:nvSpPr>
          <p:cNvPr id="25" name="object 65">
            <a:extLst>
              <a:ext uri="{FF2B5EF4-FFF2-40B4-BE49-F238E27FC236}">
                <a16:creationId xmlns:a16="http://schemas.microsoft.com/office/drawing/2014/main" id="{D9279646-D7AB-5303-532B-26CD93CB2BF5}"/>
              </a:ext>
            </a:extLst>
          </p:cNvPr>
          <p:cNvSpPr txBox="1"/>
          <p:nvPr/>
        </p:nvSpPr>
        <p:spPr>
          <a:xfrm>
            <a:off x="8862201" y="5151019"/>
            <a:ext cx="3420110" cy="1577355"/>
          </a:xfrm>
          <a:prstGeom prst="rect">
            <a:avLst/>
          </a:prstGeom>
        </p:spPr>
        <p:txBody>
          <a:bodyPr vert="horz" wrap="square" lIns="0" tIns="6985" rIns="0" bIns="0" rtlCol="0">
            <a:spAutoFit/>
          </a:bodyPr>
          <a:lstStyle/>
          <a:p>
            <a:pPr>
              <a:lnSpc>
                <a:spcPct val="100000"/>
              </a:lnSpc>
              <a:spcBef>
                <a:spcPts val="55"/>
              </a:spcBef>
            </a:pPr>
            <a:endParaRPr sz="1900" dirty="0">
              <a:latin typeface="Times New Roman"/>
              <a:cs typeface="Times New Roman"/>
            </a:endParaRPr>
          </a:p>
          <a:p>
            <a:pPr marL="302895">
              <a:lnSpc>
                <a:spcPct val="100000"/>
              </a:lnSpc>
            </a:pPr>
            <a:r>
              <a:rPr lang="es-ES" sz="1400" b="1" spc="-5" dirty="0">
                <a:latin typeface="Roboto"/>
                <a:cs typeface="Roboto"/>
              </a:rPr>
              <a:t>Estructura de la parte física</a:t>
            </a:r>
          </a:p>
          <a:p>
            <a:pPr marL="302895" marR="419734" algn="just">
              <a:lnSpc>
                <a:spcPct val="97100"/>
              </a:lnSpc>
              <a:spcBef>
                <a:spcPts val="1335"/>
              </a:spcBef>
              <a:buChar char="-"/>
              <a:tabLst>
                <a:tab pos="382905" algn="l"/>
              </a:tabLst>
            </a:pPr>
            <a:r>
              <a:rPr lang="en-US" sz="1200" spc="-5" dirty="0" err="1">
                <a:latin typeface="Roboto"/>
                <a:cs typeface="Roboto"/>
              </a:rPr>
              <a:t>Estuctura</a:t>
            </a:r>
            <a:r>
              <a:rPr lang="en-US" sz="1200" spc="-5" dirty="0">
                <a:latin typeface="Roboto"/>
                <a:cs typeface="Roboto"/>
              </a:rPr>
              <a:t> </a:t>
            </a:r>
            <a:r>
              <a:rPr lang="en-US" sz="1200" spc="-5" dirty="0" err="1">
                <a:latin typeface="Roboto"/>
                <a:cs typeface="Roboto"/>
              </a:rPr>
              <a:t>diseñada</a:t>
            </a:r>
            <a:r>
              <a:rPr lang="en-US" sz="1200" spc="-5" dirty="0">
                <a:latin typeface="Roboto"/>
                <a:cs typeface="Roboto"/>
              </a:rPr>
              <a:t> para </a:t>
            </a:r>
            <a:r>
              <a:rPr lang="en-US" sz="1200" spc="-5" dirty="0" err="1">
                <a:latin typeface="Roboto"/>
                <a:cs typeface="Roboto"/>
              </a:rPr>
              <a:t>producir</a:t>
            </a:r>
            <a:r>
              <a:rPr lang="en-US" sz="1200" spc="-5" dirty="0">
                <a:latin typeface="Roboto"/>
                <a:cs typeface="Roboto"/>
              </a:rPr>
              <a:t> </a:t>
            </a:r>
            <a:r>
              <a:rPr lang="en-US" sz="1200" spc="-5" dirty="0" err="1">
                <a:latin typeface="Roboto"/>
                <a:cs typeface="Roboto"/>
              </a:rPr>
              <a:t>en</a:t>
            </a:r>
            <a:r>
              <a:rPr lang="en-US" sz="1200" spc="-5" dirty="0">
                <a:latin typeface="Roboto"/>
                <a:cs typeface="Roboto"/>
              </a:rPr>
              <a:t> </a:t>
            </a:r>
            <a:r>
              <a:rPr lang="en-US" sz="1200" spc="-5" dirty="0" err="1">
                <a:latin typeface="Roboto"/>
                <a:cs typeface="Roboto"/>
              </a:rPr>
              <a:t>una</a:t>
            </a:r>
            <a:r>
              <a:rPr lang="en-US" sz="1200" spc="-5" dirty="0">
                <a:latin typeface="Roboto"/>
                <a:cs typeface="Roboto"/>
              </a:rPr>
              <a:t>  </a:t>
            </a:r>
            <a:r>
              <a:rPr lang="en-US" sz="1200" spc="-5" dirty="0" err="1">
                <a:latin typeface="Roboto"/>
                <a:cs typeface="Roboto"/>
              </a:rPr>
              <a:t>impresora</a:t>
            </a:r>
            <a:r>
              <a:rPr lang="en-US" sz="1200" spc="-5" dirty="0">
                <a:latin typeface="Roboto"/>
                <a:cs typeface="Roboto"/>
              </a:rPr>
              <a:t> 3D . Tiene </a:t>
            </a:r>
            <a:r>
              <a:rPr lang="en-US" sz="1200" spc="-5" dirty="0" err="1">
                <a:latin typeface="Roboto"/>
                <a:cs typeface="Roboto"/>
              </a:rPr>
              <a:t>capacidad</a:t>
            </a:r>
            <a:r>
              <a:rPr lang="en-US" sz="1200" spc="-5" dirty="0">
                <a:latin typeface="Roboto"/>
                <a:cs typeface="Roboto"/>
              </a:rPr>
              <a:t> para </a:t>
            </a:r>
            <a:r>
              <a:rPr lang="en-US" sz="1200" spc="-5" dirty="0" err="1">
                <a:latin typeface="Roboto"/>
                <a:cs typeface="Roboto"/>
              </a:rPr>
              <a:t>almacenar</a:t>
            </a:r>
            <a:r>
              <a:rPr lang="en-US" sz="1200" spc="-5" dirty="0">
                <a:latin typeface="Roboto"/>
                <a:cs typeface="Roboto"/>
              </a:rPr>
              <a:t> </a:t>
            </a:r>
            <a:r>
              <a:rPr lang="en-US" sz="1200" spc="-5" dirty="0" err="1">
                <a:latin typeface="Roboto"/>
                <a:cs typeface="Roboto"/>
              </a:rPr>
              <a:t>una</a:t>
            </a:r>
            <a:r>
              <a:rPr lang="en-US" sz="1200" spc="-5" dirty="0">
                <a:latin typeface="Roboto"/>
                <a:cs typeface="Roboto"/>
              </a:rPr>
              <a:t> </a:t>
            </a:r>
            <a:r>
              <a:rPr lang="en-US" sz="1200" spc="-5" dirty="0" err="1">
                <a:latin typeface="Roboto"/>
                <a:cs typeface="Roboto"/>
              </a:rPr>
              <a:t>bateria</a:t>
            </a:r>
            <a:r>
              <a:rPr lang="en-US" sz="1200" spc="-5" dirty="0">
                <a:latin typeface="Roboto"/>
                <a:cs typeface="Roboto"/>
              </a:rPr>
              <a:t> Li-po. </a:t>
            </a:r>
            <a:r>
              <a:rPr lang="en-US" sz="1200" spc="-5" dirty="0" err="1">
                <a:latin typeface="Roboto"/>
                <a:cs typeface="Roboto"/>
              </a:rPr>
              <a:t>Ademas</a:t>
            </a:r>
            <a:r>
              <a:rPr lang="en-US" sz="1200" spc="-5" dirty="0">
                <a:latin typeface="Roboto"/>
                <a:cs typeface="Roboto"/>
              </a:rPr>
              <a:t>, de </a:t>
            </a:r>
            <a:r>
              <a:rPr lang="en-US" sz="1200" spc="-5" dirty="0" err="1">
                <a:latin typeface="Roboto"/>
                <a:cs typeface="Roboto"/>
              </a:rPr>
              <a:t>poder</a:t>
            </a:r>
            <a:r>
              <a:rPr lang="en-US" sz="1200" spc="-5" dirty="0">
                <a:latin typeface="Roboto"/>
                <a:cs typeface="Roboto"/>
              </a:rPr>
              <a:t> </a:t>
            </a:r>
            <a:r>
              <a:rPr lang="en-US" sz="1200" spc="-5" dirty="0" err="1">
                <a:latin typeface="Roboto"/>
                <a:cs typeface="Roboto"/>
              </a:rPr>
              <a:t>albergar</a:t>
            </a:r>
            <a:r>
              <a:rPr lang="en-US" sz="1200" spc="-5" dirty="0">
                <a:latin typeface="Roboto"/>
                <a:cs typeface="Roboto"/>
              </a:rPr>
              <a:t> </a:t>
            </a:r>
            <a:r>
              <a:rPr lang="en-US" sz="1200" spc="-5" dirty="0" err="1">
                <a:latin typeface="Roboto"/>
                <a:cs typeface="Roboto"/>
              </a:rPr>
              <a:t>el</a:t>
            </a:r>
            <a:r>
              <a:rPr lang="en-US" sz="1200" spc="-5" dirty="0">
                <a:latin typeface="Roboto"/>
                <a:cs typeface="Roboto"/>
              </a:rPr>
              <a:t> </a:t>
            </a:r>
            <a:r>
              <a:rPr lang="en-US" sz="1200" spc="-5" dirty="0" err="1">
                <a:latin typeface="Roboto"/>
                <a:cs typeface="Roboto"/>
              </a:rPr>
              <a:t>dispositivo</a:t>
            </a:r>
            <a:r>
              <a:rPr lang="en-US" sz="1200" spc="-5" dirty="0">
                <a:latin typeface="Roboto"/>
                <a:cs typeface="Roboto"/>
              </a:rPr>
              <a:t> IoT</a:t>
            </a:r>
            <a:endParaRPr lang="en-US" sz="1200" dirty="0">
              <a:latin typeface="Roboto"/>
              <a:cs typeface="Roboto"/>
            </a:endParaRPr>
          </a:p>
        </p:txBody>
      </p:sp>
      <p:pic>
        <p:nvPicPr>
          <p:cNvPr id="30" name="Imagen 29" descr="Dibujo en blanco y negro&#10;&#10;Descripción generada automáticamente con confianza baja">
            <a:extLst>
              <a:ext uri="{FF2B5EF4-FFF2-40B4-BE49-F238E27FC236}">
                <a16:creationId xmlns:a16="http://schemas.microsoft.com/office/drawing/2014/main" id="{ECBCEC6B-827A-618B-6A0B-E15652AD90B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13024" y="6627655"/>
            <a:ext cx="6932739" cy="2282027"/>
          </a:xfrm>
          <a:prstGeom prst="rect">
            <a:avLst/>
          </a:prstGeom>
        </p:spPr>
      </p:pic>
      <p:pic>
        <p:nvPicPr>
          <p:cNvPr id="31" name="Imagen 30">
            <a:extLst>
              <a:ext uri="{FF2B5EF4-FFF2-40B4-BE49-F238E27FC236}">
                <a16:creationId xmlns:a16="http://schemas.microsoft.com/office/drawing/2014/main" id="{3AC9EDFD-1FA0-C457-F7C1-33E665B3E9CD}"/>
              </a:ext>
            </a:extLst>
          </p:cNvPr>
          <p:cNvPicPr>
            <a:picLocks noChangeAspect="1"/>
          </p:cNvPicPr>
          <p:nvPr/>
        </p:nvPicPr>
        <p:blipFill>
          <a:blip r:embed="rId5">
            <a:clrChange>
              <a:clrFrom>
                <a:srgbClr val="FFFFFF"/>
              </a:clrFrom>
              <a:clrTo>
                <a:srgbClr val="FFFFFF">
                  <a:alpha val="0"/>
                </a:srgbClr>
              </a:clrTo>
            </a:clrChange>
            <a:extLst>
              <a:ext uri="{BEBA8EAE-BF5A-486C-A8C5-ECC9F3942E4B}">
                <a14:imgProps xmlns:a14="http://schemas.microsoft.com/office/drawing/2010/main">
                  <a14:imgLayer r:embed="rId6">
                    <a14:imgEffect>
                      <a14:brightnessContrast contrast="40000"/>
                    </a14:imgEffect>
                  </a14:imgLayer>
                </a14:imgProps>
              </a:ext>
            </a:extLst>
          </a:blip>
          <a:stretch>
            <a:fillRect/>
          </a:stretch>
        </p:blipFill>
        <p:spPr>
          <a:xfrm>
            <a:off x="1972458" y="1044973"/>
            <a:ext cx="8740445" cy="3103148"/>
          </a:xfrm>
          <a:prstGeom prst="rect">
            <a:avLst/>
          </a:prstGeom>
        </p:spPr>
      </p:pic>
    </p:spTree>
    <p:extLst>
      <p:ext uri="{BB962C8B-B14F-4D97-AF65-F5344CB8AC3E}">
        <p14:creationId xmlns:p14="http://schemas.microsoft.com/office/powerpoint/2010/main" val="3328185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39763" y="421200"/>
            <a:ext cx="11405837" cy="523220"/>
          </a:xfrm>
          <a:prstGeom prst="rect">
            <a:avLst/>
          </a:prstGeom>
          <a:noFill/>
        </p:spPr>
        <p:txBody>
          <a:bodyPr wrap="square" rtlCol="0">
            <a:spAutoFit/>
          </a:bodyPr>
          <a:lstStyle/>
          <a:p>
            <a:r>
              <a:rPr lang="en-US" sz="2800" b="1" kern="100" dirty="0" err="1">
                <a:solidFill>
                  <a:srgbClr val="592D59"/>
                </a:solidFill>
                <a:latin typeface="Calibri Light" panose="020F0302020204030204" pitchFamily="34" charset="0"/>
                <a:ea typeface="Roboto" pitchFamily="2" charset="0"/>
              </a:rPr>
              <a:t>Diseño</a:t>
            </a:r>
            <a:r>
              <a:rPr lang="en-US" sz="2800" b="1" kern="100" dirty="0">
                <a:solidFill>
                  <a:srgbClr val="592D59"/>
                </a:solidFill>
                <a:latin typeface="Calibri Light" panose="020F0302020204030204" pitchFamily="34" charset="0"/>
                <a:ea typeface="Roboto" pitchFamily="2" charset="0"/>
              </a:rPr>
              <a:t> </a:t>
            </a:r>
            <a:r>
              <a:rPr lang="en-US" sz="2800" b="1" kern="100" dirty="0" err="1">
                <a:solidFill>
                  <a:srgbClr val="592D59"/>
                </a:solidFill>
                <a:latin typeface="Calibri Light" panose="020F0302020204030204" pitchFamily="34" charset="0"/>
                <a:ea typeface="Roboto" pitchFamily="2" charset="0"/>
              </a:rPr>
              <a:t>en</a:t>
            </a:r>
            <a:r>
              <a:rPr lang="en-US" sz="2800" b="1" kern="100" dirty="0">
                <a:solidFill>
                  <a:srgbClr val="592D59"/>
                </a:solidFill>
                <a:latin typeface="Calibri Light" panose="020F0302020204030204" pitchFamily="34" charset="0"/>
                <a:ea typeface="Roboto" pitchFamily="2" charset="0"/>
              </a:rPr>
              <a:t> </a:t>
            </a:r>
            <a:r>
              <a:rPr lang="en-US" sz="2800" b="1" kern="100" dirty="0" err="1">
                <a:solidFill>
                  <a:srgbClr val="592D59"/>
                </a:solidFill>
                <a:latin typeface="Calibri Light" panose="020F0302020204030204" pitchFamily="34" charset="0"/>
                <a:ea typeface="Roboto" pitchFamily="2" charset="0"/>
              </a:rPr>
              <a:t>bloques</a:t>
            </a:r>
            <a:r>
              <a:rPr lang="en-US" sz="2800" b="1" kern="100" dirty="0">
                <a:solidFill>
                  <a:srgbClr val="592D59"/>
                </a:solidFill>
                <a:latin typeface="Calibri Light" panose="020F0302020204030204" pitchFamily="34" charset="0"/>
                <a:ea typeface="Roboto" pitchFamily="2" charset="0"/>
              </a:rPr>
              <a:t> del </a:t>
            </a:r>
            <a:r>
              <a:rPr lang="en-US" sz="2800" b="1" kern="100" dirty="0" err="1">
                <a:solidFill>
                  <a:srgbClr val="592D59"/>
                </a:solidFill>
                <a:latin typeface="Calibri Light" panose="020F0302020204030204" pitchFamily="34" charset="0"/>
                <a:ea typeface="Roboto" pitchFamily="2" charset="0"/>
              </a:rPr>
              <a:t>dispositivo</a:t>
            </a:r>
            <a:r>
              <a:rPr lang="en-US" sz="2800" b="1" kern="100" dirty="0">
                <a:solidFill>
                  <a:srgbClr val="592D59"/>
                </a:solidFill>
                <a:latin typeface="Calibri Light" panose="020F0302020204030204" pitchFamily="34" charset="0"/>
                <a:ea typeface="Roboto" pitchFamily="2" charset="0"/>
              </a:rPr>
              <a:t> (APP)</a:t>
            </a:r>
            <a:endParaRPr lang="en-GB" sz="2800" b="1" kern="100" dirty="0">
              <a:solidFill>
                <a:srgbClr val="592D59"/>
              </a:solidFill>
              <a:latin typeface="Calibri Light" panose="020F0302020204030204" pitchFamily="34" charset="0"/>
              <a:ea typeface="Roboto" pitchFamily="2" charset="0"/>
            </a:endParaRPr>
          </a:p>
        </p:txBody>
      </p:sp>
      <p:grpSp>
        <p:nvGrpSpPr>
          <p:cNvPr id="3" name="Grupo 2">
            <a:extLst>
              <a:ext uri="{FF2B5EF4-FFF2-40B4-BE49-F238E27FC236}">
                <a16:creationId xmlns:a16="http://schemas.microsoft.com/office/drawing/2014/main" id="{366EB4FB-B196-820B-0E96-DC2A9466EF67}"/>
              </a:ext>
            </a:extLst>
          </p:cNvPr>
          <p:cNvGrpSpPr>
            <a:grpSpLocks noChangeAspect="1"/>
          </p:cNvGrpSpPr>
          <p:nvPr/>
        </p:nvGrpSpPr>
        <p:grpSpPr>
          <a:xfrm>
            <a:off x="4188256" y="2748372"/>
            <a:ext cx="3936652" cy="3672408"/>
            <a:chOff x="4188256" y="2748372"/>
            <a:chExt cx="3936652" cy="3672408"/>
          </a:xfrm>
        </p:grpSpPr>
        <p:sp>
          <p:nvSpPr>
            <p:cNvPr id="339" name="Rectángulo redondeado 338"/>
            <p:cNvSpPr/>
            <p:nvPr/>
          </p:nvSpPr>
          <p:spPr>
            <a:xfrm>
              <a:off x="4813781" y="2878696"/>
              <a:ext cx="3019812" cy="3259082"/>
            </a:xfrm>
            <a:prstGeom prst="roundRect">
              <a:avLst>
                <a:gd name="adj" fmla="val 10349"/>
              </a:avLst>
            </a:prstGeom>
            <a:noFill/>
            <a:ln w="19050" cap="rnd" cmpd="sng">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b="1">
                <a:solidFill>
                  <a:schemeClr val="tx1"/>
                </a:solidFill>
                <a:latin typeface="Calibri Light" panose="020F0302020204030204" pitchFamily="34" charset="0"/>
                <a:ea typeface="Roboto Medium" panose="02000000000000000000" pitchFamily="2" charset="0"/>
              </a:endParaRPr>
            </a:p>
          </p:txBody>
        </p:sp>
        <p:sp>
          <p:nvSpPr>
            <p:cNvPr id="340" name="Rectángulo 339"/>
            <p:cNvSpPr/>
            <p:nvPr/>
          </p:nvSpPr>
          <p:spPr>
            <a:xfrm>
              <a:off x="4188256" y="2748372"/>
              <a:ext cx="3181587" cy="3672408"/>
            </a:xfrm>
            <a:prstGeom prst="rect">
              <a:avLst/>
            </a:prstGeom>
            <a:solidFill>
              <a:schemeClr val="bg1"/>
            </a:solidFill>
            <a:ln w="177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dirty="0">
                <a:solidFill>
                  <a:schemeClr val="tx1"/>
                </a:solidFill>
                <a:latin typeface="Calibri Light" panose="020F0302020204030204" pitchFamily="34" charset="0"/>
              </a:endParaRPr>
            </a:p>
          </p:txBody>
        </p:sp>
        <p:grpSp>
          <p:nvGrpSpPr>
            <p:cNvPr id="341" name="Grupo 340"/>
            <p:cNvGrpSpPr/>
            <p:nvPr/>
          </p:nvGrpSpPr>
          <p:grpSpPr>
            <a:xfrm>
              <a:off x="5892863" y="2964516"/>
              <a:ext cx="494682" cy="853463"/>
              <a:chOff x="7123941" y="1443620"/>
              <a:chExt cx="701334" cy="1209996"/>
            </a:xfrm>
          </p:grpSpPr>
          <p:sp>
            <p:nvSpPr>
              <p:cNvPr id="390" name="Triángulo isósceles 389"/>
              <p:cNvSpPr/>
              <p:nvPr/>
            </p:nvSpPr>
            <p:spPr>
              <a:xfrm>
                <a:off x="7454803" y="1523054"/>
                <a:ext cx="360040" cy="432048"/>
              </a:xfrm>
              <a:prstGeom prst="triangle">
                <a:avLst>
                  <a:gd name="adj" fmla="val 71693"/>
                </a:avLst>
              </a:prstGeom>
              <a:solidFill>
                <a:schemeClr val="bg1"/>
              </a:solidFill>
              <a:ln w="177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b="1">
                  <a:solidFill>
                    <a:schemeClr val="tx1"/>
                  </a:solidFill>
                  <a:latin typeface="Calibri Light" panose="020F0302020204030204" pitchFamily="34" charset="0"/>
                  <a:ea typeface="Roboto Medium" panose="02000000000000000000" pitchFamily="2" charset="0"/>
                </a:endParaRPr>
              </a:p>
            </p:txBody>
          </p:sp>
          <p:sp>
            <p:nvSpPr>
              <p:cNvPr id="392" name="Rectángulo 391"/>
              <p:cNvSpPr/>
              <p:nvPr/>
            </p:nvSpPr>
            <p:spPr>
              <a:xfrm rot="1693744">
                <a:off x="7123941" y="1443620"/>
                <a:ext cx="242042" cy="743137"/>
              </a:xfrm>
              <a:prstGeom prst="rect">
                <a:avLst/>
              </a:prstGeom>
              <a:solidFill>
                <a:schemeClr val="bg1"/>
              </a:solidFill>
              <a:ln w="177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b="1">
                  <a:solidFill>
                    <a:schemeClr val="tx1"/>
                  </a:solidFill>
                  <a:latin typeface="Calibri Light" panose="020F0302020204030204" pitchFamily="34" charset="0"/>
                  <a:ea typeface="Roboto Medium" panose="02000000000000000000" pitchFamily="2" charset="0"/>
                </a:endParaRPr>
              </a:p>
            </p:txBody>
          </p:sp>
          <p:sp>
            <p:nvSpPr>
              <p:cNvPr id="393" name="Rectángulo 392"/>
              <p:cNvSpPr/>
              <p:nvPr/>
            </p:nvSpPr>
            <p:spPr>
              <a:xfrm rot="1860144">
                <a:off x="7403700" y="1910479"/>
                <a:ext cx="421575" cy="743137"/>
              </a:xfrm>
              <a:prstGeom prst="rect">
                <a:avLst/>
              </a:prstGeom>
              <a:solidFill>
                <a:schemeClr val="bg1"/>
              </a:solidFill>
              <a:ln w="177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b="1">
                  <a:solidFill>
                    <a:schemeClr val="tx1"/>
                  </a:solidFill>
                  <a:latin typeface="Calibri Light" panose="020F0302020204030204" pitchFamily="34" charset="0"/>
                  <a:ea typeface="Roboto Medium" panose="02000000000000000000" pitchFamily="2" charset="0"/>
                </a:endParaRPr>
              </a:p>
            </p:txBody>
          </p:sp>
        </p:grpSp>
        <p:grpSp>
          <p:nvGrpSpPr>
            <p:cNvPr id="342" name="Grupo 341"/>
            <p:cNvGrpSpPr/>
            <p:nvPr/>
          </p:nvGrpSpPr>
          <p:grpSpPr>
            <a:xfrm>
              <a:off x="6757280" y="3121398"/>
              <a:ext cx="507848" cy="537187"/>
              <a:chOff x="8324883" y="1702907"/>
              <a:chExt cx="720000" cy="761595"/>
            </a:xfrm>
          </p:grpSpPr>
          <p:sp>
            <p:nvSpPr>
              <p:cNvPr id="381" name="Anillo 380"/>
              <p:cNvSpPr/>
              <p:nvPr/>
            </p:nvSpPr>
            <p:spPr>
              <a:xfrm>
                <a:off x="8324883" y="1716508"/>
                <a:ext cx="720000" cy="720000"/>
              </a:xfrm>
              <a:prstGeom prst="donut">
                <a:avLst>
                  <a:gd name="adj" fmla="val 7270"/>
                </a:avLst>
              </a:prstGeom>
              <a:solidFill>
                <a:srgbClr val="CACACA"/>
              </a:solidFill>
              <a:ln w="177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b="1">
                  <a:solidFill>
                    <a:schemeClr val="tx1"/>
                  </a:solidFill>
                  <a:latin typeface="Calibri Light" panose="020F0302020204030204" pitchFamily="34" charset="0"/>
                  <a:ea typeface="Roboto Medium" panose="02000000000000000000" pitchFamily="2" charset="0"/>
                </a:endParaRPr>
              </a:p>
            </p:txBody>
          </p:sp>
          <p:sp>
            <p:nvSpPr>
              <p:cNvPr id="382" name="Anillo 381"/>
              <p:cNvSpPr/>
              <p:nvPr/>
            </p:nvSpPr>
            <p:spPr>
              <a:xfrm>
                <a:off x="8426911" y="1824508"/>
                <a:ext cx="504000" cy="504000"/>
              </a:xfrm>
              <a:prstGeom prst="donut">
                <a:avLst>
                  <a:gd name="adj" fmla="val 7270"/>
                </a:avLst>
              </a:prstGeom>
              <a:solidFill>
                <a:srgbClr val="CACACA"/>
              </a:solidFill>
              <a:ln w="177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b="1">
                  <a:solidFill>
                    <a:schemeClr val="tx1"/>
                  </a:solidFill>
                  <a:latin typeface="Calibri Light" panose="020F0302020204030204" pitchFamily="34" charset="0"/>
                  <a:ea typeface="Roboto Medium" panose="02000000000000000000" pitchFamily="2" charset="0"/>
                </a:endParaRPr>
              </a:p>
            </p:txBody>
          </p:sp>
          <p:sp>
            <p:nvSpPr>
              <p:cNvPr id="383" name="Anillo 382"/>
              <p:cNvSpPr/>
              <p:nvPr/>
            </p:nvSpPr>
            <p:spPr>
              <a:xfrm>
                <a:off x="8523480" y="1921141"/>
                <a:ext cx="324000" cy="324000"/>
              </a:xfrm>
              <a:prstGeom prst="donut">
                <a:avLst>
                  <a:gd name="adj" fmla="val 7270"/>
                </a:avLst>
              </a:prstGeom>
              <a:solidFill>
                <a:srgbClr val="CACACA"/>
              </a:solidFill>
              <a:ln w="177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b="1">
                  <a:solidFill>
                    <a:schemeClr val="tx1"/>
                  </a:solidFill>
                  <a:latin typeface="Calibri Light" panose="020F0302020204030204" pitchFamily="34" charset="0"/>
                  <a:ea typeface="Roboto Medium" panose="02000000000000000000" pitchFamily="2" charset="0"/>
                </a:endParaRPr>
              </a:p>
            </p:txBody>
          </p:sp>
          <p:sp>
            <p:nvSpPr>
              <p:cNvPr id="384" name="Anillo 383"/>
              <p:cNvSpPr/>
              <p:nvPr/>
            </p:nvSpPr>
            <p:spPr>
              <a:xfrm>
                <a:off x="8595761" y="1993141"/>
                <a:ext cx="180000" cy="180000"/>
              </a:xfrm>
              <a:prstGeom prst="donut">
                <a:avLst>
                  <a:gd name="adj" fmla="val 7270"/>
                </a:avLst>
              </a:prstGeom>
              <a:solidFill>
                <a:srgbClr val="CACACA"/>
              </a:solidFill>
              <a:ln w="177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b="1">
                  <a:solidFill>
                    <a:schemeClr val="tx1"/>
                  </a:solidFill>
                  <a:latin typeface="Calibri Light" panose="020F0302020204030204" pitchFamily="34" charset="0"/>
                  <a:ea typeface="Roboto Medium" panose="02000000000000000000" pitchFamily="2" charset="0"/>
                </a:endParaRPr>
              </a:p>
            </p:txBody>
          </p:sp>
          <p:sp>
            <p:nvSpPr>
              <p:cNvPr id="385" name="Triángulo isósceles 384"/>
              <p:cNvSpPr/>
              <p:nvPr/>
            </p:nvSpPr>
            <p:spPr>
              <a:xfrm>
                <a:off x="8412728" y="2083141"/>
                <a:ext cx="545501" cy="381361"/>
              </a:xfrm>
              <a:prstGeom prst="triangle">
                <a:avLst/>
              </a:prstGeom>
              <a:solidFill>
                <a:schemeClr val="bg1"/>
              </a:solidFill>
              <a:ln w="177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b="1">
                  <a:solidFill>
                    <a:schemeClr val="tx1"/>
                  </a:solidFill>
                  <a:latin typeface="Calibri Light" panose="020F0302020204030204" pitchFamily="34" charset="0"/>
                  <a:ea typeface="Roboto Medium" panose="02000000000000000000" pitchFamily="2" charset="0"/>
                </a:endParaRPr>
              </a:p>
            </p:txBody>
          </p:sp>
          <p:sp>
            <p:nvSpPr>
              <p:cNvPr id="386" name="Triángulo isósceles 385"/>
              <p:cNvSpPr/>
              <p:nvPr/>
            </p:nvSpPr>
            <p:spPr>
              <a:xfrm>
                <a:off x="8657557" y="2004679"/>
                <a:ext cx="51833" cy="433831"/>
              </a:xfrm>
              <a:prstGeom prst="triangle">
                <a:avLst/>
              </a:prstGeom>
              <a:solidFill>
                <a:srgbClr val="CACACA"/>
              </a:solidFill>
              <a:ln w="177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b="1">
                  <a:solidFill>
                    <a:schemeClr val="tx1"/>
                  </a:solidFill>
                  <a:latin typeface="Calibri Light" panose="020F0302020204030204" pitchFamily="34" charset="0"/>
                  <a:ea typeface="Roboto Medium" panose="02000000000000000000" pitchFamily="2" charset="0"/>
                </a:endParaRPr>
              </a:p>
            </p:txBody>
          </p:sp>
          <p:sp>
            <p:nvSpPr>
              <p:cNvPr id="387" name="Triángulo isósceles 386"/>
              <p:cNvSpPr/>
              <p:nvPr/>
            </p:nvSpPr>
            <p:spPr>
              <a:xfrm rot="10800000">
                <a:off x="8412729" y="1702907"/>
                <a:ext cx="545501" cy="381361"/>
              </a:xfrm>
              <a:prstGeom prst="triangle">
                <a:avLst/>
              </a:prstGeom>
              <a:solidFill>
                <a:schemeClr val="bg1"/>
              </a:solidFill>
              <a:ln w="177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b="1">
                  <a:solidFill>
                    <a:schemeClr val="tx1"/>
                  </a:solidFill>
                  <a:latin typeface="Calibri Light" panose="020F0302020204030204" pitchFamily="34" charset="0"/>
                  <a:ea typeface="Roboto Medium" panose="02000000000000000000" pitchFamily="2" charset="0"/>
                </a:endParaRPr>
              </a:p>
            </p:txBody>
          </p:sp>
          <p:sp>
            <p:nvSpPr>
              <p:cNvPr id="388" name="Elipse 387"/>
              <p:cNvSpPr/>
              <p:nvPr/>
            </p:nvSpPr>
            <p:spPr>
              <a:xfrm>
                <a:off x="8659861" y="2064912"/>
                <a:ext cx="45719" cy="45719"/>
              </a:xfrm>
              <a:prstGeom prst="ellipse">
                <a:avLst/>
              </a:prstGeom>
              <a:solidFill>
                <a:srgbClr val="CACACA"/>
              </a:solidFill>
              <a:ln w="177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b="1">
                  <a:solidFill>
                    <a:schemeClr val="tx1"/>
                  </a:solidFill>
                  <a:latin typeface="Calibri Light" panose="020F0302020204030204" pitchFamily="34" charset="0"/>
                  <a:ea typeface="Roboto Medium" panose="02000000000000000000" pitchFamily="2" charset="0"/>
                </a:endParaRPr>
              </a:p>
            </p:txBody>
          </p:sp>
        </p:grpSp>
        <p:sp>
          <p:nvSpPr>
            <p:cNvPr id="343" name="Rectángulo 342"/>
            <p:cNvSpPr/>
            <p:nvPr/>
          </p:nvSpPr>
          <p:spPr>
            <a:xfrm>
              <a:off x="7003318" y="4084465"/>
              <a:ext cx="25392" cy="253924"/>
            </a:xfrm>
            <a:prstGeom prst="rect">
              <a:avLst/>
            </a:prstGeom>
            <a:solidFill>
              <a:srgbClr val="C0C0C0"/>
            </a:solidFill>
            <a:ln w="177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b="1">
                <a:solidFill>
                  <a:schemeClr val="tx1"/>
                </a:solidFill>
                <a:latin typeface="Calibri Light" panose="020F0302020204030204" pitchFamily="34" charset="0"/>
                <a:ea typeface="Roboto Medium" panose="02000000000000000000" pitchFamily="2" charset="0"/>
              </a:endParaRPr>
            </a:p>
          </p:txBody>
        </p:sp>
        <p:sp>
          <p:nvSpPr>
            <p:cNvPr id="344" name="Rectángulo redondeado 343"/>
            <p:cNvSpPr/>
            <p:nvPr/>
          </p:nvSpPr>
          <p:spPr>
            <a:xfrm>
              <a:off x="4788424" y="4431746"/>
              <a:ext cx="2602719" cy="558632"/>
            </a:xfrm>
            <a:prstGeom prst="roundRect">
              <a:avLst>
                <a:gd name="adj" fmla="val 25903"/>
              </a:avLst>
            </a:prstGeom>
            <a:solidFill>
              <a:srgbClr val="F5F5F5"/>
            </a:solidFill>
            <a:ln w="17780">
              <a:solidFill>
                <a:srgbClr val="C8C8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b="1">
                <a:solidFill>
                  <a:schemeClr val="tx1"/>
                </a:solidFill>
                <a:latin typeface="Calibri Light" panose="020F0302020204030204" pitchFamily="34" charset="0"/>
                <a:ea typeface="Roboto Medium" panose="02000000000000000000" pitchFamily="2" charset="0"/>
              </a:endParaRPr>
            </a:p>
          </p:txBody>
        </p:sp>
        <p:grpSp>
          <p:nvGrpSpPr>
            <p:cNvPr id="347" name="Grupo 346"/>
            <p:cNvGrpSpPr/>
            <p:nvPr/>
          </p:nvGrpSpPr>
          <p:grpSpPr>
            <a:xfrm>
              <a:off x="6026980" y="4989902"/>
              <a:ext cx="126962" cy="425832"/>
              <a:chOff x="4239580" y="2888544"/>
              <a:chExt cx="180000" cy="603722"/>
            </a:xfrm>
            <a:solidFill>
              <a:srgbClr val="74386C"/>
            </a:solidFill>
          </p:grpSpPr>
          <p:sp>
            <p:nvSpPr>
              <p:cNvPr id="374" name="Rectángulo 373"/>
              <p:cNvSpPr/>
              <p:nvPr/>
            </p:nvSpPr>
            <p:spPr>
              <a:xfrm>
                <a:off x="4311579" y="3005930"/>
                <a:ext cx="36000" cy="360000"/>
              </a:xfrm>
              <a:prstGeom prst="rect">
                <a:avLst/>
              </a:prstGeom>
              <a:grpFill/>
              <a:ln w="177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b="1">
                  <a:solidFill>
                    <a:schemeClr val="tx1"/>
                  </a:solidFill>
                  <a:latin typeface="Calibri Light" panose="020F0302020204030204" pitchFamily="34" charset="0"/>
                  <a:ea typeface="Roboto Medium" panose="02000000000000000000" pitchFamily="2" charset="0"/>
                </a:endParaRPr>
              </a:p>
            </p:txBody>
          </p:sp>
          <p:sp>
            <p:nvSpPr>
              <p:cNvPr id="375" name="Triángulo isósceles 374"/>
              <p:cNvSpPr/>
              <p:nvPr/>
            </p:nvSpPr>
            <p:spPr>
              <a:xfrm rot="10800000">
                <a:off x="4239580" y="3312266"/>
                <a:ext cx="180000" cy="180000"/>
              </a:xfrm>
              <a:prstGeom prst="triangl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b="1">
                  <a:solidFill>
                    <a:schemeClr val="tx1"/>
                  </a:solidFill>
                  <a:latin typeface="Calibri Light" panose="020F0302020204030204" pitchFamily="34" charset="0"/>
                  <a:ea typeface="Roboto Medium" panose="02000000000000000000" pitchFamily="2" charset="0"/>
                </a:endParaRPr>
              </a:p>
            </p:txBody>
          </p:sp>
          <p:sp>
            <p:nvSpPr>
              <p:cNvPr id="376" name="Triángulo isósceles 375"/>
              <p:cNvSpPr/>
              <p:nvPr/>
            </p:nvSpPr>
            <p:spPr>
              <a:xfrm>
                <a:off x="4239580" y="2888544"/>
                <a:ext cx="180000" cy="180000"/>
              </a:xfrm>
              <a:prstGeom prst="triangl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b="1">
                  <a:solidFill>
                    <a:schemeClr val="tx1"/>
                  </a:solidFill>
                  <a:latin typeface="Calibri Light" panose="020F0302020204030204" pitchFamily="34" charset="0"/>
                  <a:ea typeface="Roboto Medium" panose="02000000000000000000" pitchFamily="2" charset="0"/>
                </a:endParaRPr>
              </a:p>
            </p:txBody>
          </p:sp>
        </p:grpSp>
        <p:sp>
          <p:nvSpPr>
            <p:cNvPr id="351" name="37 CuadroTexto"/>
            <p:cNvSpPr txBox="1"/>
            <p:nvPr/>
          </p:nvSpPr>
          <p:spPr>
            <a:xfrm>
              <a:off x="5464696" y="4584576"/>
              <a:ext cx="1218969" cy="261610"/>
            </a:xfrm>
            <a:prstGeom prst="rect">
              <a:avLst/>
            </a:prstGeom>
            <a:noFill/>
          </p:spPr>
          <p:txBody>
            <a:bodyPr wrap="square" rtlCol="0">
              <a:spAutoFit/>
            </a:bodyPr>
            <a:lstStyle/>
            <a:p>
              <a:pPr algn="ctr"/>
              <a:r>
                <a:rPr lang="es-ES" sz="1100" b="1" dirty="0">
                  <a:solidFill>
                    <a:srgbClr val="7E7E7E"/>
                  </a:solidFill>
                  <a:latin typeface="Calibri Light" panose="020F0302020204030204" pitchFamily="34" charset="0"/>
                  <a:ea typeface="Roboto Medium" panose="02000000000000000000" pitchFamily="2" charset="0"/>
                  <a:cs typeface="Segoe UI" pitchFamily="34" charset="0"/>
                </a:rPr>
                <a:t>INTELIGENCIA</a:t>
              </a:r>
            </a:p>
          </p:txBody>
        </p:sp>
        <p:sp>
          <p:nvSpPr>
            <p:cNvPr id="352" name="Rectángulo redondeado 351"/>
            <p:cNvSpPr/>
            <p:nvPr/>
          </p:nvSpPr>
          <p:spPr>
            <a:xfrm>
              <a:off x="5617117" y="5415258"/>
              <a:ext cx="939518" cy="393582"/>
            </a:xfrm>
            <a:prstGeom prst="roundRect">
              <a:avLst>
                <a:gd name="adj" fmla="val 43101"/>
              </a:avLst>
            </a:prstGeom>
            <a:solidFill>
              <a:srgbClr val="F5F5F5">
                <a:alpha val="80000"/>
              </a:srgbClr>
            </a:solidFill>
            <a:ln w="17780">
              <a:solidFill>
                <a:srgbClr val="7438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b="1">
                <a:solidFill>
                  <a:schemeClr val="tx1"/>
                </a:solidFill>
                <a:latin typeface="Calibri Light" panose="020F0302020204030204" pitchFamily="34" charset="0"/>
                <a:ea typeface="Roboto Medium" panose="02000000000000000000" pitchFamily="2" charset="0"/>
              </a:endParaRPr>
            </a:p>
          </p:txBody>
        </p:sp>
        <p:sp>
          <p:nvSpPr>
            <p:cNvPr id="355" name="37 CuadroTexto"/>
            <p:cNvSpPr txBox="1"/>
            <p:nvPr/>
          </p:nvSpPr>
          <p:spPr>
            <a:xfrm>
              <a:off x="5666619" y="5412179"/>
              <a:ext cx="840515" cy="430887"/>
            </a:xfrm>
            <a:prstGeom prst="rect">
              <a:avLst/>
            </a:prstGeom>
            <a:noFill/>
          </p:spPr>
          <p:txBody>
            <a:bodyPr wrap="square" rtlCol="0">
              <a:spAutoFit/>
            </a:bodyPr>
            <a:lstStyle/>
            <a:p>
              <a:pPr algn="ctr"/>
              <a:r>
                <a:rPr lang="es-ES" sz="1100" b="1" dirty="0">
                  <a:solidFill>
                    <a:srgbClr val="74386C"/>
                  </a:solidFill>
                  <a:latin typeface="Calibri Light" panose="020F0302020204030204" pitchFamily="34" charset="0"/>
                  <a:ea typeface="Roboto Medium" panose="02000000000000000000" pitchFamily="2" charset="0"/>
                  <a:cs typeface="Segoe UI" pitchFamily="34" charset="0"/>
                </a:rPr>
                <a:t>INTERFAZ HUMANA</a:t>
              </a:r>
            </a:p>
          </p:txBody>
        </p:sp>
        <p:sp>
          <p:nvSpPr>
            <p:cNvPr id="357" name="Triángulo isósceles 356"/>
            <p:cNvSpPr/>
            <p:nvPr/>
          </p:nvSpPr>
          <p:spPr>
            <a:xfrm rot="10800000">
              <a:off x="6952534" y="4300538"/>
              <a:ext cx="126962" cy="126962"/>
            </a:xfrm>
            <a:prstGeom prst="triangle">
              <a:avLst/>
            </a:prstGeom>
            <a:solidFill>
              <a:srgbClr val="C0C0C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b="1">
                <a:solidFill>
                  <a:schemeClr val="tx1"/>
                </a:solidFill>
                <a:latin typeface="Calibri Light" panose="020F0302020204030204" pitchFamily="34" charset="0"/>
                <a:ea typeface="Roboto Medium" panose="02000000000000000000" pitchFamily="2" charset="0"/>
              </a:endParaRPr>
            </a:p>
          </p:txBody>
        </p:sp>
        <p:sp>
          <p:nvSpPr>
            <p:cNvPr id="358" name="Triángulo isósceles 357"/>
            <p:cNvSpPr/>
            <p:nvPr/>
          </p:nvSpPr>
          <p:spPr>
            <a:xfrm>
              <a:off x="6952534" y="4001668"/>
              <a:ext cx="126962" cy="126962"/>
            </a:xfrm>
            <a:prstGeom prst="triangle">
              <a:avLst/>
            </a:prstGeom>
            <a:solidFill>
              <a:srgbClr val="C0C0C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b="1">
                <a:solidFill>
                  <a:schemeClr val="tx1"/>
                </a:solidFill>
                <a:latin typeface="Calibri Light" panose="020F0302020204030204" pitchFamily="34" charset="0"/>
                <a:ea typeface="Roboto Medium" panose="02000000000000000000" pitchFamily="2" charset="0"/>
              </a:endParaRPr>
            </a:p>
          </p:txBody>
        </p:sp>
        <p:sp>
          <p:nvSpPr>
            <p:cNvPr id="361" name="37 CuadroTexto"/>
            <p:cNvSpPr txBox="1"/>
            <p:nvPr/>
          </p:nvSpPr>
          <p:spPr>
            <a:xfrm>
              <a:off x="6436890" y="3736808"/>
              <a:ext cx="1149067" cy="261610"/>
            </a:xfrm>
            <a:prstGeom prst="rect">
              <a:avLst/>
            </a:prstGeom>
            <a:noFill/>
          </p:spPr>
          <p:txBody>
            <a:bodyPr wrap="square" rtlCol="0">
              <a:spAutoFit/>
            </a:bodyPr>
            <a:lstStyle/>
            <a:p>
              <a:pPr algn="ctr"/>
              <a:r>
                <a:rPr lang="es-ES" sz="1100" b="1" dirty="0">
                  <a:solidFill>
                    <a:srgbClr val="C0C0C0"/>
                  </a:solidFill>
                  <a:latin typeface="Calibri Light" panose="020F0302020204030204" pitchFamily="34" charset="0"/>
                  <a:ea typeface="Roboto Medium" panose="02000000000000000000" pitchFamily="2" charset="0"/>
                  <a:cs typeface="Segoe UI" pitchFamily="34" charset="0"/>
                </a:rPr>
                <a:t>COMUNICACION</a:t>
              </a:r>
            </a:p>
          </p:txBody>
        </p:sp>
        <p:grpSp>
          <p:nvGrpSpPr>
            <p:cNvPr id="362" name="Grupo 361"/>
            <p:cNvGrpSpPr/>
            <p:nvPr/>
          </p:nvGrpSpPr>
          <p:grpSpPr>
            <a:xfrm>
              <a:off x="4578757" y="3167928"/>
              <a:ext cx="904481" cy="974269"/>
              <a:chOff x="4631979" y="3200664"/>
              <a:chExt cx="1207781" cy="1300972"/>
            </a:xfrm>
          </p:grpSpPr>
          <p:grpSp>
            <p:nvGrpSpPr>
              <p:cNvPr id="368" name="Grupo 367"/>
              <p:cNvGrpSpPr>
                <a:grpSpLocks noChangeAspect="1"/>
              </p:cNvGrpSpPr>
              <p:nvPr/>
            </p:nvGrpSpPr>
            <p:grpSpPr>
              <a:xfrm>
                <a:off x="4631979" y="3200664"/>
                <a:ext cx="1207781" cy="1300972"/>
                <a:chOff x="1143179" y="1631552"/>
                <a:chExt cx="5895514" cy="6350400"/>
              </a:xfrm>
            </p:grpSpPr>
            <p:sp>
              <p:nvSpPr>
                <p:cNvPr id="369" name="29 Arco de bloque"/>
                <p:cNvSpPr>
                  <a:spLocks/>
                </p:cNvSpPr>
                <p:nvPr/>
              </p:nvSpPr>
              <p:spPr>
                <a:xfrm rot="5400000">
                  <a:off x="3370940" y="-141687"/>
                  <a:ext cx="1894513" cy="5440992"/>
                </a:xfrm>
                <a:custGeom>
                  <a:avLst/>
                  <a:gdLst>
                    <a:gd name="connsiteX0" fmla="*/ 1622276 w 6480000"/>
                    <a:gd name="connsiteY0" fmla="*/ 6047235 h 6480000"/>
                    <a:gd name="connsiteX1" fmla="*/ 4 w 6480000"/>
                    <a:gd name="connsiteY1" fmla="*/ 3245280 h 6480000"/>
                    <a:gd name="connsiteX2" fmla="*/ 1613135 w 6480000"/>
                    <a:gd name="connsiteY2" fmla="*/ 438052 h 6480000"/>
                    <a:gd name="connsiteX3" fmla="*/ 1977521 w 6480000"/>
                    <a:gd name="connsiteY3" fmla="*/ 1065632 h 6480000"/>
                    <a:gd name="connsiteX4" fmla="*/ 725699 w 6480000"/>
                    <a:gd name="connsiteY4" fmla="*/ 3244097 h 6480000"/>
                    <a:gd name="connsiteX5" fmla="*/ 1984614 w 6480000"/>
                    <a:gd name="connsiteY5" fmla="*/ 5418471 h 6480000"/>
                    <a:gd name="connsiteX6" fmla="*/ 1622276 w 6480000"/>
                    <a:gd name="connsiteY6" fmla="*/ 6047235 h 6480000"/>
                    <a:gd name="connsiteX0" fmla="*/ 1622379 w 1984717"/>
                    <a:gd name="connsiteY0" fmla="*/ 5580608 h 5580608"/>
                    <a:gd name="connsiteX1" fmla="*/ 107 w 1984717"/>
                    <a:gd name="connsiteY1" fmla="*/ 2778653 h 5580608"/>
                    <a:gd name="connsiteX2" fmla="*/ 1567518 w 1984717"/>
                    <a:gd name="connsiteY2" fmla="*/ 0 h 5580608"/>
                    <a:gd name="connsiteX3" fmla="*/ 1977624 w 1984717"/>
                    <a:gd name="connsiteY3" fmla="*/ 599005 h 5580608"/>
                    <a:gd name="connsiteX4" fmla="*/ 725802 w 1984717"/>
                    <a:gd name="connsiteY4" fmla="*/ 2777470 h 5580608"/>
                    <a:gd name="connsiteX5" fmla="*/ 1984717 w 1984717"/>
                    <a:gd name="connsiteY5" fmla="*/ 4951844 h 5580608"/>
                    <a:gd name="connsiteX6" fmla="*/ 1622379 w 1984717"/>
                    <a:gd name="connsiteY6" fmla="*/ 5580608 h 5580608"/>
                    <a:gd name="connsiteX0" fmla="*/ 1622379 w 1984717"/>
                    <a:gd name="connsiteY0" fmla="*/ 5580608 h 5580608"/>
                    <a:gd name="connsiteX1" fmla="*/ 107 w 1984717"/>
                    <a:gd name="connsiteY1" fmla="*/ 2778653 h 5580608"/>
                    <a:gd name="connsiteX2" fmla="*/ 1567518 w 1984717"/>
                    <a:gd name="connsiteY2" fmla="*/ 0 h 5580608"/>
                    <a:gd name="connsiteX3" fmla="*/ 1931904 w 1984717"/>
                    <a:gd name="connsiteY3" fmla="*/ 625675 h 5580608"/>
                    <a:gd name="connsiteX4" fmla="*/ 725802 w 1984717"/>
                    <a:gd name="connsiteY4" fmla="*/ 2777470 h 5580608"/>
                    <a:gd name="connsiteX5" fmla="*/ 1984717 w 1984717"/>
                    <a:gd name="connsiteY5" fmla="*/ 4951844 h 5580608"/>
                    <a:gd name="connsiteX6" fmla="*/ 1622379 w 1984717"/>
                    <a:gd name="connsiteY6" fmla="*/ 5580608 h 5580608"/>
                    <a:gd name="connsiteX0" fmla="*/ 1622379 w 1933282"/>
                    <a:gd name="connsiteY0" fmla="*/ 5580608 h 5580608"/>
                    <a:gd name="connsiteX1" fmla="*/ 107 w 1933282"/>
                    <a:gd name="connsiteY1" fmla="*/ 2778653 h 5580608"/>
                    <a:gd name="connsiteX2" fmla="*/ 1567518 w 1933282"/>
                    <a:gd name="connsiteY2" fmla="*/ 0 h 5580608"/>
                    <a:gd name="connsiteX3" fmla="*/ 1931904 w 1933282"/>
                    <a:gd name="connsiteY3" fmla="*/ 625675 h 5580608"/>
                    <a:gd name="connsiteX4" fmla="*/ 725802 w 1933282"/>
                    <a:gd name="connsiteY4" fmla="*/ 2777470 h 5580608"/>
                    <a:gd name="connsiteX5" fmla="*/ 1933282 w 1933282"/>
                    <a:gd name="connsiteY5" fmla="*/ 4921364 h 5580608"/>
                    <a:gd name="connsiteX6" fmla="*/ 1622379 w 1933282"/>
                    <a:gd name="connsiteY6" fmla="*/ 5580608 h 5580608"/>
                    <a:gd name="connsiteX0" fmla="*/ 1572744 w 1933177"/>
                    <a:gd name="connsiteY0" fmla="*/ 5552033 h 5552033"/>
                    <a:gd name="connsiteX1" fmla="*/ 2 w 1933177"/>
                    <a:gd name="connsiteY1" fmla="*/ 2778653 h 5552033"/>
                    <a:gd name="connsiteX2" fmla="*/ 1567413 w 1933177"/>
                    <a:gd name="connsiteY2" fmla="*/ 0 h 5552033"/>
                    <a:gd name="connsiteX3" fmla="*/ 1931799 w 1933177"/>
                    <a:gd name="connsiteY3" fmla="*/ 625675 h 5552033"/>
                    <a:gd name="connsiteX4" fmla="*/ 725697 w 1933177"/>
                    <a:gd name="connsiteY4" fmla="*/ 2777470 h 5552033"/>
                    <a:gd name="connsiteX5" fmla="*/ 1933177 w 1933177"/>
                    <a:gd name="connsiteY5" fmla="*/ 4921364 h 5552033"/>
                    <a:gd name="connsiteX6" fmla="*/ 1572744 w 1933177"/>
                    <a:gd name="connsiteY6" fmla="*/ 5552033 h 5552033"/>
                    <a:gd name="connsiteX0" fmla="*/ 1572744 w 1933177"/>
                    <a:gd name="connsiteY0" fmla="*/ 5552033 h 5552033"/>
                    <a:gd name="connsiteX1" fmla="*/ 2 w 1933177"/>
                    <a:gd name="connsiteY1" fmla="*/ 2778653 h 5552033"/>
                    <a:gd name="connsiteX2" fmla="*/ 1567413 w 1933177"/>
                    <a:gd name="connsiteY2" fmla="*/ 0 h 5552033"/>
                    <a:gd name="connsiteX3" fmla="*/ 1931799 w 1933177"/>
                    <a:gd name="connsiteY3" fmla="*/ 625675 h 5552033"/>
                    <a:gd name="connsiteX4" fmla="*/ 725697 w 1933177"/>
                    <a:gd name="connsiteY4" fmla="*/ 2777470 h 5552033"/>
                    <a:gd name="connsiteX5" fmla="*/ 1933177 w 1933177"/>
                    <a:gd name="connsiteY5" fmla="*/ 4921364 h 5552033"/>
                    <a:gd name="connsiteX6" fmla="*/ 1572744 w 1933177"/>
                    <a:gd name="connsiteY6" fmla="*/ 5552033 h 5552033"/>
                    <a:gd name="connsiteX0" fmla="*/ 1572744 w 1933177"/>
                    <a:gd name="connsiteY0" fmla="*/ 5552033 h 5552033"/>
                    <a:gd name="connsiteX1" fmla="*/ 2 w 1933177"/>
                    <a:gd name="connsiteY1" fmla="*/ 2778653 h 5552033"/>
                    <a:gd name="connsiteX2" fmla="*/ 1567413 w 1933177"/>
                    <a:gd name="connsiteY2" fmla="*/ 0 h 5552033"/>
                    <a:gd name="connsiteX3" fmla="*/ 1931799 w 1933177"/>
                    <a:gd name="connsiteY3" fmla="*/ 625675 h 5552033"/>
                    <a:gd name="connsiteX4" fmla="*/ 725697 w 1933177"/>
                    <a:gd name="connsiteY4" fmla="*/ 2777470 h 5552033"/>
                    <a:gd name="connsiteX5" fmla="*/ 1933177 w 1933177"/>
                    <a:gd name="connsiteY5" fmla="*/ 4921364 h 5552033"/>
                    <a:gd name="connsiteX6" fmla="*/ 1572744 w 1933177"/>
                    <a:gd name="connsiteY6" fmla="*/ 5552033 h 5552033"/>
                    <a:gd name="connsiteX0" fmla="*/ 1572744 w 1933177"/>
                    <a:gd name="connsiteY0" fmla="*/ 5552033 h 5552033"/>
                    <a:gd name="connsiteX1" fmla="*/ 2 w 1933177"/>
                    <a:gd name="connsiteY1" fmla="*/ 2778653 h 5552033"/>
                    <a:gd name="connsiteX2" fmla="*/ 1567413 w 1933177"/>
                    <a:gd name="connsiteY2" fmla="*/ 0 h 5552033"/>
                    <a:gd name="connsiteX3" fmla="*/ 1931799 w 1933177"/>
                    <a:gd name="connsiteY3" fmla="*/ 625675 h 5552033"/>
                    <a:gd name="connsiteX4" fmla="*/ 725697 w 1933177"/>
                    <a:gd name="connsiteY4" fmla="*/ 2777470 h 5552033"/>
                    <a:gd name="connsiteX5" fmla="*/ 1933177 w 1933177"/>
                    <a:gd name="connsiteY5" fmla="*/ 4921364 h 5552033"/>
                    <a:gd name="connsiteX6" fmla="*/ 1572744 w 1933177"/>
                    <a:gd name="connsiteY6" fmla="*/ 5552033 h 5552033"/>
                    <a:gd name="connsiteX0" fmla="*/ 1572744 w 1933177"/>
                    <a:gd name="connsiteY0" fmla="*/ 5552033 h 5552033"/>
                    <a:gd name="connsiteX1" fmla="*/ 2 w 1933177"/>
                    <a:gd name="connsiteY1" fmla="*/ 2778653 h 5552033"/>
                    <a:gd name="connsiteX2" fmla="*/ 1567413 w 1933177"/>
                    <a:gd name="connsiteY2" fmla="*/ 0 h 5552033"/>
                    <a:gd name="connsiteX3" fmla="*/ 1931799 w 1933177"/>
                    <a:gd name="connsiteY3" fmla="*/ 625675 h 5552033"/>
                    <a:gd name="connsiteX4" fmla="*/ 725697 w 1933177"/>
                    <a:gd name="connsiteY4" fmla="*/ 2777470 h 5552033"/>
                    <a:gd name="connsiteX5" fmla="*/ 1933177 w 1933177"/>
                    <a:gd name="connsiteY5" fmla="*/ 4921364 h 5552033"/>
                    <a:gd name="connsiteX6" fmla="*/ 1572744 w 1933177"/>
                    <a:gd name="connsiteY6" fmla="*/ 5552033 h 5552033"/>
                    <a:gd name="connsiteX0" fmla="*/ 1572744 w 1933177"/>
                    <a:gd name="connsiteY0" fmla="*/ 5552033 h 5552033"/>
                    <a:gd name="connsiteX1" fmla="*/ 2 w 1933177"/>
                    <a:gd name="connsiteY1" fmla="*/ 2778653 h 5552033"/>
                    <a:gd name="connsiteX2" fmla="*/ 1567413 w 1933177"/>
                    <a:gd name="connsiteY2" fmla="*/ 0 h 5552033"/>
                    <a:gd name="connsiteX3" fmla="*/ 1931799 w 1933177"/>
                    <a:gd name="connsiteY3" fmla="*/ 625675 h 5552033"/>
                    <a:gd name="connsiteX4" fmla="*/ 725697 w 1933177"/>
                    <a:gd name="connsiteY4" fmla="*/ 2777470 h 5552033"/>
                    <a:gd name="connsiteX5" fmla="*/ 1933177 w 1933177"/>
                    <a:gd name="connsiteY5" fmla="*/ 4921364 h 5552033"/>
                    <a:gd name="connsiteX6" fmla="*/ 1572744 w 1933177"/>
                    <a:gd name="connsiteY6" fmla="*/ 5552033 h 5552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177" h="5552033">
                      <a:moveTo>
                        <a:pt x="1572744" y="5552033"/>
                      </a:moveTo>
                      <a:cubicBezTo>
                        <a:pt x="418236" y="4832309"/>
                        <a:pt x="890" y="3703992"/>
                        <a:pt x="2" y="2778653"/>
                      </a:cubicBezTo>
                      <a:cubicBezTo>
                        <a:pt x="-886" y="1853314"/>
                        <a:pt x="430033" y="697587"/>
                        <a:pt x="1567413" y="0"/>
                      </a:cubicBezTo>
                      <a:lnTo>
                        <a:pt x="1931799" y="625675"/>
                      </a:lnTo>
                      <a:cubicBezTo>
                        <a:pt x="1181008" y="1106826"/>
                        <a:pt x="724234" y="1879932"/>
                        <a:pt x="725697" y="2777470"/>
                      </a:cubicBezTo>
                      <a:cubicBezTo>
                        <a:pt x="727160" y="3675008"/>
                        <a:pt x="1241882" y="4524024"/>
                        <a:pt x="1933177" y="4921364"/>
                      </a:cubicBezTo>
                      <a:lnTo>
                        <a:pt x="1572744" y="5552033"/>
                      </a:lnTo>
                      <a:close/>
                    </a:path>
                  </a:pathLst>
                </a:custGeom>
                <a:solidFill>
                  <a:schemeClr val="bg1">
                    <a:lumMod val="85000"/>
                    <a:alpha val="80000"/>
                  </a:schemeClr>
                </a:solidFill>
                <a:ln w="127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a:solidFill>
                      <a:schemeClr val="tx1"/>
                    </a:solidFill>
                    <a:latin typeface="Calibri Light" panose="020F0302020204030204" pitchFamily="34" charset="0"/>
                    <a:ea typeface="Roboto" pitchFamily="2" charset="0"/>
                  </a:endParaRPr>
                </a:p>
              </p:txBody>
            </p:sp>
            <p:sp>
              <p:nvSpPr>
                <p:cNvPr id="371" name="28 Arco de bloque"/>
                <p:cNvSpPr>
                  <a:spLocks/>
                </p:cNvSpPr>
                <p:nvPr/>
              </p:nvSpPr>
              <p:spPr>
                <a:xfrm rot="5400000">
                  <a:off x="357174" y="4054574"/>
                  <a:ext cx="4713383" cy="3141373"/>
                </a:xfrm>
                <a:custGeom>
                  <a:avLst/>
                  <a:gdLst>
                    <a:gd name="connsiteX0" fmla="*/ 6480000 w 6480000"/>
                    <a:gd name="connsiteY0" fmla="*/ 3238550 h 6480000"/>
                    <a:gd name="connsiteX1" fmla="*/ 4869622 w 6480000"/>
                    <a:gd name="connsiteY1" fmla="*/ 6040345 h 6480000"/>
                    <a:gd name="connsiteX2" fmla="*/ 1638041 w 6480000"/>
                    <a:gd name="connsiteY2" fmla="*/ 6056261 h 6480000"/>
                    <a:gd name="connsiteX3" fmla="*/ 1996848 w 6480000"/>
                    <a:gd name="connsiteY3" fmla="*/ 5425475 h 6480000"/>
                    <a:gd name="connsiteX4" fmla="*/ 4504620 w 6480000"/>
                    <a:gd name="connsiteY4" fmla="*/ 5413123 h 6480000"/>
                    <a:gd name="connsiteX5" fmla="*/ 5754306 w 6480000"/>
                    <a:gd name="connsiteY5" fmla="*/ 3238874 h 6480000"/>
                    <a:gd name="connsiteX6" fmla="*/ 6480000 w 6480000"/>
                    <a:gd name="connsiteY6" fmla="*/ 3238550 h 6480000"/>
                    <a:gd name="connsiteX0" fmla="*/ 4841959 w 4841959"/>
                    <a:gd name="connsiteY0" fmla="*/ 0 h 3241449"/>
                    <a:gd name="connsiteX1" fmla="*/ 3231581 w 4841959"/>
                    <a:gd name="connsiteY1" fmla="*/ 2801795 h 3241449"/>
                    <a:gd name="connsiteX2" fmla="*/ 0 w 4841959"/>
                    <a:gd name="connsiteY2" fmla="*/ 2817711 h 3241449"/>
                    <a:gd name="connsiteX3" fmla="*/ 395002 w 4841959"/>
                    <a:gd name="connsiteY3" fmla="*/ 2205975 h 3241449"/>
                    <a:gd name="connsiteX4" fmla="*/ 2866579 w 4841959"/>
                    <a:gd name="connsiteY4" fmla="*/ 2174573 h 3241449"/>
                    <a:gd name="connsiteX5" fmla="*/ 4116265 w 4841959"/>
                    <a:gd name="connsiteY5" fmla="*/ 324 h 3241449"/>
                    <a:gd name="connsiteX6" fmla="*/ 4841959 w 4841959"/>
                    <a:gd name="connsiteY6" fmla="*/ 0 h 3241449"/>
                    <a:gd name="connsiteX0" fmla="*/ 4809574 w 4809574"/>
                    <a:gd name="connsiteY0" fmla="*/ 0 h 3213062"/>
                    <a:gd name="connsiteX1" fmla="*/ 3199196 w 4809574"/>
                    <a:gd name="connsiteY1" fmla="*/ 2801795 h 3213062"/>
                    <a:gd name="connsiteX2" fmla="*/ 0 w 4809574"/>
                    <a:gd name="connsiteY2" fmla="*/ 2836761 h 3213062"/>
                    <a:gd name="connsiteX3" fmla="*/ 362617 w 4809574"/>
                    <a:gd name="connsiteY3" fmla="*/ 2205975 h 3213062"/>
                    <a:gd name="connsiteX4" fmla="*/ 2834194 w 4809574"/>
                    <a:gd name="connsiteY4" fmla="*/ 2174573 h 3213062"/>
                    <a:gd name="connsiteX5" fmla="*/ 4083880 w 4809574"/>
                    <a:gd name="connsiteY5" fmla="*/ 324 h 3213062"/>
                    <a:gd name="connsiteX6" fmla="*/ 4809574 w 4809574"/>
                    <a:gd name="connsiteY6" fmla="*/ 0 h 3213062"/>
                    <a:gd name="connsiteX0" fmla="*/ 4809574 w 4809574"/>
                    <a:gd name="connsiteY0" fmla="*/ 39681 h 3210455"/>
                    <a:gd name="connsiteX1" fmla="*/ 3199196 w 4809574"/>
                    <a:gd name="connsiteY1" fmla="*/ 2801471 h 3210455"/>
                    <a:gd name="connsiteX2" fmla="*/ 0 w 4809574"/>
                    <a:gd name="connsiteY2" fmla="*/ 2836437 h 3210455"/>
                    <a:gd name="connsiteX3" fmla="*/ 362617 w 4809574"/>
                    <a:gd name="connsiteY3" fmla="*/ 2205651 h 3210455"/>
                    <a:gd name="connsiteX4" fmla="*/ 2834194 w 4809574"/>
                    <a:gd name="connsiteY4" fmla="*/ 2174249 h 3210455"/>
                    <a:gd name="connsiteX5" fmla="*/ 4083880 w 4809574"/>
                    <a:gd name="connsiteY5" fmla="*/ 0 h 3210455"/>
                    <a:gd name="connsiteX6" fmla="*/ 4809574 w 4809574"/>
                    <a:gd name="connsiteY6" fmla="*/ 39681 h 3210455"/>
                    <a:gd name="connsiteX0" fmla="*/ 4809574 w 4809574"/>
                    <a:gd name="connsiteY0" fmla="*/ 1581 h 3172355"/>
                    <a:gd name="connsiteX1" fmla="*/ 3199196 w 4809574"/>
                    <a:gd name="connsiteY1" fmla="*/ 2763371 h 3172355"/>
                    <a:gd name="connsiteX2" fmla="*/ 0 w 4809574"/>
                    <a:gd name="connsiteY2" fmla="*/ 2798337 h 3172355"/>
                    <a:gd name="connsiteX3" fmla="*/ 362617 w 4809574"/>
                    <a:gd name="connsiteY3" fmla="*/ 2167551 h 3172355"/>
                    <a:gd name="connsiteX4" fmla="*/ 2834194 w 4809574"/>
                    <a:gd name="connsiteY4" fmla="*/ 2136149 h 3172355"/>
                    <a:gd name="connsiteX5" fmla="*/ 4083880 w 4809574"/>
                    <a:gd name="connsiteY5" fmla="*/ 0 h 3172355"/>
                    <a:gd name="connsiteX6" fmla="*/ 4809574 w 4809574"/>
                    <a:gd name="connsiteY6" fmla="*/ 1581 h 3172355"/>
                    <a:gd name="connsiteX0" fmla="*/ 4809574 w 4809574"/>
                    <a:gd name="connsiteY0" fmla="*/ 1581 h 3172355"/>
                    <a:gd name="connsiteX1" fmla="*/ 3199196 w 4809574"/>
                    <a:gd name="connsiteY1" fmla="*/ 2763371 h 3172355"/>
                    <a:gd name="connsiteX2" fmla="*/ 0 w 4809574"/>
                    <a:gd name="connsiteY2" fmla="*/ 2798337 h 3172355"/>
                    <a:gd name="connsiteX3" fmla="*/ 362617 w 4809574"/>
                    <a:gd name="connsiteY3" fmla="*/ 2167551 h 3172355"/>
                    <a:gd name="connsiteX4" fmla="*/ 2834194 w 4809574"/>
                    <a:gd name="connsiteY4" fmla="*/ 2136149 h 3172355"/>
                    <a:gd name="connsiteX5" fmla="*/ 4083880 w 4809574"/>
                    <a:gd name="connsiteY5" fmla="*/ 0 h 3172355"/>
                    <a:gd name="connsiteX6" fmla="*/ 4809574 w 4809574"/>
                    <a:gd name="connsiteY6" fmla="*/ 1581 h 3172355"/>
                    <a:gd name="connsiteX0" fmla="*/ 4809574 w 4809574"/>
                    <a:gd name="connsiteY0" fmla="*/ 1581 h 3205483"/>
                    <a:gd name="connsiteX1" fmla="*/ 3199196 w 4809574"/>
                    <a:gd name="connsiteY1" fmla="*/ 2763371 h 3205483"/>
                    <a:gd name="connsiteX2" fmla="*/ 0 w 4809574"/>
                    <a:gd name="connsiteY2" fmla="*/ 2798337 h 3205483"/>
                    <a:gd name="connsiteX3" fmla="*/ 362617 w 4809574"/>
                    <a:gd name="connsiteY3" fmla="*/ 2167551 h 3205483"/>
                    <a:gd name="connsiteX4" fmla="*/ 2834194 w 4809574"/>
                    <a:gd name="connsiteY4" fmla="*/ 2136149 h 3205483"/>
                    <a:gd name="connsiteX5" fmla="*/ 4083880 w 4809574"/>
                    <a:gd name="connsiteY5" fmla="*/ 0 h 3205483"/>
                    <a:gd name="connsiteX6" fmla="*/ 4809574 w 4809574"/>
                    <a:gd name="connsiteY6" fmla="*/ 1581 h 3205483"/>
                    <a:gd name="connsiteX0" fmla="*/ 4809574 w 4809574"/>
                    <a:gd name="connsiteY0" fmla="*/ 1581 h 3205483"/>
                    <a:gd name="connsiteX1" fmla="*/ 3199196 w 4809574"/>
                    <a:gd name="connsiteY1" fmla="*/ 2763371 h 3205483"/>
                    <a:gd name="connsiteX2" fmla="*/ 0 w 4809574"/>
                    <a:gd name="connsiteY2" fmla="*/ 2798337 h 3205483"/>
                    <a:gd name="connsiteX3" fmla="*/ 362617 w 4809574"/>
                    <a:gd name="connsiteY3" fmla="*/ 2167551 h 3205483"/>
                    <a:gd name="connsiteX4" fmla="*/ 2834194 w 4809574"/>
                    <a:gd name="connsiteY4" fmla="*/ 2136149 h 3205483"/>
                    <a:gd name="connsiteX5" fmla="*/ 4083880 w 4809574"/>
                    <a:gd name="connsiteY5" fmla="*/ 0 h 3205483"/>
                    <a:gd name="connsiteX6" fmla="*/ 4809574 w 4809574"/>
                    <a:gd name="connsiteY6" fmla="*/ 1581 h 3205483"/>
                    <a:gd name="connsiteX0" fmla="*/ 4809574 w 4809574"/>
                    <a:gd name="connsiteY0" fmla="*/ 1581 h 3205483"/>
                    <a:gd name="connsiteX1" fmla="*/ 3199196 w 4809574"/>
                    <a:gd name="connsiteY1" fmla="*/ 2763371 h 3205483"/>
                    <a:gd name="connsiteX2" fmla="*/ 0 w 4809574"/>
                    <a:gd name="connsiteY2" fmla="*/ 2798337 h 3205483"/>
                    <a:gd name="connsiteX3" fmla="*/ 362617 w 4809574"/>
                    <a:gd name="connsiteY3" fmla="*/ 2167551 h 3205483"/>
                    <a:gd name="connsiteX4" fmla="*/ 2834194 w 4809574"/>
                    <a:gd name="connsiteY4" fmla="*/ 2136149 h 3205483"/>
                    <a:gd name="connsiteX5" fmla="*/ 4083880 w 4809574"/>
                    <a:gd name="connsiteY5" fmla="*/ 0 h 3205483"/>
                    <a:gd name="connsiteX6" fmla="*/ 4809574 w 4809574"/>
                    <a:gd name="connsiteY6" fmla="*/ 1581 h 320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9574" h="3205483">
                      <a:moveTo>
                        <a:pt x="4809574" y="1581"/>
                      </a:moveTo>
                      <a:cubicBezTo>
                        <a:pt x="4769450" y="1363947"/>
                        <a:pt x="4000792" y="2297245"/>
                        <a:pt x="3199196" y="2763371"/>
                      </a:cubicBezTo>
                      <a:cubicBezTo>
                        <a:pt x="2397600" y="3229497"/>
                        <a:pt x="1246990" y="3450234"/>
                        <a:pt x="0" y="2798337"/>
                      </a:cubicBezTo>
                      <a:cubicBezTo>
                        <a:pt x="119602" y="2588075"/>
                        <a:pt x="243015" y="2377813"/>
                        <a:pt x="362617" y="2167551"/>
                      </a:cubicBezTo>
                      <a:cubicBezTo>
                        <a:pt x="1161402" y="2590041"/>
                        <a:pt x="2060129" y="2586606"/>
                        <a:pt x="2834194" y="2136149"/>
                      </a:cubicBezTo>
                      <a:cubicBezTo>
                        <a:pt x="3608259" y="1685693"/>
                        <a:pt x="4058880" y="875274"/>
                        <a:pt x="4083880" y="0"/>
                      </a:cubicBezTo>
                      <a:lnTo>
                        <a:pt x="4809574" y="1581"/>
                      </a:lnTo>
                      <a:close/>
                    </a:path>
                  </a:pathLst>
                </a:custGeom>
                <a:solidFill>
                  <a:schemeClr val="bg1">
                    <a:lumMod val="85000"/>
                    <a:alpha val="80000"/>
                  </a:schemeClr>
                </a:solidFill>
                <a:ln w="127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a:solidFill>
                      <a:schemeClr val="tx1"/>
                    </a:solidFill>
                    <a:latin typeface="Calibri Light" panose="020F0302020204030204" pitchFamily="34" charset="0"/>
                    <a:ea typeface="Roboto" pitchFamily="2" charset="0"/>
                  </a:endParaRPr>
                </a:p>
              </p:txBody>
            </p:sp>
          </p:grpSp>
          <p:sp>
            <p:nvSpPr>
              <p:cNvPr id="366" name="134 Rectángulo redondeado"/>
              <p:cNvSpPr/>
              <p:nvPr/>
            </p:nvSpPr>
            <p:spPr>
              <a:xfrm>
                <a:off x="5205539" y="3942597"/>
                <a:ext cx="177797" cy="146599"/>
              </a:xfrm>
              <a:prstGeom prst="roundRect">
                <a:avLst/>
              </a:prstGeom>
              <a:solidFill>
                <a:schemeClr val="bg1"/>
              </a:solidFill>
              <a:ln w="177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100">
                  <a:solidFill>
                    <a:schemeClr val="tx1"/>
                  </a:solidFill>
                  <a:latin typeface="Calibri Light" panose="020F0302020204030204" pitchFamily="34" charset="0"/>
                  <a:ea typeface="Roboto" pitchFamily="2" charset="0"/>
                </a:endParaRPr>
              </a:p>
            </p:txBody>
          </p:sp>
        </p:grpSp>
        <p:sp>
          <p:nvSpPr>
            <p:cNvPr id="114" name="Rectángulo redondeado 113"/>
            <p:cNvSpPr/>
            <p:nvPr/>
          </p:nvSpPr>
          <p:spPr>
            <a:xfrm rot="16200000">
              <a:off x="7303358" y="4381028"/>
              <a:ext cx="1044000" cy="393582"/>
            </a:xfrm>
            <a:prstGeom prst="roundRect">
              <a:avLst>
                <a:gd name="adj" fmla="val 43101"/>
              </a:avLst>
            </a:prstGeom>
            <a:solidFill>
              <a:srgbClr val="F5F5F5"/>
            </a:solidFill>
            <a:ln w="1778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b="1">
                <a:solidFill>
                  <a:schemeClr val="tx1"/>
                </a:solidFill>
                <a:latin typeface="Calibri Light" panose="020F0302020204030204" pitchFamily="34" charset="0"/>
                <a:ea typeface="Roboto Medium" panose="02000000000000000000" pitchFamily="2" charset="0"/>
              </a:endParaRPr>
            </a:p>
          </p:txBody>
        </p:sp>
        <p:sp>
          <p:nvSpPr>
            <p:cNvPr id="137" name="37 CuadroTexto"/>
            <p:cNvSpPr txBox="1"/>
            <p:nvPr/>
          </p:nvSpPr>
          <p:spPr>
            <a:xfrm rot="16200000">
              <a:off x="7359347" y="4369130"/>
              <a:ext cx="1100236" cy="430887"/>
            </a:xfrm>
            <a:prstGeom prst="rect">
              <a:avLst/>
            </a:prstGeom>
            <a:noFill/>
          </p:spPr>
          <p:txBody>
            <a:bodyPr wrap="square" rtlCol="0">
              <a:spAutoFit/>
            </a:bodyPr>
            <a:lstStyle/>
            <a:p>
              <a:pPr algn="ctr"/>
              <a:r>
                <a:rPr lang="es-ES" sz="1100" b="1" dirty="0">
                  <a:solidFill>
                    <a:schemeClr val="tx1">
                      <a:lumMod val="75000"/>
                      <a:lumOff val="25000"/>
                    </a:schemeClr>
                  </a:solidFill>
                  <a:latin typeface="Calibri Light" panose="020F0302020204030204" pitchFamily="34" charset="0"/>
                  <a:ea typeface="Roboto Medium" panose="02000000000000000000" pitchFamily="2" charset="0"/>
                  <a:cs typeface="Segoe UI" pitchFamily="34" charset="0"/>
                </a:rPr>
                <a:t>PARTE FISICA</a:t>
              </a:r>
            </a:p>
            <a:p>
              <a:pPr algn="ctr"/>
              <a:endParaRPr lang="es-ES" sz="1100" b="1" dirty="0">
                <a:solidFill>
                  <a:schemeClr val="tx1">
                    <a:lumMod val="75000"/>
                    <a:lumOff val="25000"/>
                  </a:schemeClr>
                </a:solidFill>
                <a:latin typeface="Calibri Light" panose="020F0302020204030204" pitchFamily="34" charset="0"/>
                <a:ea typeface="Roboto Medium" panose="02000000000000000000" pitchFamily="2" charset="0"/>
                <a:cs typeface="Segoe UI" pitchFamily="34" charset="0"/>
              </a:endParaRPr>
            </a:p>
          </p:txBody>
        </p:sp>
      </p:grpSp>
      <p:sp>
        <p:nvSpPr>
          <p:cNvPr id="4" name="object 50">
            <a:extLst>
              <a:ext uri="{FF2B5EF4-FFF2-40B4-BE49-F238E27FC236}">
                <a16:creationId xmlns:a16="http://schemas.microsoft.com/office/drawing/2014/main" id="{C282028B-3B8E-11A0-69B6-4216115981CD}"/>
              </a:ext>
            </a:extLst>
          </p:cNvPr>
          <p:cNvSpPr/>
          <p:nvPr/>
        </p:nvSpPr>
        <p:spPr>
          <a:xfrm>
            <a:off x="4600600" y="3428628"/>
            <a:ext cx="972819" cy="723900"/>
          </a:xfrm>
          <a:custGeom>
            <a:avLst/>
            <a:gdLst/>
            <a:ahLst/>
            <a:cxnLst/>
            <a:rect l="l" t="t" r="r" b="b"/>
            <a:pathLst>
              <a:path w="972820" h="723900">
                <a:moveTo>
                  <a:pt x="481050" y="614680"/>
                </a:moveTo>
                <a:lnTo>
                  <a:pt x="432269" y="610298"/>
                </a:lnTo>
                <a:lnTo>
                  <a:pt x="384937" y="600087"/>
                </a:lnTo>
                <a:lnTo>
                  <a:pt x="339559" y="584238"/>
                </a:lnTo>
                <a:lnTo>
                  <a:pt x="296646" y="562914"/>
                </a:lnTo>
                <a:lnTo>
                  <a:pt x="256717" y="536308"/>
                </a:lnTo>
                <a:lnTo>
                  <a:pt x="220319" y="504596"/>
                </a:lnTo>
                <a:lnTo>
                  <a:pt x="187947" y="467969"/>
                </a:lnTo>
                <a:lnTo>
                  <a:pt x="160121" y="426580"/>
                </a:lnTo>
                <a:lnTo>
                  <a:pt x="137883" y="382079"/>
                </a:lnTo>
                <a:lnTo>
                  <a:pt x="121907" y="336219"/>
                </a:lnTo>
                <a:lnTo>
                  <a:pt x="112141" y="289382"/>
                </a:lnTo>
                <a:lnTo>
                  <a:pt x="108572" y="241973"/>
                </a:lnTo>
                <a:lnTo>
                  <a:pt x="111150" y="194398"/>
                </a:lnTo>
                <a:lnTo>
                  <a:pt x="119837" y="147040"/>
                </a:lnTo>
                <a:lnTo>
                  <a:pt x="134594" y="100304"/>
                </a:lnTo>
                <a:lnTo>
                  <a:pt x="155397" y="54571"/>
                </a:lnTo>
                <a:lnTo>
                  <a:pt x="60629" y="0"/>
                </a:lnTo>
                <a:lnTo>
                  <a:pt x="35077" y="55841"/>
                </a:lnTo>
                <a:lnTo>
                  <a:pt x="16840" y="110578"/>
                </a:lnTo>
                <a:lnTo>
                  <a:pt x="5334" y="163982"/>
                </a:lnTo>
                <a:lnTo>
                  <a:pt x="0" y="215836"/>
                </a:lnTo>
                <a:lnTo>
                  <a:pt x="266" y="265912"/>
                </a:lnTo>
                <a:lnTo>
                  <a:pt x="5575" y="313969"/>
                </a:lnTo>
                <a:lnTo>
                  <a:pt x="15354" y="359791"/>
                </a:lnTo>
                <a:lnTo>
                  <a:pt x="29044" y="403136"/>
                </a:lnTo>
                <a:lnTo>
                  <a:pt x="46075" y="443788"/>
                </a:lnTo>
                <a:lnTo>
                  <a:pt x="65887" y="481520"/>
                </a:lnTo>
                <a:lnTo>
                  <a:pt x="88988" y="517474"/>
                </a:lnTo>
                <a:lnTo>
                  <a:pt x="116281" y="552488"/>
                </a:lnTo>
                <a:lnTo>
                  <a:pt x="147701" y="585939"/>
                </a:lnTo>
                <a:lnTo>
                  <a:pt x="183248" y="617220"/>
                </a:lnTo>
                <a:lnTo>
                  <a:pt x="222859" y="645693"/>
                </a:lnTo>
                <a:lnTo>
                  <a:pt x="266509" y="670725"/>
                </a:lnTo>
                <a:lnTo>
                  <a:pt x="314159" y="691692"/>
                </a:lnTo>
                <a:lnTo>
                  <a:pt x="365785" y="707961"/>
                </a:lnTo>
                <a:lnTo>
                  <a:pt x="421347" y="718908"/>
                </a:lnTo>
                <a:lnTo>
                  <a:pt x="480809" y="723900"/>
                </a:lnTo>
                <a:lnTo>
                  <a:pt x="481050" y="614680"/>
                </a:lnTo>
                <a:close/>
              </a:path>
              <a:path w="972820" h="723900">
                <a:moveTo>
                  <a:pt x="972781" y="259054"/>
                </a:moveTo>
                <a:lnTo>
                  <a:pt x="972502" y="208775"/>
                </a:lnTo>
                <a:lnTo>
                  <a:pt x="966863" y="157314"/>
                </a:lnTo>
                <a:lnTo>
                  <a:pt x="955357" y="105092"/>
                </a:lnTo>
                <a:lnTo>
                  <a:pt x="937514" y="52514"/>
                </a:lnTo>
                <a:lnTo>
                  <a:pt x="912863" y="0"/>
                </a:lnTo>
                <a:lnTo>
                  <a:pt x="818553" y="54914"/>
                </a:lnTo>
                <a:lnTo>
                  <a:pt x="838873" y="101511"/>
                </a:lnTo>
                <a:lnTo>
                  <a:pt x="853478" y="148361"/>
                </a:lnTo>
                <a:lnTo>
                  <a:pt x="862266" y="195275"/>
                </a:lnTo>
                <a:lnTo>
                  <a:pt x="865149" y="242062"/>
                </a:lnTo>
                <a:lnTo>
                  <a:pt x="861999" y="288544"/>
                </a:lnTo>
                <a:lnTo>
                  <a:pt x="852728" y="334505"/>
                </a:lnTo>
                <a:lnTo>
                  <a:pt x="837234" y="379768"/>
                </a:lnTo>
                <a:lnTo>
                  <a:pt x="815416" y="424141"/>
                </a:lnTo>
                <a:lnTo>
                  <a:pt x="787679" y="465836"/>
                </a:lnTo>
                <a:lnTo>
                  <a:pt x="755002" y="502983"/>
                </a:lnTo>
                <a:lnTo>
                  <a:pt x="718159" y="535292"/>
                </a:lnTo>
                <a:lnTo>
                  <a:pt x="677900" y="562521"/>
                </a:lnTo>
                <a:lnTo>
                  <a:pt x="635000" y="584352"/>
                </a:lnTo>
                <a:lnTo>
                  <a:pt x="590219" y="600544"/>
                </a:lnTo>
                <a:lnTo>
                  <a:pt x="544322" y="610793"/>
                </a:lnTo>
                <a:lnTo>
                  <a:pt x="498055" y="614819"/>
                </a:lnTo>
                <a:lnTo>
                  <a:pt x="497801" y="723900"/>
                </a:lnTo>
                <a:lnTo>
                  <a:pt x="556412" y="719251"/>
                </a:lnTo>
                <a:lnTo>
                  <a:pt x="611365" y="708279"/>
                </a:lnTo>
                <a:lnTo>
                  <a:pt x="662609" y="691692"/>
                </a:lnTo>
                <a:lnTo>
                  <a:pt x="710044" y="670204"/>
                </a:lnTo>
                <a:lnTo>
                  <a:pt x="753592" y="644512"/>
                </a:lnTo>
                <a:lnTo>
                  <a:pt x="793165" y="615327"/>
                </a:lnTo>
                <a:lnTo>
                  <a:pt x="828713" y="583349"/>
                </a:lnTo>
                <a:lnTo>
                  <a:pt x="860120" y="549287"/>
                </a:lnTo>
                <a:lnTo>
                  <a:pt x="887323" y="513867"/>
                </a:lnTo>
                <a:lnTo>
                  <a:pt x="910247" y="477761"/>
                </a:lnTo>
                <a:lnTo>
                  <a:pt x="929665" y="439775"/>
                </a:lnTo>
                <a:lnTo>
                  <a:pt x="946111" y="398500"/>
                </a:lnTo>
                <a:lnTo>
                  <a:pt x="959104" y="354330"/>
                </a:lnTo>
                <a:lnTo>
                  <a:pt x="968146" y="307708"/>
                </a:lnTo>
                <a:lnTo>
                  <a:pt x="972781" y="259054"/>
                </a:lnTo>
                <a:close/>
              </a:path>
            </a:pathLst>
          </a:custGeom>
          <a:solidFill>
            <a:srgbClr val="DADADA">
              <a:alpha val="79998"/>
            </a:srgbClr>
          </a:solidFill>
        </p:spPr>
        <p:txBody>
          <a:bodyPr wrap="square" lIns="0" tIns="0" rIns="0" bIns="0" rtlCol="0"/>
          <a:lstStyle/>
          <a:p>
            <a:endParaRPr dirty="0"/>
          </a:p>
        </p:txBody>
      </p:sp>
      <p:sp>
        <p:nvSpPr>
          <p:cNvPr id="5" name="28 Arco de bloque"/>
          <p:cNvSpPr>
            <a:spLocks/>
          </p:cNvSpPr>
          <p:nvPr/>
        </p:nvSpPr>
        <p:spPr>
          <a:xfrm rot="5400000">
            <a:off x="4467256" y="3547302"/>
            <a:ext cx="723120" cy="481945"/>
          </a:xfrm>
          <a:custGeom>
            <a:avLst/>
            <a:gdLst>
              <a:gd name="connsiteX0" fmla="*/ 6480000 w 6480000"/>
              <a:gd name="connsiteY0" fmla="*/ 3238550 h 6480000"/>
              <a:gd name="connsiteX1" fmla="*/ 4869622 w 6480000"/>
              <a:gd name="connsiteY1" fmla="*/ 6040345 h 6480000"/>
              <a:gd name="connsiteX2" fmla="*/ 1638041 w 6480000"/>
              <a:gd name="connsiteY2" fmla="*/ 6056261 h 6480000"/>
              <a:gd name="connsiteX3" fmla="*/ 1996848 w 6480000"/>
              <a:gd name="connsiteY3" fmla="*/ 5425475 h 6480000"/>
              <a:gd name="connsiteX4" fmla="*/ 4504620 w 6480000"/>
              <a:gd name="connsiteY4" fmla="*/ 5413123 h 6480000"/>
              <a:gd name="connsiteX5" fmla="*/ 5754306 w 6480000"/>
              <a:gd name="connsiteY5" fmla="*/ 3238874 h 6480000"/>
              <a:gd name="connsiteX6" fmla="*/ 6480000 w 6480000"/>
              <a:gd name="connsiteY6" fmla="*/ 3238550 h 6480000"/>
              <a:gd name="connsiteX0" fmla="*/ 4841959 w 4841959"/>
              <a:gd name="connsiteY0" fmla="*/ 0 h 3241449"/>
              <a:gd name="connsiteX1" fmla="*/ 3231581 w 4841959"/>
              <a:gd name="connsiteY1" fmla="*/ 2801795 h 3241449"/>
              <a:gd name="connsiteX2" fmla="*/ 0 w 4841959"/>
              <a:gd name="connsiteY2" fmla="*/ 2817711 h 3241449"/>
              <a:gd name="connsiteX3" fmla="*/ 395002 w 4841959"/>
              <a:gd name="connsiteY3" fmla="*/ 2205975 h 3241449"/>
              <a:gd name="connsiteX4" fmla="*/ 2866579 w 4841959"/>
              <a:gd name="connsiteY4" fmla="*/ 2174573 h 3241449"/>
              <a:gd name="connsiteX5" fmla="*/ 4116265 w 4841959"/>
              <a:gd name="connsiteY5" fmla="*/ 324 h 3241449"/>
              <a:gd name="connsiteX6" fmla="*/ 4841959 w 4841959"/>
              <a:gd name="connsiteY6" fmla="*/ 0 h 3241449"/>
              <a:gd name="connsiteX0" fmla="*/ 4809574 w 4809574"/>
              <a:gd name="connsiteY0" fmla="*/ 0 h 3213062"/>
              <a:gd name="connsiteX1" fmla="*/ 3199196 w 4809574"/>
              <a:gd name="connsiteY1" fmla="*/ 2801795 h 3213062"/>
              <a:gd name="connsiteX2" fmla="*/ 0 w 4809574"/>
              <a:gd name="connsiteY2" fmla="*/ 2836761 h 3213062"/>
              <a:gd name="connsiteX3" fmla="*/ 362617 w 4809574"/>
              <a:gd name="connsiteY3" fmla="*/ 2205975 h 3213062"/>
              <a:gd name="connsiteX4" fmla="*/ 2834194 w 4809574"/>
              <a:gd name="connsiteY4" fmla="*/ 2174573 h 3213062"/>
              <a:gd name="connsiteX5" fmla="*/ 4083880 w 4809574"/>
              <a:gd name="connsiteY5" fmla="*/ 324 h 3213062"/>
              <a:gd name="connsiteX6" fmla="*/ 4809574 w 4809574"/>
              <a:gd name="connsiteY6" fmla="*/ 0 h 3213062"/>
              <a:gd name="connsiteX0" fmla="*/ 4809574 w 4809574"/>
              <a:gd name="connsiteY0" fmla="*/ 39681 h 3210455"/>
              <a:gd name="connsiteX1" fmla="*/ 3199196 w 4809574"/>
              <a:gd name="connsiteY1" fmla="*/ 2801471 h 3210455"/>
              <a:gd name="connsiteX2" fmla="*/ 0 w 4809574"/>
              <a:gd name="connsiteY2" fmla="*/ 2836437 h 3210455"/>
              <a:gd name="connsiteX3" fmla="*/ 362617 w 4809574"/>
              <a:gd name="connsiteY3" fmla="*/ 2205651 h 3210455"/>
              <a:gd name="connsiteX4" fmla="*/ 2834194 w 4809574"/>
              <a:gd name="connsiteY4" fmla="*/ 2174249 h 3210455"/>
              <a:gd name="connsiteX5" fmla="*/ 4083880 w 4809574"/>
              <a:gd name="connsiteY5" fmla="*/ 0 h 3210455"/>
              <a:gd name="connsiteX6" fmla="*/ 4809574 w 4809574"/>
              <a:gd name="connsiteY6" fmla="*/ 39681 h 3210455"/>
              <a:gd name="connsiteX0" fmla="*/ 4809574 w 4809574"/>
              <a:gd name="connsiteY0" fmla="*/ 1581 h 3172355"/>
              <a:gd name="connsiteX1" fmla="*/ 3199196 w 4809574"/>
              <a:gd name="connsiteY1" fmla="*/ 2763371 h 3172355"/>
              <a:gd name="connsiteX2" fmla="*/ 0 w 4809574"/>
              <a:gd name="connsiteY2" fmla="*/ 2798337 h 3172355"/>
              <a:gd name="connsiteX3" fmla="*/ 362617 w 4809574"/>
              <a:gd name="connsiteY3" fmla="*/ 2167551 h 3172355"/>
              <a:gd name="connsiteX4" fmla="*/ 2834194 w 4809574"/>
              <a:gd name="connsiteY4" fmla="*/ 2136149 h 3172355"/>
              <a:gd name="connsiteX5" fmla="*/ 4083880 w 4809574"/>
              <a:gd name="connsiteY5" fmla="*/ 0 h 3172355"/>
              <a:gd name="connsiteX6" fmla="*/ 4809574 w 4809574"/>
              <a:gd name="connsiteY6" fmla="*/ 1581 h 3172355"/>
              <a:gd name="connsiteX0" fmla="*/ 4809574 w 4809574"/>
              <a:gd name="connsiteY0" fmla="*/ 1581 h 3172355"/>
              <a:gd name="connsiteX1" fmla="*/ 3199196 w 4809574"/>
              <a:gd name="connsiteY1" fmla="*/ 2763371 h 3172355"/>
              <a:gd name="connsiteX2" fmla="*/ 0 w 4809574"/>
              <a:gd name="connsiteY2" fmla="*/ 2798337 h 3172355"/>
              <a:gd name="connsiteX3" fmla="*/ 362617 w 4809574"/>
              <a:gd name="connsiteY3" fmla="*/ 2167551 h 3172355"/>
              <a:gd name="connsiteX4" fmla="*/ 2834194 w 4809574"/>
              <a:gd name="connsiteY4" fmla="*/ 2136149 h 3172355"/>
              <a:gd name="connsiteX5" fmla="*/ 4083880 w 4809574"/>
              <a:gd name="connsiteY5" fmla="*/ 0 h 3172355"/>
              <a:gd name="connsiteX6" fmla="*/ 4809574 w 4809574"/>
              <a:gd name="connsiteY6" fmla="*/ 1581 h 3172355"/>
              <a:gd name="connsiteX0" fmla="*/ 4809574 w 4809574"/>
              <a:gd name="connsiteY0" fmla="*/ 1581 h 3205483"/>
              <a:gd name="connsiteX1" fmla="*/ 3199196 w 4809574"/>
              <a:gd name="connsiteY1" fmla="*/ 2763371 h 3205483"/>
              <a:gd name="connsiteX2" fmla="*/ 0 w 4809574"/>
              <a:gd name="connsiteY2" fmla="*/ 2798337 h 3205483"/>
              <a:gd name="connsiteX3" fmla="*/ 362617 w 4809574"/>
              <a:gd name="connsiteY3" fmla="*/ 2167551 h 3205483"/>
              <a:gd name="connsiteX4" fmla="*/ 2834194 w 4809574"/>
              <a:gd name="connsiteY4" fmla="*/ 2136149 h 3205483"/>
              <a:gd name="connsiteX5" fmla="*/ 4083880 w 4809574"/>
              <a:gd name="connsiteY5" fmla="*/ 0 h 3205483"/>
              <a:gd name="connsiteX6" fmla="*/ 4809574 w 4809574"/>
              <a:gd name="connsiteY6" fmla="*/ 1581 h 3205483"/>
              <a:gd name="connsiteX0" fmla="*/ 4809574 w 4809574"/>
              <a:gd name="connsiteY0" fmla="*/ 1581 h 3205483"/>
              <a:gd name="connsiteX1" fmla="*/ 3199196 w 4809574"/>
              <a:gd name="connsiteY1" fmla="*/ 2763371 h 3205483"/>
              <a:gd name="connsiteX2" fmla="*/ 0 w 4809574"/>
              <a:gd name="connsiteY2" fmla="*/ 2798337 h 3205483"/>
              <a:gd name="connsiteX3" fmla="*/ 362617 w 4809574"/>
              <a:gd name="connsiteY3" fmla="*/ 2167551 h 3205483"/>
              <a:gd name="connsiteX4" fmla="*/ 2834194 w 4809574"/>
              <a:gd name="connsiteY4" fmla="*/ 2136149 h 3205483"/>
              <a:gd name="connsiteX5" fmla="*/ 4083880 w 4809574"/>
              <a:gd name="connsiteY5" fmla="*/ 0 h 3205483"/>
              <a:gd name="connsiteX6" fmla="*/ 4809574 w 4809574"/>
              <a:gd name="connsiteY6" fmla="*/ 1581 h 3205483"/>
              <a:gd name="connsiteX0" fmla="*/ 4809574 w 4809574"/>
              <a:gd name="connsiteY0" fmla="*/ 1581 h 3205483"/>
              <a:gd name="connsiteX1" fmla="*/ 3199196 w 4809574"/>
              <a:gd name="connsiteY1" fmla="*/ 2763371 h 3205483"/>
              <a:gd name="connsiteX2" fmla="*/ 0 w 4809574"/>
              <a:gd name="connsiteY2" fmla="*/ 2798337 h 3205483"/>
              <a:gd name="connsiteX3" fmla="*/ 362617 w 4809574"/>
              <a:gd name="connsiteY3" fmla="*/ 2167551 h 3205483"/>
              <a:gd name="connsiteX4" fmla="*/ 2834194 w 4809574"/>
              <a:gd name="connsiteY4" fmla="*/ 2136149 h 3205483"/>
              <a:gd name="connsiteX5" fmla="*/ 4083880 w 4809574"/>
              <a:gd name="connsiteY5" fmla="*/ 0 h 3205483"/>
              <a:gd name="connsiteX6" fmla="*/ 4809574 w 4809574"/>
              <a:gd name="connsiteY6" fmla="*/ 1581 h 320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9574" h="3205483">
                <a:moveTo>
                  <a:pt x="4809574" y="1581"/>
                </a:moveTo>
                <a:cubicBezTo>
                  <a:pt x="4769450" y="1363947"/>
                  <a:pt x="4000792" y="2297245"/>
                  <a:pt x="3199196" y="2763371"/>
                </a:cubicBezTo>
                <a:cubicBezTo>
                  <a:pt x="2397600" y="3229497"/>
                  <a:pt x="1246990" y="3450234"/>
                  <a:pt x="0" y="2798337"/>
                </a:cubicBezTo>
                <a:cubicBezTo>
                  <a:pt x="119602" y="2588075"/>
                  <a:pt x="243015" y="2377813"/>
                  <a:pt x="362617" y="2167551"/>
                </a:cubicBezTo>
                <a:cubicBezTo>
                  <a:pt x="1161402" y="2590041"/>
                  <a:pt x="2060129" y="2586606"/>
                  <a:pt x="2834194" y="2136149"/>
                </a:cubicBezTo>
                <a:cubicBezTo>
                  <a:pt x="3608259" y="1685693"/>
                  <a:pt x="4058880" y="875274"/>
                  <a:pt x="4083880" y="0"/>
                </a:cubicBezTo>
                <a:lnTo>
                  <a:pt x="4809574" y="1581"/>
                </a:lnTo>
                <a:close/>
              </a:path>
            </a:pathLst>
          </a:custGeom>
          <a:solidFill>
            <a:srgbClr val="EFE3B7">
              <a:alpha val="80000"/>
            </a:srgbClr>
          </a:solidFill>
          <a:ln w="12700" cap="rnd">
            <a:solidFill>
              <a:srgbClr val="A589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a:solidFill>
                <a:schemeClr val="tx1"/>
              </a:solidFill>
              <a:latin typeface="Calibri Light" panose="020F0302020204030204" pitchFamily="34" charset="0"/>
              <a:ea typeface="Roboto" pitchFamily="2" charset="0"/>
            </a:endParaRPr>
          </a:p>
        </p:txBody>
      </p:sp>
      <p:pic>
        <p:nvPicPr>
          <p:cNvPr id="6" name="object 36">
            <a:extLst>
              <a:ext uri="{FF2B5EF4-FFF2-40B4-BE49-F238E27FC236}">
                <a16:creationId xmlns:a16="http://schemas.microsoft.com/office/drawing/2014/main" id="{28AA18EC-32B7-1135-9AEF-624A456D178D}"/>
              </a:ext>
            </a:extLst>
          </p:cNvPr>
          <p:cNvPicPr/>
          <p:nvPr/>
        </p:nvPicPr>
        <p:blipFill>
          <a:blip r:embed="rId2" cstate="print"/>
          <a:stretch>
            <a:fillRect/>
          </a:stretch>
        </p:blipFill>
        <p:spPr>
          <a:xfrm>
            <a:off x="4960640" y="3581413"/>
            <a:ext cx="296354" cy="355091"/>
          </a:xfrm>
          <a:prstGeom prst="rect">
            <a:avLst/>
          </a:prstGeom>
        </p:spPr>
      </p:pic>
      <p:pic>
        <p:nvPicPr>
          <p:cNvPr id="7" name="object 37">
            <a:extLst>
              <a:ext uri="{FF2B5EF4-FFF2-40B4-BE49-F238E27FC236}">
                <a16:creationId xmlns:a16="http://schemas.microsoft.com/office/drawing/2014/main" id="{5D53E09C-7F0D-338E-5409-2DB45AA485FA}"/>
              </a:ext>
            </a:extLst>
          </p:cNvPr>
          <p:cNvPicPr/>
          <p:nvPr/>
        </p:nvPicPr>
        <p:blipFill>
          <a:blip r:embed="rId3" cstate="print"/>
          <a:stretch>
            <a:fillRect/>
          </a:stretch>
        </p:blipFill>
        <p:spPr>
          <a:xfrm>
            <a:off x="5003312" y="3692664"/>
            <a:ext cx="161544" cy="153924"/>
          </a:xfrm>
          <a:prstGeom prst="rect">
            <a:avLst/>
          </a:prstGeom>
        </p:spPr>
      </p:pic>
      <p:sp>
        <p:nvSpPr>
          <p:cNvPr id="8" name="object 31">
            <a:extLst>
              <a:ext uri="{FF2B5EF4-FFF2-40B4-BE49-F238E27FC236}">
                <a16:creationId xmlns:a16="http://schemas.microsoft.com/office/drawing/2014/main" id="{4328C3BF-B867-8AA7-3772-4E47104EE93B}"/>
              </a:ext>
            </a:extLst>
          </p:cNvPr>
          <p:cNvSpPr txBox="1"/>
          <p:nvPr/>
        </p:nvSpPr>
        <p:spPr>
          <a:xfrm>
            <a:off x="4959747" y="3317766"/>
            <a:ext cx="288925" cy="186690"/>
          </a:xfrm>
          <a:prstGeom prst="rect">
            <a:avLst/>
          </a:prstGeom>
        </p:spPr>
        <p:txBody>
          <a:bodyPr vert="horz" wrap="square" lIns="0" tIns="13335" rIns="0" bIns="0" rtlCol="0">
            <a:spAutoFit/>
          </a:bodyPr>
          <a:lstStyle/>
          <a:p>
            <a:pPr marL="12700">
              <a:lnSpc>
                <a:spcPct val="100000"/>
              </a:lnSpc>
              <a:spcBef>
                <a:spcPts val="105"/>
              </a:spcBef>
            </a:pPr>
            <a:r>
              <a:rPr sz="1050" b="1" spc="35" dirty="0">
                <a:solidFill>
                  <a:srgbClr val="A58923"/>
                </a:solidFill>
                <a:latin typeface="Roboto"/>
                <a:cs typeface="Roboto"/>
              </a:rPr>
              <a:t>A</a:t>
            </a:r>
            <a:r>
              <a:rPr sz="1050" b="1" spc="10" dirty="0">
                <a:solidFill>
                  <a:srgbClr val="A58923"/>
                </a:solidFill>
                <a:latin typeface="Roboto"/>
                <a:cs typeface="Roboto"/>
              </a:rPr>
              <a:t>PP</a:t>
            </a:r>
            <a:endParaRPr sz="1050" dirty="0">
              <a:latin typeface="Roboto"/>
              <a:cs typeface="Roboto"/>
            </a:endParaRPr>
          </a:p>
        </p:txBody>
      </p:sp>
      <p:sp>
        <p:nvSpPr>
          <p:cNvPr id="11" name="object 64">
            <a:extLst>
              <a:ext uri="{FF2B5EF4-FFF2-40B4-BE49-F238E27FC236}">
                <a16:creationId xmlns:a16="http://schemas.microsoft.com/office/drawing/2014/main" id="{11739222-0643-00B0-62C8-2D4D51C3E761}"/>
              </a:ext>
            </a:extLst>
          </p:cNvPr>
          <p:cNvSpPr/>
          <p:nvPr/>
        </p:nvSpPr>
        <p:spPr>
          <a:xfrm>
            <a:off x="4096544" y="4725937"/>
            <a:ext cx="45719" cy="1442815"/>
          </a:xfrm>
          <a:custGeom>
            <a:avLst/>
            <a:gdLst/>
            <a:ahLst/>
            <a:cxnLst/>
            <a:rect l="l" t="t" r="r" b="b"/>
            <a:pathLst>
              <a:path h="2011679">
                <a:moveTo>
                  <a:pt x="0" y="0"/>
                </a:moveTo>
                <a:lnTo>
                  <a:pt x="0" y="2011679"/>
                </a:lnTo>
              </a:path>
            </a:pathLst>
          </a:custGeom>
          <a:ln w="38100">
            <a:solidFill>
              <a:srgbClr val="C0C0C0"/>
            </a:solidFill>
            <a:prstDash val="dot"/>
          </a:ln>
        </p:spPr>
        <p:txBody>
          <a:bodyPr wrap="square" lIns="0" tIns="0" rIns="0" bIns="0" rtlCol="0"/>
          <a:lstStyle/>
          <a:p>
            <a:endParaRPr/>
          </a:p>
        </p:txBody>
      </p:sp>
      <p:sp>
        <p:nvSpPr>
          <p:cNvPr id="12" name="object 65">
            <a:extLst>
              <a:ext uri="{FF2B5EF4-FFF2-40B4-BE49-F238E27FC236}">
                <a16:creationId xmlns:a16="http://schemas.microsoft.com/office/drawing/2014/main" id="{992122F0-CE29-8D65-458F-52424D2D19E6}"/>
              </a:ext>
            </a:extLst>
          </p:cNvPr>
          <p:cNvSpPr txBox="1"/>
          <p:nvPr/>
        </p:nvSpPr>
        <p:spPr>
          <a:xfrm>
            <a:off x="2476500" y="6205727"/>
            <a:ext cx="2484000" cy="1620000"/>
          </a:xfrm>
          <a:prstGeom prst="rect">
            <a:avLst/>
          </a:prstGeom>
          <a:solidFill>
            <a:srgbClr val="F2F2F2"/>
          </a:solidFill>
        </p:spPr>
        <p:txBody>
          <a:bodyPr vert="horz" wrap="square" lIns="0" tIns="3810" rIns="0" bIns="0" rtlCol="0">
            <a:spAutoFit/>
          </a:bodyPr>
          <a:lstStyle/>
          <a:p>
            <a:pPr>
              <a:lnSpc>
                <a:spcPct val="100000"/>
              </a:lnSpc>
              <a:spcBef>
                <a:spcPts val="30"/>
              </a:spcBef>
            </a:pPr>
            <a:endParaRPr sz="1550" dirty="0">
              <a:latin typeface="Times New Roman"/>
              <a:cs typeface="Times New Roman"/>
            </a:endParaRPr>
          </a:p>
          <a:p>
            <a:pPr marL="198120">
              <a:lnSpc>
                <a:spcPct val="100000"/>
              </a:lnSpc>
            </a:pPr>
            <a:r>
              <a:rPr lang="es-ES" sz="1400" b="1" dirty="0">
                <a:latin typeface="Roboto"/>
                <a:cs typeface="Roboto"/>
              </a:rPr>
              <a:t>Inteligencia</a:t>
            </a:r>
            <a:endParaRPr sz="1400" dirty="0">
              <a:latin typeface="Roboto"/>
              <a:cs typeface="Roboto"/>
            </a:endParaRPr>
          </a:p>
          <a:p>
            <a:pPr marL="198120" marR="381000">
              <a:lnSpc>
                <a:spcPct val="97200"/>
              </a:lnSpc>
              <a:spcBef>
                <a:spcPts val="1335"/>
              </a:spcBef>
            </a:pPr>
            <a:r>
              <a:rPr lang="es-ES" sz="1200" spc="-10" dirty="0">
                <a:latin typeface="Roboto"/>
                <a:cs typeface="Roboto"/>
              </a:rPr>
              <a:t>Muestra los datos en tiempo real según se recibes desde el NPDP</a:t>
            </a:r>
            <a:endParaRPr sz="1200" dirty="0">
              <a:latin typeface="Roboto"/>
              <a:cs typeface="Roboto"/>
            </a:endParaRPr>
          </a:p>
        </p:txBody>
      </p:sp>
      <p:sp>
        <p:nvSpPr>
          <p:cNvPr id="14" name="object 38">
            <a:extLst>
              <a:ext uri="{FF2B5EF4-FFF2-40B4-BE49-F238E27FC236}">
                <a16:creationId xmlns:a16="http://schemas.microsoft.com/office/drawing/2014/main" id="{44F8AFB3-508F-5C39-5C79-E89C362DC3ED}"/>
              </a:ext>
            </a:extLst>
          </p:cNvPr>
          <p:cNvSpPr/>
          <p:nvPr/>
        </p:nvSpPr>
        <p:spPr>
          <a:xfrm>
            <a:off x="4187624" y="4711062"/>
            <a:ext cx="553720" cy="0"/>
          </a:xfrm>
          <a:custGeom>
            <a:avLst/>
            <a:gdLst/>
            <a:ahLst/>
            <a:cxnLst/>
            <a:rect l="l" t="t" r="r" b="b"/>
            <a:pathLst>
              <a:path w="553720">
                <a:moveTo>
                  <a:pt x="553161" y="0"/>
                </a:moveTo>
                <a:lnTo>
                  <a:pt x="0" y="0"/>
                </a:lnTo>
              </a:path>
            </a:pathLst>
          </a:custGeom>
          <a:ln w="38100">
            <a:solidFill>
              <a:srgbClr val="C0C0C0"/>
            </a:solidFill>
            <a:prstDash val="dot"/>
          </a:ln>
        </p:spPr>
        <p:txBody>
          <a:bodyPr wrap="square" lIns="0" tIns="0" rIns="0" bIns="0" rtlCol="0"/>
          <a:lstStyle/>
          <a:p>
            <a:endParaRPr/>
          </a:p>
        </p:txBody>
      </p:sp>
      <p:sp>
        <p:nvSpPr>
          <p:cNvPr id="42" name="object 57">
            <a:extLst>
              <a:ext uri="{FF2B5EF4-FFF2-40B4-BE49-F238E27FC236}">
                <a16:creationId xmlns:a16="http://schemas.microsoft.com/office/drawing/2014/main" id="{3C3909E2-F5C7-4CCF-35B7-D4108043F336}"/>
              </a:ext>
            </a:extLst>
          </p:cNvPr>
          <p:cNvSpPr txBox="1"/>
          <p:nvPr/>
        </p:nvSpPr>
        <p:spPr>
          <a:xfrm>
            <a:off x="5284992" y="6820754"/>
            <a:ext cx="2844000" cy="1440000"/>
          </a:xfrm>
          <a:prstGeom prst="rect">
            <a:avLst/>
          </a:prstGeom>
          <a:solidFill>
            <a:srgbClr val="F2F2F2"/>
          </a:solidFill>
        </p:spPr>
        <p:txBody>
          <a:bodyPr vert="horz" wrap="square" lIns="0" tIns="1905" rIns="0" bIns="0" rtlCol="0">
            <a:spAutoFit/>
          </a:bodyPr>
          <a:lstStyle/>
          <a:p>
            <a:pPr>
              <a:lnSpc>
                <a:spcPct val="100000"/>
              </a:lnSpc>
              <a:spcBef>
                <a:spcPts val="15"/>
              </a:spcBef>
            </a:pPr>
            <a:endParaRPr sz="1850" dirty="0">
              <a:latin typeface="Times New Roman"/>
              <a:cs typeface="Times New Roman"/>
            </a:endParaRPr>
          </a:p>
          <a:p>
            <a:pPr marL="241935" algn="just">
              <a:lnSpc>
                <a:spcPct val="100000"/>
              </a:lnSpc>
              <a:spcBef>
                <a:spcPts val="5"/>
              </a:spcBef>
            </a:pPr>
            <a:r>
              <a:rPr lang="es-ES" sz="1400" b="1" spc="-5" dirty="0">
                <a:latin typeface="Roboto"/>
                <a:cs typeface="Roboto"/>
              </a:rPr>
              <a:t>Interfaz humana</a:t>
            </a:r>
            <a:endParaRPr sz="1400" dirty="0">
              <a:latin typeface="Roboto"/>
              <a:cs typeface="Roboto"/>
            </a:endParaRPr>
          </a:p>
          <a:p>
            <a:pPr marL="241935" marR="293370" algn="just">
              <a:lnSpc>
                <a:spcPts val="1390"/>
              </a:lnSpc>
              <a:spcBef>
                <a:spcPts val="1380"/>
              </a:spcBef>
            </a:pPr>
            <a:r>
              <a:rPr lang="es-ES" sz="1200" spc="-20" dirty="0">
                <a:latin typeface="Roboto"/>
                <a:cs typeface="Roboto"/>
              </a:rPr>
              <a:t>Dispone de 2 pulsadores capaces de iniciar la toma de medidas y resetear los valores almacenados</a:t>
            </a:r>
            <a:endParaRPr sz="1200" dirty="0">
              <a:latin typeface="Roboto"/>
              <a:cs typeface="Roboto"/>
            </a:endParaRPr>
          </a:p>
        </p:txBody>
      </p:sp>
      <p:sp>
        <p:nvSpPr>
          <p:cNvPr id="44" name="object 9">
            <a:extLst>
              <a:ext uri="{FF2B5EF4-FFF2-40B4-BE49-F238E27FC236}">
                <a16:creationId xmlns:a16="http://schemas.microsoft.com/office/drawing/2014/main" id="{8325B44A-9680-DAA6-67EE-C2609BD20981}"/>
              </a:ext>
            </a:extLst>
          </p:cNvPr>
          <p:cNvSpPr/>
          <p:nvPr/>
        </p:nvSpPr>
        <p:spPr>
          <a:xfrm>
            <a:off x="6184776" y="4764757"/>
            <a:ext cx="2460625" cy="2124075"/>
          </a:xfrm>
          <a:custGeom>
            <a:avLst/>
            <a:gdLst/>
            <a:ahLst/>
            <a:cxnLst/>
            <a:rect l="l" t="t" r="r" b="b"/>
            <a:pathLst>
              <a:path w="2460625" h="2124075">
                <a:moveTo>
                  <a:pt x="1953771" y="0"/>
                </a:moveTo>
                <a:lnTo>
                  <a:pt x="2460498" y="0"/>
                </a:lnTo>
              </a:path>
              <a:path w="2460625" h="2124075">
                <a:moveTo>
                  <a:pt x="0" y="1213103"/>
                </a:moveTo>
                <a:lnTo>
                  <a:pt x="0" y="2123693"/>
                </a:lnTo>
              </a:path>
            </a:pathLst>
          </a:custGeom>
          <a:ln w="38100">
            <a:solidFill>
              <a:srgbClr val="C0C0C0"/>
            </a:solidFill>
            <a:prstDash val="dot"/>
          </a:ln>
        </p:spPr>
        <p:txBody>
          <a:bodyPr wrap="square" lIns="0" tIns="0" rIns="0" bIns="0" rtlCol="0"/>
          <a:lstStyle/>
          <a:p>
            <a:endParaRPr/>
          </a:p>
        </p:txBody>
      </p:sp>
      <p:sp>
        <p:nvSpPr>
          <p:cNvPr id="45" name="object 58">
            <a:extLst>
              <a:ext uri="{FF2B5EF4-FFF2-40B4-BE49-F238E27FC236}">
                <a16:creationId xmlns:a16="http://schemas.microsoft.com/office/drawing/2014/main" id="{31E67744-3C92-A925-CA59-BDD0180F1340}"/>
              </a:ext>
            </a:extLst>
          </p:cNvPr>
          <p:cNvSpPr txBox="1"/>
          <p:nvPr/>
        </p:nvSpPr>
        <p:spPr>
          <a:xfrm>
            <a:off x="8705056" y="3760712"/>
            <a:ext cx="3420110" cy="4356000"/>
          </a:xfrm>
          <a:prstGeom prst="rect">
            <a:avLst/>
          </a:prstGeom>
          <a:solidFill>
            <a:srgbClr val="F2F2F2"/>
          </a:solidFill>
        </p:spPr>
        <p:txBody>
          <a:bodyPr vert="horz" wrap="square" lIns="0" tIns="5715" rIns="0" bIns="0" rtlCol="0">
            <a:spAutoFit/>
          </a:bodyPr>
          <a:lstStyle/>
          <a:p>
            <a:pPr>
              <a:lnSpc>
                <a:spcPct val="100000"/>
              </a:lnSpc>
              <a:spcBef>
                <a:spcPts val="45"/>
              </a:spcBef>
            </a:pPr>
            <a:endParaRPr sz="1550" dirty="0">
              <a:latin typeface="Times New Roman"/>
              <a:cs typeface="Times New Roman"/>
            </a:endParaRPr>
          </a:p>
          <a:p>
            <a:pPr marL="302895">
              <a:lnSpc>
                <a:spcPct val="100000"/>
              </a:lnSpc>
            </a:pPr>
            <a:r>
              <a:rPr lang="es-ES" sz="1400" b="1" spc="-5" dirty="0">
                <a:latin typeface="Roboto"/>
                <a:cs typeface="Roboto"/>
              </a:rPr>
              <a:t>Parte física</a:t>
            </a:r>
            <a:endParaRPr sz="1400" dirty="0">
              <a:latin typeface="Roboto"/>
              <a:cs typeface="Roboto"/>
            </a:endParaRPr>
          </a:p>
        </p:txBody>
      </p:sp>
      <p:pic>
        <p:nvPicPr>
          <p:cNvPr id="1026" name="Picture 2">
            <a:extLst>
              <a:ext uri="{FF2B5EF4-FFF2-40B4-BE49-F238E27FC236}">
                <a16:creationId xmlns:a16="http://schemas.microsoft.com/office/drawing/2014/main" id="{410944DE-3713-077F-00D8-272B23CB0B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4162" y="4338389"/>
            <a:ext cx="1941898" cy="3574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508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39763" y="421200"/>
            <a:ext cx="11405837" cy="523220"/>
          </a:xfrm>
          <a:prstGeom prst="rect">
            <a:avLst/>
          </a:prstGeom>
          <a:noFill/>
        </p:spPr>
        <p:txBody>
          <a:bodyPr wrap="square" rtlCol="0">
            <a:spAutoFit/>
          </a:bodyPr>
          <a:lstStyle/>
          <a:p>
            <a:r>
              <a:rPr lang="en-US" sz="2800" b="1" kern="100" dirty="0" err="1">
                <a:solidFill>
                  <a:srgbClr val="592D59"/>
                </a:solidFill>
                <a:latin typeface="Calibri Light" panose="020F0302020204030204" pitchFamily="34" charset="0"/>
                <a:ea typeface="Roboto" pitchFamily="2" charset="0"/>
              </a:rPr>
              <a:t>Boceto</a:t>
            </a:r>
            <a:r>
              <a:rPr lang="en-US" sz="2800" b="1" kern="100" dirty="0">
                <a:solidFill>
                  <a:srgbClr val="592D59"/>
                </a:solidFill>
                <a:latin typeface="Calibri Light" panose="020F0302020204030204" pitchFamily="34" charset="0"/>
                <a:ea typeface="Roboto" pitchFamily="2" charset="0"/>
              </a:rPr>
              <a:t> de </a:t>
            </a:r>
            <a:r>
              <a:rPr lang="en-US" sz="2800" b="1" kern="100" dirty="0" err="1">
                <a:solidFill>
                  <a:srgbClr val="592D59"/>
                </a:solidFill>
                <a:latin typeface="Calibri Light" panose="020F0302020204030204" pitchFamily="34" charset="0"/>
                <a:ea typeface="Roboto" pitchFamily="2" charset="0"/>
              </a:rPr>
              <a:t>componentes</a:t>
            </a:r>
            <a:r>
              <a:rPr lang="en-US" sz="2800" b="1" kern="100" dirty="0">
                <a:solidFill>
                  <a:srgbClr val="592D59"/>
                </a:solidFill>
                <a:latin typeface="Calibri Light" panose="020F0302020204030204" pitchFamily="34" charset="0"/>
                <a:ea typeface="Roboto" pitchFamily="2" charset="0"/>
              </a:rPr>
              <a:t>| Comunicaciones</a:t>
            </a:r>
            <a:endParaRPr lang="en-GB" sz="2800" b="1" kern="100" dirty="0">
              <a:solidFill>
                <a:srgbClr val="592D59"/>
              </a:solidFill>
              <a:latin typeface="Calibri Light" panose="020F0302020204030204" pitchFamily="34" charset="0"/>
              <a:ea typeface="Roboto" pitchFamily="2" charset="0"/>
            </a:endParaRPr>
          </a:p>
        </p:txBody>
      </p:sp>
      <p:graphicFrame>
        <p:nvGraphicFramePr>
          <p:cNvPr id="55" name="Tabla 54"/>
          <p:cNvGraphicFramePr>
            <a:graphicFrameLocks noGrp="1"/>
          </p:cNvGraphicFramePr>
          <p:nvPr>
            <p:extLst>
              <p:ext uri="{D42A27DB-BD31-4B8C-83A1-F6EECF244321}">
                <p14:modId xmlns:p14="http://schemas.microsoft.com/office/powerpoint/2010/main" val="3169116817"/>
              </p:ext>
            </p:extLst>
          </p:nvPr>
        </p:nvGraphicFramePr>
        <p:xfrm>
          <a:off x="1916853" y="2712368"/>
          <a:ext cx="8579384" cy="2592289"/>
        </p:xfrm>
        <a:graphic>
          <a:graphicData uri="http://schemas.openxmlformats.org/drawingml/2006/table">
            <a:tbl>
              <a:tblPr firstRow="1" firstCol="1" bandRow="1">
                <a:tableStyleId>{2D5ABB26-0587-4C30-8999-92F81FD0307C}</a:tableStyleId>
              </a:tblPr>
              <a:tblGrid>
                <a:gridCol w="2466560">
                  <a:extLst>
                    <a:ext uri="{9D8B030D-6E8A-4147-A177-3AD203B41FA5}">
                      <a16:colId xmlns:a16="http://schemas.microsoft.com/office/drawing/2014/main" val="2674752080"/>
                    </a:ext>
                  </a:extLst>
                </a:gridCol>
                <a:gridCol w="2037608">
                  <a:extLst>
                    <a:ext uri="{9D8B030D-6E8A-4147-A177-3AD203B41FA5}">
                      <a16:colId xmlns:a16="http://schemas.microsoft.com/office/drawing/2014/main" val="2336503506"/>
                    </a:ext>
                  </a:extLst>
                </a:gridCol>
                <a:gridCol w="2037608">
                  <a:extLst>
                    <a:ext uri="{9D8B030D-6E8A-4147-A177-3AD203B41FA5}">
                      <a16:colId xmlns:a16="http://schemas.microsoft.com/office/drawing/2014/main" val="2922299523"/>
                    </a:ext>
                  </a:extLst>
                </a:gridCol>
                <a:gridCol w="2037608">
                  <a:extLst>
                    <a:ext uri="{9D8B030D-6E8A-4147-A177-3AD203B41FA5}">
                      <a16:colId xmlns:a16="http://schemas.microsoft.com/office/drawing/2014/main" val="1823699658"/>
                    </a:ext>
                  </a:extLst>
                </a:gridCol>
              </a:tblGrid>
              <a:tr h="331043">
                <a:tc>
                  <a:txBody>
                    <a:bodyPr/>
                    <a:lstStyle/>
                    <a:p>
                      <a:pPr>
                        <a:lnSpc>
                          <a:spcPts val="900"/>
                        </a:lnSpc>
                        <a:spcAft>
                          <a:spcPts val="0"/>
                        </a:spcAft>
                      </a:pPr>
                      <a:r>
                        <a:rPr lang="en-US" sz="1400" b="1" dirty="0">
                          <a:effectLst/>
                          <a:latin typeface="Calibri Light" panose="020F0302020204030204" pitchFamily="34" charset="0"/>
                          <a:ea typeface="Roboto" pitchFamily="2" charset="0"/>
                        </a:rPr>
                        <a:t>QUIEN</a:t>
                      </a:r>
                      <a:endParaRPr lang="es-ES" sz="1400" b="1"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tcPr>
                </a:tc>
                <a:tc>
                  <a:txBody>
                    <a:bodyPr/>
                    <a:lstStyle/>
                    <a:p>
                      <a:pPr>
                        <a:lnSpc>
                          <a:spcPts val="900"/>
                        </a:lnSpc>
                        <a:spcAft>
                          <a:spcPts val="0"/>
                        </a:spcAft>
                      </a:pPr>
                      <a:r>
                        <a:rPr lang="en-US" sz="1400" b="1" dirty="0">
                          <a:effectLst/>
                          <a:latin typeface="Calibri Light" panose="020F0302020204030204" pitchFamily="34" charset="0"/>
                          <a:ea typeface="Roboto" pitchFamily="2" charset="0"/>
                        </a:rPr>
                        <a:t>QUE</a:t>
                      </a:r>
                      <a:endParaRPr lang="es-ES" sz="1400" b="1"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tcPr>
                </a:tc>
                <a:tc>
                  <a:txBody>
                    <a:bodyPr/>
                    <a:lstStyle/>
                    <a:p>
                      <a:pPr>
                        <a:lnSpc>
                          <a:spcPts val="900"/>
                        </a:lnSpc>
                        <a:spcAft>
                          <a:spcPts val="0"/>
                        </a:spcAft>
                      </a:pPr>
                      <a:r>
                        <a:rPr lang="en-US" sz="1400" b="1" dirty="0">
                          <a:effectLst/>
                          <a:latin typeface="Calibri Light" panose="020F0302020204030204" pitchFamily="34" charset="0"/>
                          <a:ea typeface="Roboto" pitchFamily="2" charset="0"/>
                        </a:rPr>
                        <a:t>CUANDO</a:t>
                      </a:r>
                      <a:endParaRPr lang="es-ES" sz="1400" b="1"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tcPr>
                </a:tc>
                <a:tc>
                  <a:txBody>
                    <a:bodyPr/>
                    <a:lstStyle/>
                    <a:p>
                      <a:pPr>
                        <a:lnSpc>
                          <a:spcPts val="900"/>
                        </a:lnSpc>
                        <a:spcAft>
                          <a:spcPts val="0"/>
                        </a:spcAft>
                      </a:pPr>
                      <a:r>
                        <a:rPr lang="en-US" sz="1400" b="1" dirty="0">
                          <a:effectLst/>
                          <a:latin typeface="Calibri Light" panose="020F0302020204030204" pitchFamily="34" charset="0"/>
                          <a:ea typeface="Roboto" pitchFamily="2" charset="0"/>
                        </a:rPr>
                        <a:t>COMO</a:t>
                      </a:r>
                      <a:endParaRPr lang="es-ES" sz="1400" b="1"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27127697"/>
                  </a:ext>
                </a:extLst>
              </a:tr>
              <a:tr h="781092">
                <a:tc>
                  <a:txBody>
                    <a:bodyPr/>
                    <a:lstStyle/>
                    <a:p>
                      <a:pPr>
                        <a:lnSpc>
                          <a:spcPct val="100000"/>
                        </a:lnSpc>
                        <a:spcAft>
                          <a:spcPts val="600"/>
                        </a:spcAft>
                      </a:pPr>
                      <a:r>
                        <a:rPr lang="en-US" sz="1400" b="1" dirty="0">
                          <a:effectLst/>
                          <a:latin typeface="Calibri Light" panose="020F0302020204030204" pitchFamily="34" charset="0"/>
                          <a:ea typeface="Roboto" pitchFamily="2" charset="0"/>
                        </a:rPr>
                        <a:t>NPDP – APP</a:t>
                      </a:r>
                      <a:endParaRPr lang="es-ES" sz="1400" b="1"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R w="6350"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nSpc>
                          <a:spcPct val="100000"/>
                        </a:lnSpc>
                        <a:spcAft>
                          <a:spcPts val="0"/>
                        </a:spcAft>
                      </a:pPr>
                      <a:r>
                        <a:rPr lang="en-US" sz="1200" kern="1200" spc="-10" dirty="0" err="1">
                          <a:solidFill>
                            <a:schemeClr val="tx1"/>
                          </a:solidFill>
                          <a:latin typeface="Roboto"/>
                          <a:ea typeface="+mn-ea"/>
                          <a:cs typeface="Roboto"/>
                        </a:rPr>
                        <a:t>Mediciones</a:t>
                      </a:r>
                      <a:r>
                        <a:rPr lang="en-US" sz="1200" kern="1200" spc="-10" dirty="0">
                          <a:solidFill>
                            <a:schemeClr val="tx1"/>
                          </a:solidFill>
                          <a:latin typeface="Roboto"/>
                          <a:ea typeface="+mn-ea"/>
                          <a:cs typeface="Roboto"/>
                        </a:rPr>
                        <a:t> y </a:t>
                      </a:r>
                      <a:r>
                        <a:rPr lang="en-US" sz="1200" kern="1200" spc="-10" dirty="0" err="1">
                          <a:solidFill>
                            <a:schemeClr val="tx1"/>
                          </a:solidFill>
                          <a:latin typeface="Roboto"/>
                          <a:ea typeface="+mn-ea"/>
                          <a:cs typeface="Roboto"/>
                        </a:rPr>
                        <a:t>cálculos</a:t>
                      </a:r>
                      <a:endParaRPr lang="es-ES" sz="1200" kern="1200" spc="-10" dirty="0">
                        <a:solidFill>
                          <a:schemeClr val="tx1"/>
                        </a:solidFill>
                        <a:latin typeface="Roboto"/>
                        <a:ea typeface="+mn-ea"/>
                        <a:cs typeface="Roboto"/>
                      </a:endParaRPr>
                    </a:p>
                  </a:txBody>
                  <a:tcPr marL="68580" marR="68580"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marL="0" algn="l" defTabSz="1280160" rtl="0" eaLnBrk="1" latinLnBrk="0" hangingPunct="1">
                        <a:lnSpc>
                          <a:spcPct val="100000"/>
                        </a:lnSpc>
                        <a:spcAft>
                          <a:spcPts val="0"/>
                        </a:spcAft>
                      </a:pPr>
                      <a:r>
                        <a:rPr lang="en-US" sz="1200" kern="1200" spc="-10" dirty="0">
                          <a:solidFill>
                            <a:schemeClr val="tx1"/>
                          </a:solidFill>
                          <a:latin typeface="Roboto"/>
                          <a:ea typeface="+mn-ea"/>
                          <a:cs typeface="Roboto"/>
                        </a:rPr>
                        <a:t>Una </a:t>
                      </a:r>
                      <a:r>
                        <a:rPr lang="en-US" sz="1200" kern="1200" spc="-10" dirty="0" err="1">
                          <a:solidFill>
                            <a:schemeClr val="tx1"/>
                          </a:solidFill>
                          <a:latin typeface="Roboto"/>
                          <a:ea typeface="+mn-ea"/>
                          <a:cs typeface="Roboto"/>
                        </a:rPr>
                        <a:t>vez</a:t>
                      </a:r>
                      <a:r>
                        <a:rPr lang="en-US" sz="1200" kern="1200" spc="-10" dirty="0">
                          <a:solidFill>
                            <a:schemeClr val="tx1"/>
                          </a:solidFill>
                          <a:latin typeface="Roboto"/>
                          <a:ea typeface="+mn-ea"/>
                          <a:cs typeface="Roboto"/>
                        </a:rPr>
                        <a:t> </a:t>
                      </a:r>
                      <a:r>
                        <a:rPr lang="en-US" sz="1200" kern="1200" spc="-10" dirty="0" err="1">
                          <a:solidFill>
                            <a:schemeClr val="tx1"/>
                          </a:solidFill>
                          <a:latin typeface="Roboto"/>
                          <a:ea typeface="+mn-ea"/>
                          <a:cs typeface="Roboto"/>
                        </a:rPr>
                        <a:t>este</a:t>
                      </a:r>
                      <a:r>
                        <a:rPr lang="en-US" sz="1200" kern="1200" spc="-10" dirty="0">
                          <a:solidFill>
                            <a:schemeClr val="tx1"/>
                          </a:solidFill>
                          <a:latin typeface="Roboto"/>
                          <a:ea typeface="+mn-ea"/>
                          <a:cs typeface="Roboto"/>
                        </a:rPr>
                        <a:t> </a:t>
                      </a:r>
                      <a:r>
                        <a:rPr lang="en-US" sz="1200" kern="1200" spc="-10" dirty="0" err="1">
                          <a:solidFill>
                            <a:schemeClr val="tx1"/>
                          </a:solidFill>
                          <a:latin typeface="Roboto"/>
                          <a:ea typeface="+mn-ea"/>
                          <a:cs typeface="Roboto"/>
                        </a:rPr>
                        <a:t>iniciado</a:t>
                      </a:r>
                      <a:r>
                        <a:rPr lang="en-US" sz="1200" kern="1200" spc="-10" dirty="0">
                          <a:solidFill>
                            <a:schemeClr val="tx1"/>
                          </a:solidFill>
                          <a:latin typeface="Roboto"/>
                          <a:ea typeface="+mn-ea"/>
                          <a:cs typeface="Roboto"/>
                        </a:rPr>
                        <a:t> </a:t>
                      </a:r>
                      <a:r>
                        <a:rPr lang="en-US" sz="1200" kern="1200" spc="-10" dirty="0" err="1">
                          <a:solidFill>
                            <a:schemeClr val="tx1"/>
                          </a:solidFill>
                          <a:latin typeface="Roboto"/>
                          <a:ea typeface="+mn-ea"/>
                          <a:cs typeface="Roboto"/>
                        </a:rPr>
                        <a:t>el</a:t>
                      </a:r>
                      <a:r>
                        <a:rPr lang="en-US" sz="1200" kern="1200" spc="-10" dirty="0">
                          <a:solidFill>
                            <a:schemeClr val="tx1"/>
                          </a:solidFill>
                          <a:latin typeface="Roboto"/>
                          <a:ea typeface="+mn-ea"/>
                          <a:cs typeface="Roboto"/>
                        </a:rPr>
                        <a:t> </a:t>
                      </a:r>
                      <a:r>
                        <a:rPr lang="en-US" sz="1200" kern="1200" spc="-10" dirty="0" err="1">
                          <a:solidFill>
                            <a:schemeClr val="tx1"/>
                          </a:solidFill>
                          <a:latin typeface="Roboto"/>
                          <a:ea typeface="+mn-ea"/>
                          <a:cs typeface="Roboto"/>
                        </a:rPr>
                        <a:t>sistema</a:t>
                      </a:r>
                      <a:r>
                        <a:rPr lang="en-US" sz="1200" kern="1200" spc="-10" dirty="0">
                          <a:solidFill>
                            <a:schemeClr val="tx1"/>
                          </a:solidFill>
                          <a:latin typeface="Roboto"/>
                          <a:ea typeface="+mn-ea"/>
                          <a:cs typeface="Roboto"/>
                        </a:rPr>
                        <a:t> </a:t>
                      </a:r>
                      <a:r>
                        <a:rPr lang="en-US" sz="1200" kern="1200" spc="-10" dirty="0" err="1">
                          <a:solidFill>
                            <a:schemeClr val="tx1"/>
                          </a:solidFill>
                          <a:latin typeface="Roboto"/>
                          <a:ea typeface="+mn-ea"/>
                          <a:cs typeface="Roboto"/>
                        </a:rPr>
                        <a:t>cuando</a:t>
                      </a:r>
                      <a:r>
                        <a:rPr lang="en-US" sz="1200" kern="1200" spc="-10" dirty="0">
                          <a:solidFill>
                            <a:schemeClr val="tx1"/>
                          </a:solidFill>
                          <a:latin typeface="Roboto"/>
                          <a:ea typeface="+mn-ea"/>
                          <a:cs typeface="Roboto"/>
                        </a:rPr>
                        <a:t> </a:t>
                      </a:r>
                      <a:r>
                        <a:rPr lang="en-US" sz="1200" kern="1200" spc="-10" dirty="0" err="1">
                          <a:solidFill>
                            <a:schemeClr val="tx1"/>
                          </a:solidFill>
                          <a:latin typeface="Roboto"/>
                          <a:ea typeface="+mn-ea"/>
                          <a:cs typeface="Roboto"/>
                        </a:rPr>
                        <a:t>haya</a:t>
                      </a:r>
                      <a:r>
                        <a:rPr lang="en-US" sz="1200" kern="1200" spc="-10" dirty="0">
                          <a:solidFill>
                            <a:schemeClr val="tx1"/>
                          </a:solidFill>
                          <a:latin typeface="Roboto"/>
                          <a:ea typeface="+mn-ea"/>
                          <a:cs typeface="Roboto"/>
                        </a:rPr>
                        <a:t> un </a:t>
                      </a:r>
                      <a:r>
                        <a:rPr lang="en-US" sz="1200" kern="1200" spc="-10" dirty="0" err="1">
                          <a:solidFill>
                            <a:schemeClr val="tx1"/>
                          </a:solidFill>
                          <a:latin typeface="Roboto"/>
                          <a:ea typeface="+mn-ea"/>
                          <a:cs typeface="Roboto"/>
                        </a:rPr>
                        <a:t>dato</a:t>
                      </a:r>
                      <a:r>
                        <a:rPr lang="en-US" sz="1200" kern="1200" spc="-10" dirty="0">
                          <a:solidFill>
                            <a:schemeClr val="tx1"/>
                          </a:solidFill>
                          <a:latin typeface="Roboto"/>
                          <a:ea typeface="+mn-ea"/>
                          <a:cs typeface="Roboto"/>
                        </a:rPr>
                        <a:t> disponible</a:t>
                      </a:r>
                      <a:endParaRPr lang="es-ES" sz="1200" kern="1200" spc="-10" dirty="0">
                        <a:solidFill>
                          <a:schemeClr val="tx1"/>
                        </a:solidFill>
                        <a:latin typeface="Roboto"/>
                        <a:ea typeface="+mn-ea"/>
                        <a:cs typeface="Roboto"/>
                      </a:endParaRPr>
                    </a:p>
                  </a:txBody>
                  <a:tcPr marL="68580" marR="68580"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l">
                        <a:lnSpc>
                          <a:spcPct val="100000"/>
                        </a:lnSpc>
                        <a:spcAft>
                          <a:spcPts val="0"/>
                        </a:spcAft>
                      </a:pPr>
                      <a:r>
                        <a:rPr lang="es-ES" sz="1200" kern="1200" spc="-15" dirty="0">
                          <a:solidFill>
                            <a:schemeClr val="tx1"/>
                          </a:solidFill>
                          <a:latin typeface="Roboto"/>
                          <a:ea typeface="+mn-ea"/>
                          <a:cs typeface="Roboto"/>
                        </a:rPr>
                        <a:t>Bluetooth</a:t>
                      </a:r>
                      <a:endParaRPr lang="en-US" sz="1200" kern="1200" spc="-15" dirty="0">
                        <a:solidFill>
                          <a:schemeClr val="tx1"/>
                        </a:solidFill>
                        <a:latin typeface="Roboto"/>
                        <a:ea typeface="+mn-ea"/>
                        <a:cs typeface="Roboto"/>
                      </a:endParaRPr>
                    </a:p>
                  </a:txBody>
                  <a:tcPr marL="68580" marR="68580" marT="0" marB="0" anchor="ctr">
                    <a:lnL w="6350" cap="flat" cmpd="sng" algn="ctr">
                      <a:solidFill>
                        <a:schemeClr val="bg1">
                          <a:lumMod val="65000"/>
                        </a:schemeClr>
                      </a:solidFill>
                      <a:prstDash val="solid"/>
                      <a:round/>
                      <a:headEnd type="none" w="med" len="med"/>
                      <a:tailEnd type="none" w="med" len="med"/>
                    </a:lnL>
                    <a:lnT w="28575"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22892329"/>
                  </a:ext>
                </a:extLst>
              </a:tr>
              <a:tr h="673152">
                <a:tc>
                  <a:txBody>
                    <a:bodyPr/>
                    <a:lstStyle/>
                    <a:p>
                      <a:pPr>
                        <a:lnSpc>
                          <a:spcPct val="100000"/>
                        </a:lnSpc>
                        <a:spcAft>
                          <a:spcPts val="600"/>
                        </a:spcAft>
                      </a:pPr>
                      <a:r>
                        <a:rPr lang="es-ES" sz="1400" b="1" dirty="0">
                          <a:effectLst/>
                          <a:latin typeface="Calibri Light" panose="020F0302020204030204" pitchFamily="34" charset="0"/>
                          <a:ea typeface="Roboto" pitchFamily="2" charset="0"/>
                          <a:cs typeface="Times New Roman" panose="02020603050405020304" pitchFamily="18" charset="0"/>
                        </a:rPr>
                        <a:t>APP - NPDP</a:t>
                      </a:r>
                    </a:p>
                  </a:txBody>
                  <a:tcPr marL="68580" marR="68580" marT="0" marB="0"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nSpc>
                          <a:spcPct val="100000"/>
                        </a:lnSpc>
                        <a:spcAft>
                          <a:spcPts val="0"/>
                        </a:spcAft>
                      </a:pPr>
                      <a:r>
                        <a:rPr lang="en-US" sz="1200" kern="1200" spc="-10" dirty="0" err="1">
                          <a:solidFill>
                            <a:schemeClr val="tx1"/>
                          </a:solidFill>
                          <a:latin typeface="Roboto"/>
                          <a:ea typeface="+mn-ea"/>
                          <a:cs typeface="Roboto"/>
                        </a:rPr>
                        <a:t>Ordenes</a:t>
                      </a:r>
                      <a:r>
                        <a:rPr lang="en-US" sz="1200" kern="1200" spc="-10" dirty="0">
                          <a:solidFill>
                            <a:schemeClr val="tx1"/>
                          </a:solidFill>
                          <a:latin typeface="Roboto"/>
                          <a:ea typeface="+mn-ea"/>
                          <a:cs typeface="Roboto"/>
                        </a:rPr>
                        <a:t> de </a:t>
                      </a:r>
                      <a:r>
                        <a:rPr lang="en-US" sz="1200" kern="1200" spc="-10" dirty="0" err="1">
                          <a:solidFill>
                            <a:schemeClr val="tx1"/>
                          </a:solidFill>
                          <a:latin typeface="Roboto"/>
                          <a:ea typeface="+mn-ea"/>
                          <a:cs typeface="Roboto"/>
                        </a:rPr>
                        <a:t>inicio</a:t>
                      </a:r>
                      <a:r>
                        <a:rPr lang="en-US" sz="1200" kern="1200" spc="-10" dirty="0">
                          <a:solidFill>
                            <a:schemeClr val="tx1"/>
                          </a:solidFill>
                          <a:latin typeface="Roboto"/>
                          <a:ea typeface="+mn-ea"/>
                          <a:cs typeface="Roboto"/>
                        </a:rPr>
                        <a:t> y reset</a:t>
                      </a:r>
                      <a:endParaRPr lang="es-ES" sz="1200" kern="1200" spc="-10" dirty="0">
                        <a:solidFill>
                          <a:schemeClr val="tx1"/>
                        </a:solidFill>
                        <a:latin typeface="Roboto"/>
                        <a:ea typeface="+mn-ea"/>
                        <a:cs typeface="Roboto"/>
                      </a:endParaRPr>
                    </a:p>
                  </a:txBody>
                  <a:tcPr marL="68580" marR="68580"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nSpc>
                          <a:spcPct val="100000"/>
                        </a:lnSpc>
                        <a:spcAft>
                          <a:spcPts val="0"/>
                        </a:spcAft>
                      </a:pPr>
                      <a:r>
                        <a:rPr lang="en-US" sz="1200" kern="1200" spc="-10" dirty="0" err="1">
                          <a:solidFill>
                            <a:schemeClr val="tx1"/>
                          </a:solidFill>
                          <a:latin typeface="Roboto"/>
                          <a:ea typeface="+mn-ea"/>
                          <a:cs typeface="Roboto"/>
                        </a:rPr>
                        <a:t>Cuando</a:t>
                      </a:r>
                      <a:r>
                        <a:rPr lang="en-US" sz="1200" kern="1200" spc="-10" dirty="0">
                          <a:solidFill>
                            <a:schemeClr val="tx1"/>
                          </a:solidFill>
                          <a:latin typeface="Roboto"/>
                          <a:ea typeface="+mn-ea"/>
                          <a:cs typeface="Roboto"/>
                        </a:rPr>
                        <a:t> </a:t>
                      </a:r>
                      <a:r>
                        <a:rPr lang="en-US" sz="1200" kern="1200" spc="-10" dirty="0" err="1">
                          <a:solidFill>
                            <a:schemeClr val="tx1"/>
                          </a:solidFill>
                          <a:latin typeface="Roboto"/>
                          <a:ea typeface="+mn-ea"/>
                          <a:cs typeface="Roboto"/>
                        </a:rPr>
                        <a:t>el</a:t>
                      </a:r>
                      <a:r>
                        <a:rPr lang="en-US" sz="1200" kern="1200" spc="-10" dirty="0">
                          <a:solidFill>
                            <a:schemeClr val="tx1"/>
                          </a:solidFill>
                          <a:latin typeface="Roboto"/>
                          <a:ea typeface="+mn-ea"/>
                          <a:cs typeface="Roboto"/>
                        </a:rPr>
                        <a:t> </a:t>
                      </a:r>
                      <a:r>
                        <a:rPr lang="en-US" sz="1200" kern="1200" spc="-10" dirty="0" err="1">
                          <a:solidFill>
                            <a:schemeClr val="tx1"/>
                          </a:solidFill>
                          <a:latin typeface="Roboto"/>
                          <a:ea typeface="+mn-ea"/>
                          <a:cs typeface="Roboto"/>
                        </a:rPr>
                        <a:t>usuario</a:t>
                      </a:r>
                      <a:r>
                        <a:rPr lang="en-US" sz="1200" kern="1200" spc="-10" dirty="0">
                          <a:solidFill>
                            <a:schemeClr val="tx1"/>
                          </a:solidFill>
                          <a:latin typeface="Roboto"/>
                          <a:ea typeface="+mn-ea"/>
                          <a:cs typeface="Roboto"/>
                        </a:rPr>
                        <a:t> </a:t>
                      </a:r>
                      <a:r>
                        <a:rPr lang="en-US" sz="1200" kern="1200" spc="-10" dirty="0" err="1">
                          <a:solidFill>
                            <a:schemeClr val="tx1"/>
                          </a:solidFill>
                          <a:latin typeface="Roboto"/>
                          <a:ea typeface="+mn-ea"/>
                          <a:cs typeface="Roboto"/>
                        </a:rPr>
                        <a:t>oprima</a:t>
                      </a:r>
                      <a:r>
                        <a:rPr lang="en-US" sz="1200" kern="1200" spc="-10" dirty="0">
                          <a:solidFill>
                            <a:schemeClr val="tx1"/>
                          </a:solidFill>
                          <a:latin typeface="Roboto"/>
                          <a:ea typeface="+mn-ea"/>
                          <a:cs typeface="Roboto"/>
                        </a:rPr>
                        <a:t> </a:t>
                      </a:r>
                      <a:r>
                        <a:rPr lang="en-US" sz="1200" kern="1200" spc="-10" dirty="0" err="1">
                          <a:solidFill>
                            <a:schemeClr val="tx1"/>
                          </a:solidFill>
                          <a:latin typeface="Roboto"/>
                          <a:ea typeface="+mn-ea"/>
                          <a:cs typeface="Roboto"/>
                        </a:rPr>
                        <a:t>los</a:t>
                      </a:r>
                      <a:r>
                        <a:rPr lang="en-US" sz="1200" kern="1200" spc="-10" dirty="0">
                          <a:solidFill>
                            <a:schemeClr val="tx1"/>
                          </a:solidFill>
                          <a:latin typeface="Roboto"/>
                          <a:ea typeface="+mn-ea"/>
                          <a:cs typeface="Roboto"/>
                        </a:rPr>
                        <a:t> </a:t>
                      </a:r>
                      <a:r>
                        <a:rPr lang="en-US" sz="1200" kern="1200" spc="-10" dirty="0" err="1">
                          <a:solidFill>
                            <a:schemeClr val="tx1"/>
                          </a:solidFill>
                          <a:latin typeface="Roboto"/>
                          <a:ea typeface="+mn-ea"/>
                          <a:cs typeface="Roboto"/>
                        </a:rPr>
                        <a:t>pulsadores</a:t>
                      </a:r>
                      <a:r>
                        <a:rPr lang="en-US" sz="1200" kern="1200" spc="-10" dirty="0">
                          <a:solidFill>
                            <a:schemeClr val="tx1"/>
                          </a:solidFill>
                          <a:latin typeface="Roboto"/>
                          <a:ea typeface="+mn-ea"/>
                          <a:cs typeface="Roboto"/>
                        </a:rPr>
                        <a:t> de </a:t>
                      </a:r>
                      <a:r>
                        <a:rPr lang="en-US" sz="1200" kern="1200" spc="-10" dirty="0" err="1">
                          <a:solidFill>
                            <a:schemeClr val="tx1"/>
                          </a:solidFill>
                          <a:latin typeface="Roboto"/>
                          <a:ea typeface="+mn-ea"/>
                          <a:cs typeface="Roboto"/>
                        </a:rPr>
                        <a:t>inicio</a:t>
                      </a:r>
                      <a:r>
                        <a:rPr lang="en-US" sz="1200" kern="1200" spc="-10" dirty="0">
                          <a:solidFill>
                            <a:schemeClr val="tx1"/>
                          </a:solidFill>
                          <a:latin typeface="Roboto"/>
                          <a:ea typeface="+mn-ea"/>
                          <a:cs typeface="Roboto"/>
                        </a:rPr>
                        <a:t> y reset</a:t>
                      </a:r>
                      <a:endParaRPr lang="es-ES" sz="1200" kern="1200" spc="-10" dirty="0">
                        <a:solidFill>
                          <a:schemeClr val="tx1"/>
                        </a:solidFill>
                        <a:latin typeface="Roboto"/>
                        <a:ea typeface="+mn-ea"/>
                        <a:cs typeface="Roboto"/>
                      </a:endParaRPr>
                    </a:p>
                  </a:txBody>
                  <a:tcPr marL="68580" marR="68580"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nSpc>
                          <a:spcPct val="100000"/>
                        </a:lnSpc>
                        <a:spcAft>
                          <a:spcPts val="0"/>
                        </a:spcAft>
                      </a:pPr>
                      <a:r>
                        <a:rPr lang="es-ES" sz="1200" kern="1200" spc="-15" dirty="0">
                          <a:solidFill>
                            <a:schemeClr val="tx1"/>
                          </a:solidFill>
                          <a:latin typeface="Roboto"/>
                          <a:ea typeface="+mn-ea"/>
                          <a:cs typeface="Roboto"/>
                        </a:rPr>
                        <a:t>Bluetooth</a:t>
                      </a:r>
                    </a:p>
                  </a:txBody>
                  <a:tcPr marL="68580" marR="68580" marT="0" marB="0"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192476121"/>
                  </a:ext>
                </a:extLst>
              </a:tr>
              <a:tr h="807002">
                <a:tc>
                  <a:txBody>
                    <a:bodyPr/>
                    <a:lstStyle/>
                    <a:p>
                      <a:pPr algn="l">
                        <a:lnSpc>
                          <a:spcPct val="100000"/>
                        </a:lnSpc>
                        <a:spcAft>
                          <a:spcPts val="600"/>
                        </a:spcAft>
                      </a:pPr>
                      <a:endParaRPr lang="es-ES" sz="1400" b="1"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nSpc>
                          <a:spcPct val="100000"/>
                        </a:lnSpc>
                        <a:spcAft>
                          <a:spcPts val="0"/>
                        </a:spcAft>
                      </a:pPr>
                      <a:endParaRPr lang="es-ES" sz="140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nSpc>
                          <a:spcPct val="100000"/>
                        </a:lnSpc>
                        <a:spcAft>
                          <a:spcPts val="0"/>
                        </a:spcAft>
                      </a:pPr>
                      <a:endParaRPr lang="es-ES" sz="1400" b="0" dirty="0">
                        <a:effectLst/>
                        <a:latin typeface="Calibri Light" panose="020F0302020204030204" pitchFamily="34" charset="0"/>
                        <a:ea typeface="Roboto" pitchFamily="2" charset="0"/>
                        <a:cs typeface="Times New Roman" panose="02020603050405020304" pitchFamily="18" charset="0"/>
                      </a:endParaRPr>
                    </a:p>
                  </a:txBody>
                  <a:tcPr marL="68580" marR="68580" marT="0" marB="0"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noFill/>
                      <a:prstDash val="solid"/>
                      <a:round/>
                      <a:headEnd type="none" w="med" len="med"/>
                      <a:tailEnd type="none" w="med" len="med"/>
                    </a:lnB>
                  </a:tcPr>
                </a:tc>
                <a:extLst>
                  <a:ext uri="{0D108BD9-81ED-4DB2-BD59-A6C34878D82A}">
                    <a16:rowId xmlns:a16="http://schemas.microsoft.com/office/drawing/2014/main" val="953914982"/>
                  </a:ext>
                </a:extLst>
              </a:tr>
            </a:tbl>
          </a:graphicData>
        </a:graphic>
      </p:graphicFrame>
      <p:sp>
        <p:nvSpPr>
          <p:cNvPr id="96" name="Triángulo isósceles 126"/>
          <p:cNvSpPr/>
          <p:nvPr/>
        </p:nvSpPr>
        <p:spPr>
          <a:xfrm rot="5400000" flipH="1">
            <a:off x="3653650" y="3392697"/>
            <a:ext cx="162403" cy="69604"/>
          </a:xfrm>
          <a:prstGeom prst="triangle">
            <a:avLst/>
          </a:prstGeom>
          <a:solidFill>
            <a:srgbClr val="A58923">
              <a:alpha val="6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latin typeface="Calibri Light" panose="020F0302020204030204" pitchFamily="34" charset="0"/>
              <a:ea typeface="Roboto" pitchFamily="2" charset="0"/>
            </a:endParaRPr>
          </a:p>
        </p:txBody>
      </p:sp>
      <p:sp>
        <p:nvSpPr>
          <p:cNvPr id="103" name="Triángulo isósceles 126"/>
          <p:cNvSpPr/>
          <p:nvPr/>
        </p:nvSpPr>
        <p:spPr>
          <a:xfrm rot="5400000">
            <a:off x="3653646" y="4132278"/>
            <a:ext cx="162408" cy="69602"/>
          </a:xfrm>
          <a:prstGeom prst="triangle">
            <a:avLst/>
          </a:prstGeom>
          <a:solidFill>
            <a:srgbClr val="1E5260">
              <a:alpha val="6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latin typeface="Calibri Light" panose="020F0302020204030204" pitchFamily="34" charset="0"/>
              <a:ea typeface="Roboto" pitchFamily="2" charset="0"/>
            </a:endParaRPr>
          </a:p>
        </p:txBody>
      </p:sp>
      <p:grpSp>
        <p:nvGrpSpPr>
          <p:cNvPr id="4" name="Grupo 3"/>
          <p:cNvGrpSpPr>
            <a:grpSpLocks noChangeAspect="1"/>
          </p:cNvGrpSpPr>
          <p:nvPr/>
        </p:nvGrpSpPr>
        <p:grpSpPr>
          <a:xfrm>
            <a:off x="3347134" y="3288433"/>
            <a:ext cx="237326" cy="293001"/>
            <a:chOff x="4215962" y="829886"/>
            <a:chExt cx="873888" cy="1078878"/>
          </a:xfrm>
        </p:grpSpPr>
        <p:pic>
          <p:nvPicPr>
            <p:cNvPr id="73" name="Imagen 72"/>
            <p:cNvPicPr>
              <a:picLocks noChangeAspect="1"/>
            </p:cNvPicPr>
            <p:nvPr/>
          </p:nvPicPr>
          <p:blipFill rotWithShape="1">
            <a:blip r:embed="rId2" cstate="print">
              <a:extLst>
                <a:ext uri="{28A0092B-C50C-407E-A947-70E740481C1C}">
                  <a14:useLocalDpi xmlns:a14="http://schemas.microsoft.com/office/drawing/2010/main" val="0"/>
                </a:ext>
              </a:extLst>
            </a:blip>
            <a:srcRect r="19001"/>
            <a:stretch/>
          </p:blipFill>
          <p:spPr>
            <a:xfrm>
              <a:off x="4215962" y="829886"/>
              <a:ext cx="873888" cy="1078878"/>
            </a:xfrm>
            <a:prstGeom prst="rect">
              <a:avLst/>
            </a:prstGeom>
          </p:spPr>
        </p:pic>
        <p:sp>
          <p:nvSpPr>
            <p:cNvPr id="74" name="134 Rectángulo redondeado"/>
            <p:cNvSpPr/>
            <p:nvPr/>
          </p:nvSpPr>
          <p:spPr>
            <a:xfrm>
              <a:off x="4562648" y="1219430"/>
              <a:ext cx="380519" cy="313751"/>
            </a:xfrm>
            <a:prstGeom prst="roundRect">
              <a:avLst/>
            </a:prstGeom>
            <a:solidFill>
              <a:schemeClr val="bg1"/>
            </a:solidFill>
            <a:ln w="177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a:solidFill>
                  <a:schemeClr val="tx1"/>
                </a:solidFill>
                <a:latin typeface="Calibri Light" panose="020F0302020204030204" pitchFamily="34" charset="0"/>
                <a:ea typeface="Roboto" pitchFamily="2" charset="0"/>
              </a:endParaRPr>
            </a:p>
          </p:txBody>
        </p:sp>
      </p:grpSp>
      <p:grpSp>
        <p:nvGrpSpPr>
          <p:cNvPr id="5" name="Grupo 4"/>
          <p:cNvGrpSpPr>
            <a:grpSpLocks noChangeAspect="1"/>
          </p:cNvGrpSpPr>
          <p:nvPr/>
        </p:nvGrpSpPr>
        <p:grpSpPr>
          <a:xfrm>
            <a:off x="3380163" y="4037613"/>
            <a:ext cx="215773" cy="258932"/>
            <a:chOff x="5775575" y="972459"/>
            <a:chExt cx="719236" cy="863102"/>
          </a:xfrm>
        </p:grpSpPr>
        <p:pic>
          <p:nvPicPr>
            <p:cNvPr id="75" name="Imagen 74"/>
            <p:cNvPicPr>
              <a:picLocks noChangeAspect="1"/>
            </p:cNvPicPr>
            <p:nvPr/>
          </p:nvPicPr>
          <p:blipFill rotWithShape="1">
            <a:blip r:embed="rId3" cstate="print">
              <a:extLst>
                <a:ext uri="{28A0092B-C50C-407E-A947-70E740481C1C}">
                  <a14:useLocalDpi xmlns:a14="http://schemas.microsoft.com/office/drawing/2010/main" val="0"/>
                </a:ext>
              </a:extLst>
            </a:blip>
            <a:srcRect l="16668"/>
            <a:stretch/>
          </p:blipFill>
          <p:spPr>
            <a:xfrm>
              <a:off x="5775575" y="972459"/>
              <a:ext cx="719236" cy="863102"/>
            </a:xfrm>
            <a:prstGeom prst="rect">
              <a:avLst/>
            </a:prstGeom>
          </p:spPr>
        </p:pic>
        <p:sp>
          <p:nvSpPr>
            <p:cNvPr id="76" name="130 Rectángulo redondeado"/>
            <p:cNvSpPr/>
            <p:nvPr/>
          </p:nvSpPr>
          <p:spPr>
            <a:xfrm>
              <a:off x="5879221" y="1241014"/>
              <a:ext cx="393434" cy="375551"/>
            </a:xfrm>
            <a:prstGeom prst="roundRect">
              <a:avLst/>
            </a:prstGeom>
            <a:solidFill>
              <a:schemeClr val="bg1"/>
            </a:solidFill>
            <a:ln w="177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a:solidFill>
                  <a:schemeClr val="tx1"/>
                </a:solidFill>
                <a:latin typeface="Calibri Light" panose="020F0302020204030204" pitchFamily="34" charset="0"/>
                <a:ea typeface="Roboto" pitchFamily="2" charset="0"/>
              </a:endParaRPr>
            </a:p>
          </p:txBody>
        </p:sp>
      </p:grpSp>
      <p:grpSp>
        <p:nvGrpSpPr>
          <p:cNvPr id="109" name="Grupo 108"/>
          <p:cNvGrpSpPr>
            <a:grpSpLocks noChangeAspect="1"/>
          </p:cNvGrpSpPr>
          <p:nvPr/>
        </p:nvGrpSpPr>
        <p:grpSpPr>
          <a:xfrm>
            <a:off x="3880856" y="3298034"/>
            <a:ext cx="215773" cy="258932"/>
            <a:chOff x="5775575" y="972459"/>
            <a:chExt cx="719236" cy="863102"/>
          </a:xfrm>
        </p:grpSpPr>
        <p:pic>
          <p:nvPicPr>
            <p:cNvPr id="110" name="Imagen 109"/>
            <p:cNvPicPr>
              <a:picLocks noChangeAspect="1"/>
            </p:cNvPicPr>
            <p:nvPr/>
          </p:nvPicPr>
          <p:blipFill rotWithShape="1">
            <a:blip r:embed="rId3" cstate="print">
              <a:extLst>
                <a:ext uri="{28A0092B-C50C-407E-A947-70E740481C1C}">
                  <a14:useLocalDpi xmlns:a14="http://schemas.microsoft.com/office/drawing/2010/main" val="0"/>
                </a:ext>
              </a:extLst>
            </a:blip>
            <a:srcRect l="16668"/>
            <a:stretch/>
          </p:blipFill>
          <p:spPr>
            <a:xfrm>
              <a:off x="5775575" y="972459"/>
              <a:ext cx="719236" cy="863102"/>
            </a:xfrm>
            <a:prstGeom prst="rect">
              <a:avLst/>
            </a:prstGeom>
          </p:spPr>
        </p:pic>
        <p:sp>
          <p:nvSpPr>
            <p:cNvPr id="111" name="130 Rectángulo redondeado"/>
            <p:cNvSpPr/>
            <p:nvPr/>
          </p:nvSpPr>
          <p:spPr>
            <a:xfrm>
              <a:off x="5879221" y="1241014"/>
              <a:ext cx="393434" cy="375551"/>
            </a:xfrm>
            <a:prstGeom prst="roundRect">
              <a:avLst/>
            </a:prstGeom>
            <a:solidFill>
              <a:schemeClr val="bg1"/>
            </a:solidFill>
            <a:ln w="177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a:solidFill>
                  <a:schemeClr val="tx1"/>
                </a:solidFill>
                <a:latin typeface="Calibri Light" panose="020F0302020204030204" pitchFamily="34" charset="0"/>
                <a:ea typeface="Roboto" pitchFamily="2" charset="0"/>
              </a:endParaRPr>
            </a:p>
          </p:txBody>
        </p:sp>
      </p:grpSp>
      <p:grpSp>
        <p:nvGrpSpPr>
          <p:cNvPr id="3" name="Grupo 2">
            <a:extLst>
              <a:ext uri="{FF2B5EF4-FFF2-40B4-BE49-F238E27FC236}">
                <a16:creationId xmlns:a16="http://schemas.microsoft.com/office/drawing/2014/main" id="{2B5DB99D-EEDC-B2E8-B9C3-82E848AC5F51}"/>
              </a:ext>
            </a:extLst>
          </p:cNvPr>
          <p:cNvGrpSpPr>
            <a:grpSpLocks noChangeAspect="1"/>
          </p:cNvGrpSpPr>
          <p:nvPr/>
        </p:nvGrpSpPr>
        <p:grpSpPr>
          <a:xfrm>
            <a:off x="3852302" y="4028012"/>
            <a:ext cx="237326" cy="293001"/>
            <a:chOff x="4215962" y="829886"/>
            <a:chExt cx="873888" cy="1078878"/>
          </a:xfrm>
        </p:grpSpPr>
        <p:pic>
          <p:nvPicPr>
            <p:cNvPr id="6" name="Imagen 5">
              <a:extLst>
                <a:ext uri="{FF2B5EF4-FFF2-40B4-BE49-F238E27FC236}">
                  <a16:creationId xmlns:a16="http://schemas.microsoft.com/office/drawing/2014/main" id="{E646B8F5-2B39-09B7-8E9A-6E228A03468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19001"/>
            <a:stretch/>
          </p:blipFill>
          <p:spPr>
            <a:xfrm>
              <a:off x="4215962" y="829886"/>
              <a:ext cx="873888" cy="1078878"/>
            </a:xfrm>
            <a:prstGeom prst="rect">
              <a:avLst/>
            </a:prstGeom>
          </p:spPr>
        </p:pic>
        <p:sp>
          <p:nvSpPr>
            <p:cNvPr id="7" name="134 Rectángulo redondeado">
              <a:extLst>
                <a:ext uri="{FF2B5EF4-FFF2-40B4-BE49-F238E27FC236}">
                  <a16:creationId xmlns:a16="http://schemas.microsoft.com/office/drawing/2014/main" id="{A699F910-7AC6-82D3-B11D-31A713362978}"/>
                </a:ext>
              </a:extLst>
            </p:cNvPr>
            <p:cNvSpPr/>
            <p:nvPr/>
          </p:nvSpPr>
          <p:spPr>
            <a:xfrm>
              <a:off x="4562648" y="1219430"/>
              <a:ext cx="380519" cy="313751"/>
            </a:xfrm>
            <a:prstGeom prst="roundRect">
              <a:avLst/>
            </a:prstGeom>
            <a:solidFill>
              <a:schemeClr val="bg1"/>
            </a:solidFill>
            <a:ln w="177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a:solidFill>
                  <a:schemeClr val="tx1"/>
                </a:solidFill>
                <a:latin typeface="Calibri Light" panose="020F0302020204030204" pitchFamily="34" charset="0"/>
                <a:ea typeface="Roboto" pitchFamily="2" charset="0"/>
              </a:endParaRPr>
            </a:p>
          </p:txBody>
        </p:sp>
      </p:grpSp>
    </p:spTree>
    <p:extLst>
      <p:ext uri="{BB962C8B-B14F-4D97-AF65-F5344CB8AC3E}">
        <p14:creationId xmlns:p14="http://schemas.microsoft.com/office/powerpoint/2010/main" val="68813421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75000"/>
          </a:schemeClr>
        </a:solidFill>
        <a:ln w="177800">
          <a:noFill/>
        </a:ln>
      </a:spPr>
      <a:bodyPr rtlCol="0" anchor="ctr"/>
      <a:lstStyle>
        <a:defPPr algn="ctr">
          <a:defRPr sz="240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1932949f-51b9-468f-a717-748109fa6d9f">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97588C1DB8112449BC1539FEF91A146D" ma:contentTypeVersion="10" ma:contentTypeDescription="Crear nuevo documento." ma:contentTypeScope="" ma:versionID="49c790afad3cfa81392c1def51051425">
  <xsd:schema xmlns:xsd="http://www.w3.org/2001/XMLSchema" xmlns:xs="http://www.w3.org/2001/XMLSchema" xmlns:p="http://schemas.microsoft.com/office/2006/metadata/properties" xmlns:ns2="1932949f-51b9-468f-a717-748109fa6d9f" targetNamespace="http://schemas.microsoft.com/office/2006/metadata/properties" ma:root="true" ma:fieldsID="5b0b2dffb6088dab1fe383cdbc7c6e14" ns2:_="">
    <xsd:import namespace="1932949f-51b9-468f-a717-748109fa6d9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2:MediaServiceOCR"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32949f-51b9-468f-a717-748109fa6d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Etiquetas de imagen" ma:readOnly="false" ma:fieldId="{5cf76f15-5ced-4ddc-b409-7134ff3c332f}" ma:taxonomyMulti="true" ma:sspId="14c50365-45af-4701-ba43-7c305195cd81"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029A64-C1CB-419E-ACDA-F036A479C241}">
  <ds:schemaRefs>
    <ds:schemaRef ds:uri="http://schemas.microsoft.com/sharepoint/v3/contenttype/forms"/>
  </ds:schemaRefs>
</ds:datastoreItem>
</file>

<file path=customXml/itemProps2.xml><?xml version="1.0" encoding="utf-8"?>
<ds:datastoreItem xmlns:ds="http://schemas.openxmlformats.org/officeDocument/2006/customXml" ds:itemID="{DA55CEF2-7E0D-486D-BD2E-29D66D5E7F8D}">
  <ds:schemaRefs>
    <ds:schemaRef ds:uri="http://schemas.microsoft.com/office/2006/metadata/properties"/>
    <ds:schemaRef ds:uri="http://schemas.microsoft.com/office/infopath/2007/PartnerControls"/>
    <ds:schemaRef ds:uri="1932949f-51b9-468f-a717-748109fa6d9f"/>
  </ds:schemaRefs>
</ds:datastoreItem>
</file>

<file path=customXml/itemProps3.xml><?xml version="1.0" encoding="utf-8"?>
<ds:datastoreItem xmlns:ds="http://schemas.openxmlformats.org/officeDocument/2006/customXml" ds:itemID="{421CB1C1-3038-4AAB-A219-C1489EC790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932949f-51b9-468f-a717-748109fa6d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14379</TotalTime>
  <Words>501</Words>
  <Application>Microsoft Office PowerPoint</Application>
  <PresentationFormat>Papel A3 (297 x 420 mm)</PresentationFormat>
  <Paragraphs>125</Paragraphs>
  <Slides>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Roboto</vt:lpstr>
      <vt:lpstr>Arial</vt:lpstr>
      <vt:lpstr>Calibri</vt:lpstr>
      <vt:lpstr>Calibri Light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idergo</dc:creator>
  <cp:lastModifiedBy>Raúl Arribas Antón</cp:lastModifiedBy>
  <cp:revision>616</cp:revision>
  <cp:lastPrinted>2018-10-30T14:54:14Z</cp:lastPrinted>
  <dcterms:created xsi:type="dcterms:W3CDTF">2017-03-31T17:11:16Z</dcterms:created>
  <dcterms:modified xsi:type="dcterms:W3CDTF">2024-04-25T17:03:25Z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0x01010097588C1DB8112449BC1539FEF91A146D</vt:lpwstr>
  </property>
</Properties>
</file>