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 showGuides="1">
      <p:cViewPr>
        <p:scale>
          <a:sx n="43" d="100"/>
          <a:sy n="43" d="100"/>
        </p:scale>
        <p:origin x="228" y="72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8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3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1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4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7B90-4094-4AFA-8797-CE04666B734A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80FE-B3A1-4B72-983E-7728C971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4293" y="4807048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84293" y="3007048"/>
            <a:ext cx="90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84293" y="2287048"/>
            <a:ext cx="90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84293" y="1567048"/>
            <a:ext cx="900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84293" y="4447048"/>
            <a:ext cx="9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84293" y="847048"/>
            <a:ext cx="90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84293" y="3367048"/>
            <a:ext cx="9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11778" y="3290163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概率高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01084" y="4096603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异常概率高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15490" y="496603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异常概率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533555" y="923508"/>
            <a:ext cx="126560" cy="59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152161" y="916162"/>
            <a:ext cx="632132" cy="42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65860" y="4447048"/>
            <a:ext cx="404848" cy="22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97878" y="3792388"/>
            <a:ext cx="0" cy="48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87498" y="916162"/>
            <a:ext cx="276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HBOS</a:t>
            </a: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静态宽度直方图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（每个箱宽度相同）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329856" y="3926359"/>
            <a:ext cx="1063" cy="47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96338" y="4264469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56338" y="3544469"/>
            <a:ext cx="144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96338" y="2824469"/>
            <a:ext cx="108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72760" y="1384469"/>
            <a:ext cx="72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50190" y="3895137"/>
            <a:ext cx="15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异常概率高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96338" y="799358"/>
            <a:ext cx="383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HBOS</a:t>
            </a:r>
          </a:p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宽度直方图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（每个箱的面积均为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92760" y="4624469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52760" y="1384469"/>
            <a:ext cx="72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81463" y="3542619"/>
            <a:ext cx="104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概率高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76338" y="845525"/>
            <a:ext cx="15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异常概率低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5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huyaxue</dc:creator>
  <cp:lastModifiedBy>huyaxue</cp:lastModifiedBy>
  <cp:revision>9</cp:revision>
  <dcterms:created xsi:type="dcterms:W3CDTF">2021-01-15T06:41:34Z</dcterms:created>
  <dcterms:modified xsi:type="dcterms:W3CDTF">2021-01-15T07:09:51Z</dcterms:modified>
</cp:coreProperties>
</file>