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8" r:id="rId3"/>
    <p:sldId id="285" r:id="rId4"/>
    <p:sldId id="262" r:id="rId5"/>
    <p:sldId id="257" r:id="rId6"/>
    <p:sldId id="260" r:id="rId7"/>
    <p:sldId id="298" r:id="rId8"/>
    <p:sldId id="286" r:id="rId9"/>
    <p:sldId id="267" r:id="rId10"/>
    <p:sldId id="297" r:id="rId11"/>
    <p:sldId id="258" r:id="rId12"/>
    <p:sldId id="283" r:id="rId13"/>
    <p:sldId id="270" r:id="rId14"/>
    <p:sldId id="272" r:id="rId15"/>
    <p:sldId id="290" r:id="rId16"/>
    <p:sldId id="284" r:id="rId17"/>
    <p:sldId id="269" r:id="rId18"/>
    <p:sldId id="275" r:id="rId19"/>
    <p:sldId id="276" r:id="rId20"/>
    <p:sldId id="277" r:id="rId21"/>
    <p:sldId id="273" r:id="rId22"/>
    <p:sldId id="271" r:id="rId23"/>
    <p:sldId id="261" r:id="rId24"/>
    <p:sldId id="279" r:id="rId25"/>
    <p:sldId id="280" r:id="rId26"/>
    <p:sldId id="281" r:id="rId27"/>
    <p:sldId id="263" r:id="rId28"/>
    <p:sldId id="266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87" autoAdjust="0"/>
    <p:restoredTop sz="96327" autoAdjust="0"/>
  </p:normalViewPr>
  <p:slideViewPr>
    <p:cSldViewPr>
      <p:cViewPr varScale="1">
        <p:scale>
          <a:sx n="124" d="100"/>
          <a:sy n="124" d="100"/>
        </p:scale>
        <p:origin x="784" y="16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12/4/21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12/4/21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12/4/21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keiwan.itch.io/evolution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gif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812" y="476672"/>
            <a:ext cx="9792072" cy="1800200"/>
          </a:xfrm>
        </p:spPr>
        <p:txBody>
          <a:bodyPr/>
          <a:lstStyle/>
          <a:p>
            <a:r>
              <a:rPr lang="en-US" dirty="0" err="1"/>
              <a:t>Generalidades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pic>
        <p:nvPicPr>
          <p:cNvPr id="3074" name="Picture 2" descr="Post image">
            <a:extLst>
              <a:ext uri="{FF2B5EF4-FFF2-40B4-BE49-F238E27FC236}">
                <a16:creationId xmlns:a16="http://schemas.microsoft.com/office/drawing/2014/main" id="{B467170E-DCCD-5A4F-BAD8-0F84780E5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540" y="1124744"/>
            <a:ext cx="4602562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vimos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7236295" cy="4267200"/>
          </a:xfrm>
        </p:spPr>
        <p:txBody>
          <a:bodyPr>
            <a:normAutofit/>
          </a:bodyPr>
          <a:lstStyle/>
          <a:p>
            <a:r>
              <a:rPr lang="en-US" sz="3200" dirty="0" err="1"/>
              <a:t>Definir</a:t>
            </a:r>
            <a:r>
              <a:rPr lang="en-US" sz="3200" dirty="0"/>
              <a:t> que es la </a:t>
            </a:r>
            <a:r>
              <a:rPr lang="en-US" sz="3200" dirty="0" err="1"/>
              <a:t>Ciencia</a:t>
            </a:r>
            <a:r>
              <a:rPr lang="en-US" sz="3200" dirty="0"/>
              <a:t> de </a:t>
            </a:r>
            <a:r>
              <a:rPr lang="en-US" sz="3200" dirty="0" err="1"/>
              <a:t>Datos</a:t>
            </a:r>
            <a:r>
              <a:rPr lang="en-US" sz="3200" dirty="0"/>
              <a:t> (DC)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El </a:t>
            </a:r>
            <a:r>
              <a:rPr lang="en-US" sz="3200" dirty="0" err="1"/>
              <a:t>enfoque</a:t>
            </a:r>
            <a:r>
              <a:rPr lang="en-US" sz="3200" dirty="0"/>
              <a:t> de Machine Learning (ML)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¿Por </a:t>
            </a:r>
            <a:r>
              <a:rPr lang="en-US" sz="3200" dirty="0" err="1"/>
              <a:t>qué</a:t>
            </a:r>
            <a:r>
              <a:rPr lang="en-US" sz="3200" dirty="0"/>
              <a:t> usar Python </a:t>
            </a:r>
            <a:r>
              <a:rPr lang="en-US" sz="3200" dirty="0" err="1"/>
              <a:t>en</a:t>
            </a:r>
            <a:r>
              <a:rPr lang="en-US" sz="3200" dirty="0"/>
              <a:t> CD?</a:t>
            </a:r>
          </a:p>
        </p:txBody>
      </p:sp>
    </p:spTree>
    <p:extLst>
      <p:ext uri="{BB962C8B-B14F-4D97-AF65-F5344CB8AC3E}">
        <p14:creationId xmlns:p14="http://schemas.microsoft.com/office/powerpoint/2010/main" val="66833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1C3B-EAF0-3F4B-ADDF-0E944873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04E1F-AEEF-7E40-9F1E-28749032F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823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520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623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53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79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59114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47014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65F5-9881-C846-AFBD-EDA666FB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905000"/>
            <a:ext cx="9540553" cy="2667000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enfoque</a:t>
            </a:r>
            <a:r>
              <a:rPr lang="en-US" dirty="0"/>
              <a:t> de Machine Learning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4224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87927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9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78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77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2F450-FB78-664F-A014-C5FA5FC1E679}"/>
              </a:ext>
            </a:extLst>
          </p:cNvPr>
          <p:cNvSpPr/>
          <p:nvPr/>
        </p:nvSpPr>
        <p:spPr>
          <a:xfrm>
            <a:off x="4511703" y="3244334"/>
            <a:ext cx="168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hlinkClick r:id="rId2"/>
              </a:rPr>
              <a:t>Evolution game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524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ML?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7748" y="1844824"/>
            <a:ext cx="6552727" cy="4104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ML es la </a:t>
            </a:r>
            <a:r>
              <a:rPr lang="en-US" dirty="0" err="1"/>
              <a:t>ciencia</a:t>
            </a:r>
            <a:r>
              <a:rPr lang="en-US" dirty="0"/>
              <a:t> (y </a:t>
            </a:r>
            <a:r>
              <a:rPr lang="en-US" dirty="0" err="1"/>
              <a:t>arte</a:t>
            </a:r>
            <a:r>
              <a:rPr lang="en-US" dirty="0"/>
              <a:t>) de </a:t>
            </a:r>
            <a:r>
              <a:rPr lang="en-US" dirty="0" err="1"/>
              <a:t>programar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que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aprender</a:t>
            </a:r>
            <a:r>
              <a:rPr lang="en-US" dirty="0"/>
              <a:t> de </a:t>
            </a:r>
            <a:r>
              <a:rPr lang="en-US" dirty="0" err="1"/>
              <a:t>patrones</a:t>
            </a:r>
            <a:r>
              <a:rPr lang="en-US" dirty="0"/>
              <a:t> dados los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/>
              <a:t>Es el campo de studio que </a:t>
            </a:r>
            <a:r>
              <a:rPr lang="en-US" dirty="0" err="1"/>
              <a:t>permite</a:t>
            </a:r>
            <a:r>
              <a:rPr lang="en-US" dirty="0"/>
              <a:t> a las </a:t>
            </a:r>
            <a:r>
              <a:rPr lang="en-US" dirty="0" err="1"/>
              <a:t>computadoras</a:t>
            </a:r>
            <a:r>
              <a:rPr lang="en-US" dirty="0"/>
              <a:t> </a:t>
            </a:r>
            <a:r>
              <a:rPr lang="en-US" dirty="0" err="1"/>
              <a:t>aprender</a:t>
            </a:r>
            <a:r>
              <a:rPr lang="en-US" dirty="0"/>
              <a:t> sin </a:t>
            </a:r>
            <a:r>
              <a:rPr lang="en-US" dirty="0" err="1"/>
              <a:t>explicitamente</a:t>
            </a:r>
            <a:r>
              <a:rPr lang="en-US" dirty="0"/>
              <a:t> </a:t>
            </a:r>
            <a:r>
              <a:rPr lang="en-US" dirty="0" err="1"/>
              <a:t>programar</a:t>
            </a:r>
            <a:r>
              <a:rPr lang="en-US" dirty="0"/>
              <a:t> los </a:t>
            </a:r>
            <a:r>
              <a:rPr lang="en-US" dirty="0" err="1"/>
              <a:t>patrones</a:t>
            </a:r>
            <a:r>
              <a:rPr lang="en-US" dirty="0"/>
              <a:t> (Arthur Samuel)</a:t>
            </a:r>
          </a:p>
          <a:p>
            <a:r>
              <a:rPr lang="en-US" dirty="0"/>
              <a:t>Un </a:t>
            </a:r>
            <a:r>
              <a:rPr lang="en-US" dirty="0" err="1"/>
              <a:t>programa</a:t>
            </a:r>
            <a:r>
              <a:rPr lang="en-US" dirty="0"/>
              <a:t> de </a:t>
            </a:r>
            <a:r>
              <a:rPr lang="en-US" dirty="0" err="1"/>
              <a:t>computadora</a:t>
            </a:r>
            <a:r>
              <a:rPr lang="en-US" dirty="0"/>
              <a:t> se dice que </a:t>
            </a:r>
            <a:r>
              <a:rPr lang="en-US" dirty="0" err="1"/>
              <a:t>aprende</a:t>
            </a:r>
            <a:r>
              <a:rPr lang="en-US" dirty="0"/>
              <a:t> de la </a:t>
            </a:r>
            <a:r>
              <a:rPr lang="en-US" dirty="0" err="1"/>
              <a:t>experiencia</a:t>
            </a:r>
            <a:r>
              <a:rPr lang="en-US" dirty="0"/>
              <a:t> E con respect a la </a:t>
            </a:r>
            <a:r>
              <a:rPr lang="en-US" dirty="0" err="1"/>
              <a:t>tarea</a:t>
            </a:r>
            <a:r>
              <a:rPr lang="en-US" dirty="0"/>
              <a:t> T y una </a:t>
            </a:r>
            <a:r>
              <a:rPr lang="en-US" dirty="0" err="1"/>
              <a:t>medida</a:t>
            </a:r>
            <a:r>
              <a:rPr lang="en-US" dirty="0"/>
              <a:t> de </a:t>
            </a:r>
            <a:r>
              <a:rPr lang="en-US" dirty="0" err="1"/>
              <a:t>desempeño</a:t>
            </a:r>
            <a:r>
              <a:rPr lang="en-US" dirty="0"/>
              <a:t> P,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desempeño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T es </a:t>
            </a:r>
            <a:r>
              <a:rPr lang="en-US" dirty="0" err="1"/>
              <a:t>medido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P, y </a:t>
            </a:r>
            <a:r>
              <a:rPr lang="en-US" dirty="0" err="1"/>
              <a:t>mejora</a:t>
            </a:r>
            <a:r>
              <a:rPr lang="en-US" dirty="0"/>
              <a:t> con E (Tom Mitchell)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4DF9ADB9-8DBA-1F40-99B9-A1314FCFE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28" y="1614968"/>
            <a:ext cx="254044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FOAMÉRICA | MITCHELL, Tom M. : Machine Learning: An ...">
            <a:extLst>
              <a:ext uri="{FF2B5EF4-FFF2-40B4-BE49-F238E27FC236}">
                <a16:creationId xmlns:a16="http://schemas.microsoft.com/office/drawing/2014/main" id="{1C812DF8-DB9F-314E-91E7-45DADF042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24" y="2913980"/>
            <a:ext cx="30480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74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ta Science vs Machine Learning and Artificial Intelligence">
            <a:extLst>
              <a:ext uri="{FF2B5EF4-FFF2-40B4-BE49-F238E27FC236}">
                <a16:creationId xmlns:a16="http://schemas.microsoft.com/office/drawing/2014/main" id="{191FE797-F4E5-3A4E-829E-10261019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60" y="332656"/>
            <a:ext cx="5757638" cy="58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vr</a:t>
            </a:r>
            <a:r>
              <a:rPr lang="en-US" dirty="0"/>
              <a:t> </a:t>
            </a:r>
            <a:r>
              <a:rPr lang="en-US" dirty="0" err="1"/>
              <a:t>Estadística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364087" cy="4764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err="1">
                <a:solidFill>
                  <a:schemeClr val="accent1"/>
                </a:solidFill>
              </a:rPr>
              <a:t>Estadística</a:t>
            </a:r>
            <a:r>
              <a:rPr lang="en-US" sz="2200" dirty="0"/>
              <a:t> (</a:t>
            </a:r>
            <a:r>
              <a:rPr lang="en-US" sz="2200" dirty="0" err="1"/>
              <a:t>Preocupados</a:t>
            </a:r>
            <a:r>
              <a:rPr lang="en-US" sz="2200" dirty="0"/>
              <a:t> por ”de </a:t>
            </a:r>
            <a:r>
              <a:rPr lang="en-US" sz="2200" dirty="0" err="1"/>
              <a:t>donde</a:t>
            </a:r>
            <a:r>
              <a:rPr lang="en-US" sz="2200" dirty="0"/>
              <a:t> </a:t>
            </a:r>
            <a:r>
              <a:rPr lang="en-US" sz="2200" dirty="0" err="1"/>
              <a:t>viene</a:t>
            </a:r>
            <a:r>
              <a:rPr lang="en-US" sz="2200" dirty="0"/>
              <a:t>”)</a:t>
            </a:r>
          </a:p>
          <a:p>
            <a:r>
              <a:rPr lang="en-US" sz="2200" dirty="0"/>
              <a:t>Dada una </a:t>
            </a:r>
            <a:r>
              <a:rPr lang="en-US" sz="2200" dirty="0" err="1"/>
              <a:t>muestra</a:t>
            </a:r>
            <a:r>
              <a:rPr lang="en-US" sz="2200" dirty="0"/>
              <a:t>, ¿</a:t>
            </a:r>
            <a:r>
              <a:rPr lang="en-US" sz="2200" dirty="0" err="1"/>
              <a:t>Qué</a:t>
            </a:r>
            <a:r>
              <a:rPr lang="en-US" sz="2200" dirty="0"/>
              <a:t> tan </a:t>
            </a:r>
            <a:r>
              <a:rPr lang="en-US" sz="2200" dirty="0" err="1"/>
              <a:t>seguros</a:t>
            </a:r>
            <a:r>
              <a:rPr lang="en-US" sz="2200" dirty="0"/>
              <a:t> </a:t>
            </a:r>
            <a:r>
              <a:rPr lang="en-US" sz="2200" dirty="0" err="1"/>
              <a:t>estamos</a:t>
            </a:r>
            <a:r>
              <a:rPr lang="en-US" sz="2200" dirty="0"/>
              <a:t> </a:t>
            </a:r>
            <a:r>
              <a:rPr lang="en-US" sz="2200" dirty="0" err="1"/>
              <a:t>sobre</a:t>
            </a:r>
            <a:r>
              <a:rPr lang="en-US" sz="2200" dirty="0"/>
              <a:t> las </a:t>
            </a:r>
            <a:r>
              <a:rPr lang="en-US" sz="2200" dirty="0" err="1"/>
              <a:t>características</a:t>
            </a:r>
            <a:r>
              <a:rPr lang="en-US" sz="2200" dirty="0"/>
              <a:t> de </a:t>
            </a:r>
            <a:r>
              <a:rPr lang="en-US" sz="2200" dirty="0" err="1"/>
              <a:t>su</a:t>
            </a:r>
            <a:r>
              <a:rPr lang="en-US" sz="2200" dirty="0"/>
              <a:t> </a:t>
            </a:r>
            <a:r>
              <a:rPr lang="en-US" sz="2200" dirty="0" err="1"/>
              <a:t>distribución</a:t>
            </a:r>
            <a:r>
              <a:rPr lang="en-US" sz="2200" dirty="0"/>
              <a:t>? </a:t>
            </a:r>
          </a:p>
          <a:p>
            <a:r>
              <a:rPr lang="en-US" sz="2200" dirty="0" err="1"/>
              <a:t>Medir</a:t>
            </a:r>
            <a:r>
              <a:rPr lang="en-US" sz="2200" dirty="0"/>
              <a:t> </a:t>
            </a:r>
            <a:r>
              <a:rPr lang="en-US" sz="2200" dirty="0" err="1"/>
              <a:t>aleatoridad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analítica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>
                <a:solidFill>
                  <a:schemeClr val="accent1"/>
                </a:solidFill>
              </a:rPr>
              <a:t>Ciencia</a:t>
            </a:r>
            <a:r>
              <a:rPr lang="en-US" sz="2200" dirty="0">
                <a:solidFill>
                  <a:schemeClr val="accent1"/>
                </a:solidFill>
              </a:rPr>
              <a:t> de </a:t>
            </a:r>
            <a:r>
              <a:rPr lang="en-US" sz="2200" dirty="0" err="1">
                <a:solidFill>
                  <a:schemeClr val="accent1"/>
                </a:solidFill>
              </a:rPr>
              <a:t>Datos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</a:t>
            </a:r>
            <a:r>
              <a:rPr lang="en-US" sz="2200" dirty="0" err="1"/>
              <a:t>preocupados</a:t>
            </a:r>
            <a:r>
              <a:rPr lang="en-US" sz="2200" dirty="0"/>
              <a:t> por el “que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viene</a:t>
            </a:r>
            <a:r>
              <a:rPr lang="en-US" sz="2200" dirty="0"/>
              <a:t>”)</a:t>
            </a:r>
          </a:p>
          <a:p>
            <a:r>
              <a:rPr lang="en-US" sz="2200" dirty="0"/>
              <a:t>Dada una </a:t>
            </a:r>
            <a:r>
              <a:rPr lang="en-US" sz="2200" dirty="0" err="1"/>
              <a:t>muestra</a:t>
            </a:r>
            <a:r>
              <a:rPr lang="en-US" sz="2200" dirty="0"/>
              <a:t>, ¿</a:t>
            </a:r>
            <a:r>
              <a:rPr lang="en-US" sz="2200" dirty="0" err="1"/>
              <a:t>Qué</a:t>
            </a:r>
            <a:r>
              <a:rPr lang="en-US" sz="2200" dirty="0"/>
              <a:t> tan </a:t>
            </a:r>
            <a:r>
              <a:rPr lang="en-US" sz="2200" dirty="0" err="1"/>
              <a:t>seguros</a:t>
            </a:r>
            <a:r>
              <a:rPr lang="en-US" sz="2200" dirty="0"/>
              <a:t> </a:t>
            </a:r>
            <a:r>
              <a:rPr lang="en-US" sz="2200" dirty="0" err="1"/>
              <a:t>podemos</a:t>
            </a:r>
            <a:r>
              <a:rPr lang="en-US" sz="2200" dirty="0"/>
              <a:t> </a:t>
            </a:r>
            <a:r>
              <a:rPr lang="en-US" sz="2200" dirty="0" err="1"/>
              <a:t>sobre</a:t>
            </a:r>
            <a:r>
              <a:rPr lang="en-US" sz="2200" dirty="0"/>
              <a:t> </a:t>
            </a:r>
            <a:r>
              <a:rPr lang="en-US" sz="2200" dirty="0" err="1"/>
              <a:t>predecir</a:t>
            </a:r>
            <a:r>
              <a:rPr lang="en-US" sz="2200" dirty="0"/>
              <a:t> </a:t>
            </a:r>
            <a:r>
              <a:rPr lang="en-US" sz="2200" dirty="0" err="1"/>
              <a:t>otras</a:t>
            </a:r>
            <a:r>
              <a:rPr lang="en-US" sz="2200" dirty="0"/>
              <a:t> </a:t>
            </a:r>
            <a:r>
              <a:rPr lang="en-US" sz="2200" dirty="0" err="1"/>
              <a:t>muestras</a:t>
            </a:r>
            <a:r>
              <a:rPr lang="en-US" sz="2200" dirty="0"/>
              <a:t>?</a:t>
            </a:r>
          </a:p>
          <a:p>
            <a:r>
              <a:rPr lang="en-US" sz="2200" dirty="0" err="1"/>
              <a:t>Predecir</a:t>
            </a:r>
            <a:r>
              <a:rPr lang="en-US" sz="2200" dirty="0"/>
              <a:t> </a:t>
            </a:r>
            <a:r>
              <a:rPr lang="en-US" sz="2200" dirty="0" err="1"/>
              <a:t>muestra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analítica</a:t>
            </a:r>
            <a:endParaRPr lang="en-US" sz="2200" dirty="0"/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4098" name="Picture 2" descr="Post image">
            <a:extLst>
              <a:ext uri="{FF2B5EF4-FFF2-40B4-BE49-F238E27FC236}">
                <a16:creationId xmlns:a16="http://schemas.microsoft.com/office/drawing/2014/main" id="{3C5DA069-C5FB-F040-901F-B985B79AF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0516" y="1628800"/>
            <a:ext cx="4959191" cy="511256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Sabores</a:t>
            </a:r>
            <a:r>
              <a:rPr lang="en-US" dirty="0"/>
              <a:t> de ML</a:t>
            </a:r>
          </a:p>
        </p:txBody>
      </p:sp>
      <p:pic>
        <p:nvPicPr>
          <p:cNvPr id="2050" name="Picture 2" descr="Machine Learning Algorithms Comparison | by Farhad Malik ...">
            <a:extLst>
              <a:ext uri="{FF2B5EF4-FFF2-40B4-BE49-F238E27FC236}">
                <a16:creationId xmlns:a16="http://schemas.microsoft.com/office/drawing/2014/main" id="{2703F2D7-06AD-2C4E-B12A-8C7EC4612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06" y="1744815"/>
            <a:ext cx="8872612" cy="483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65F5-9881-C846-AFBD-EDA666FB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905000"/>
            <a:ext cx="9540553" cy="2667000"/>
          </a:xfrm>
        </p:spPr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usaremos</a:t>
            </a:r>
            <a:r>
              <a:rPr lang="en-US" dirty="0"/>
              <a:t> Python?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6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que </a:t>
            </a:r>
            <a:r>
              <a:rPr lang="en-US" dirty="0" err="1"/>
              <a:t>resuelve</a:t>
            </a:r>
            <a:r>
              <a:rPr lang="en-US" dirty="0"/>
              <a:t> 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7748" y="1844824"/>
            <a:ext cx="6552727" cy="4104456"/>
          </a:xfrm>
        </p:spPr>
        <p:txBody>
          <a:bodyPr/>
          <a:lstStyle/>
          <a:p>
            <a:r>
              <a:rPr lang="en-US" dirty="0"/>
              <a:t> Segment customers and find the best marketing strategy for each group.</a:t>
            </a:r>
          </a:p>
          <a:p>
            <a:r>
              <a:rPr lang="en-US" dirty="0"/>
              <a:t>Recommend products for each client based on what similar clients bought.</a:t>
            </a:r>
          </a:p>
          <a:p>
            <a:r>
              <a:rPr lang="en-US" dirty="0"/>
              <a:t>Detect which transactions are likely to be fraudulent.</a:t>
            </a:r>
          </a:p>
          <a:p>
            <a:r>
              <a:rPr lang="en-US" dirty="0"/>
              <a:t>Forecast next year’s revenue.</a:t>
            </a:r>
          </a:p>
          <a:p>
            <a:r>
              <a:rPr lang="en-US" dirty="0"/>
              <a:t>Search engine </a:t>
            </a:r>
          </a:p>
        </p:txBody>
      </p:sp>
      <p:pic>
        <p:nvPicPr>
          <p:cNvPr id="1028" name="Picture 4" descr="Customer Segmentation - Why Is It Important? | LiveAgent">
            <a:extLst>
              <a:ext uri="{FF2B5EF4-FFF2-40B4-BE49-F238E27FC236}">
                <a16:creationId xmlns:a16="http://schemas.microsoft.com/office/drawing/2014/main" id="{7E6F08EC-4FA3-1D41-B7E2-8935310C2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00" y="1700808"/>
            <a:ext cx="5106145" cy="287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's Recommendation Engine: The Secret To Selling More ...">
            <a:extLst>
              <a:ext uri="{FF2B5EF4-FFF2-40B4-BE49-F238E27FC236}">
                <a16:creationId xmlns:a16="http://schemas.microsoft.com/office/drawing/2014/main" id="{BDD7F0BD-0775-0E44-A295-2AEDB34CC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225" y="1844824"/>
            <a:ext cx="5706296" cy="300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umD Did You Know? People Still Fall for Nigerian Prince ...">
            <a:extLst>
              <a:ext uri="{FF2B5EF4-FFF2-40B4-BE49-F238E27FC236}">
                <a16:creationId xmlns:a16="http://schemas.microsoft.com/office/drawing/2014/main" id="{8FF57F69-66B8-1A4E-906B-67536ED86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266" y="2060848"/>
            <a:ext cx="3936233" cy="397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atch Saturday Night Live Highlight: Weekend Update ...">
            <a:extLst>
              <a:ext uri="{FF2B5EF4-FFF2-40B4-BE49-F238E27FC236}">
                <a16:creationId xmlns:a16="http://schemas.microsoft.com/office/drawing/2014/main" id="{FD27AEC7-4433-504A-9C82-C12FF772F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134" y="2439563"/>
            <a:ext cx="5314478" cy="298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507149E-F5A8-DA4B-89C1-766066721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66" y="2936979"/>
            <a:ext cx="56642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3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lenguaje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para ML?</a:t>
            </a:r>
          </a:p>
        </p:txBody>
      </p:sp>
      <p:pic>
        <p:nvPicPr>
          <p:cNvPr id="1028" name="Picture 4" descr="The Latest R vs Python Dust Up">
            <a:extLst>
              <a:ext uri="{FF2B5EF4-FFF2-40B4-BE49-F238E27FC236}">
                <a16:creationId xmlns:a16="http://schemas.microsoft.com/office/drawing/2014/main" id="{030188F4-D65F-F84C-B6CD-D939AAFE35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7868" y="1844824"/>
            <a:ext cx="5947317" cy="42672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32" name="Picture 8" descr="5V BIG DATA by rguezmiguelgonzalo on Genially">
            <a:extLst>
              <a:ext uri="{FF2B5EF4-FFF2-40B4-BE49-F238E27FC236}">
                <a16:creationId xmlns:a16="http://schemas.microsoft.com/office/drawing/2014/main" id="{892EE127-8E4C-9043-8146-F197F41E0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572" y="2492896"/>
            <a:ext cx="4065650" cy="229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indoor, door&#10;&#10;Description automatically generated">
            <a:extLst>
              <a:ext uri="{FF2B5EF4-FFF2-40B4-BE49-F238E27FC236}">
                <a16:creationId xmlns:a16="http://schemas.microsoft.com/office/drawing/2014/main" id="{52845155-0AC0-1C49-8607-443EA03C5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9" y="1772816"/>
            <a:ext cx="6350000" cy="4737100"/>
          </a:xfrm>
          <a:prstGeom prst="rect">
            <a:avLst/>
          </a:prstGeom>
        </p:spPr>
      </p:pic>
      <p:pic>
        <p:nvPicPr>
          <p:cNvPr id="1034" name="Picture 10" descr="r/DataScienceMemes - Aww">
            <a:extLst>
              <a:ext uri="{FF2B5EF4-FFF2-40B4-BE49-F238E27FC236}">
                <a16:creationId xmlns:a16="http://schemas.microsoft.com/office/drawing/2014/main" id="{26E5C3D0-58BC-DF48-86F3-B18AAD78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44" y="0"/>
            <a:ext cx="6708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16x9</Template>
  <TotalTime>1689</TotalTime>
  <Words>507</Words>
  <Application>Microsoft Macintosh PowerPoint</Application>
  <PresentationFormat>Custom</PresentationFormat>
  <Paragraphs>117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Consolas</vt:lpstr>
      <vt:lpstr>Corbel</vt:lpstr>
      <vt:lpstr>Chalkboard 16x9</vt:lpstr>
      <vt:lpstr>Generalidades de  Ciencia de Datos</vt:lpstr>
      <vt:lpstr>El enfoque de Machine Learning</vt:lpstr>
      <vt:lpstr>¿Qué es ML?</vt:lpstr>
      <vt:lpstr>PowerPoint Presentation</vt:lpstr>
      <vt:lpstr>Ciencia de Datos vr Estadística</vt:lpstr>
      <vt:lpstr>Sabores de ML</vt:lpstr>
      <vt:lpstr>¿Por qué usaremos Python?</vt:lpstr>
      <vt:lpstr>Algunos problemas que resuelve ML</vt:lpstr>
      <vt:lpstr>¿Qué lenguaje utilizar para ML?</vt:lpstr>
      <vt:lpstr>Que vimos en esta clase</vt:lpstr>
      <vt:lpstr>PowerPoint Presentation</vt:lpstr>
      <vt:lpstr>PowerPoint Presentation</vt:lpstr>
      <vt:lpstr>Title and Content Layout with Chart</vt:lpstr>
      <vt:lpstr>Title and Content Layout with Chart</vt:lpstr>
      <vt:lpstr>Two Content Layout with Table</vt:lpstr>
      <vt:lpstr>Two Content Layout with Table</vt:lpstr>
      <vt:lpstr>Two Content Layout with SmartArt</vt:lpstr>
      <vt:lpstr>Two Content Layout with SmartArt</vt:lpstr>
      <vt:lpstr>Two Content Layout with SmartArt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PowerPoint Presentation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Generalidades de ML</dc:title>
  <dc:creator>ARRIGO COEN CORIA</dc:creator>
  <cp:lastModifiedBy>ARRIGO COEN CORIA</cp:lastModifiedBy>
  <cp:revision>24</cp:revision>
  <dcterms:created xsi:type="dcterms:W3CDTF">2021-03-05T21:06:02Z</dcterms:created>
  <dcterms:modified xsi:type="dcterms:W3CDTF">2021-12-04T21:39:48Z</dcterms:modified>
</cp:coreProperties>
</file>