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3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01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7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54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4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8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CBEA-126E-4E35-8122-0478AC9B69BE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7B342-1E47-46FF-9AAD-A1A258B3BEF8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6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9189" y="229041"/>
            <a:ext cx="1384663" cy="4702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06644" y="65755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Extracción de datos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06643" y="3495396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esqueletos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de flecha 7"/>
          <p:cNvCxnSpPr>
            <a:stCxn id="5" idx="2"/>
            <a:endCxn id="33" idx="0"/>
          </p:cNvCxnSpPr>
          <p:nvPr/>
        </p:nvCxnSpPr>
        <p:spPr>
          <a:xfrm>
            <a:off x="2901896" y="862589"/>
            <a:ext cx="0" cy="30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706642" y="4591593"/>
            <a:ext cx="2390503" cy="1123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5a)</a:t>
            </a:r>
            <a:endParaRPr lang="es-MX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solicitudes de profesores (oculta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de flecha 9"/>
          <p:cNvCxnSpPr>
            <a:stCxn id="7" idx="2"/>
            <a:endCxn id="9" idx="0"/>
          </p:cNvCxnSpPr>
          <p:nvPr/>
        </p:nvCxnSpPr>
        <p:spPr>
          <a:xfrm flipH="1">
            <a:off x="2901894" y="4292230"/>
            <a:ext cx="1" cy="299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376651" y="3842217"/>
            <a:ext cx="2693670" cy="1199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asignaciones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materia, horario,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profesor, (salón).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de flecha 11"/>
          <p:cNvCxnSpPr>
            <a:stCxn id="20" idx="2"/>
            <a:endCxn id="11" idx="0"/>
          </p:cNvCxnSpPr>
          <p:nvPr/>
        </p:nvCxnSpPr>
        <p:spPr>
          <a:xfrm flipH="1">
            <a:off x="6723486" y="3505391"/>
            <a:ext cx="469" cy="336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1706642" y="5916418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Calificar esqueletos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ecisión 14"/>
          <p:cNvSpPr/>
          <p:nvPr/>
        </p:nvSpPr>
        <p:spPr>
          <a:xfrm>
            <a:off x="5092326" y="451209"/>
            <a:ext cx="3262320" cy="187776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encontró un buen esqueleto con AG?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angular 16"/>
          <p:cNvCxnSpPr>
            <a:stCxn id="15" idx="0"/>
            <a:endCxn id="7" idx="3"/>
          </p:cNvCxnSpPr>
          <p:nvPr/>
        </p:nvCxnSpPr>
        <p:spPr>
          <a:xfrm rot="16200000" flipH="1" flipV="1">
            <a:off x="3689014" y="859341"/>
            <a:ext cx="3442604" cy="2626340"/>
          </a:xfrm>
          <a:prstGeom prst="bentConnector4">
            <a:avLst>
              <a:gd name="adj1" fmla="val -6640"/>
              <a:gd name="adj2" fmla="val 850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723486" y="166837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718708" y="2338515"/>
            <a:ext cx="7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</a:t>
            </a:r>
            <a:endParaRPr lang="fr-FR" dirty="0"/>
          </a:p>
        </p:txBody>
      </p:sp>
      <p:sp>
        <p:nvSpPr>
          <p:cNvPr id="20" name="Rectángulo 19"/>
          <p:cNvSpPr/>
          <p:nvPr/>
        </p:nvSpPr>
        <p:spPr>
          <a:xfrm>
            <a:off x="5297384" y="2708557"/>
            <a:ext cx="2853142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(5b)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solicitudes de profesores (pseudo-real)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915418" y="5433890"/>
            <a:ext cx="1617073" cy="855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Calificar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asignaciones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8946991" y="1837965"/>
            <a:ext cx="3180578" cy="22031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encontró una buena asignación </a:t>
            </a:r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AG?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ector angular 24"/>
          <p:cNvCxnSpPr>
            <a:stCxn id="23" idx="0"/>
            <a:endCxn id="11" idx="3"/>
          </p:cNvCxnSpPr>
          <p:nvPr/>
        </p:nvCxnSpPr>
        <p:spPr>
          <a:xfrm rot="16200000" flipH="1" flipV="1">
            <a:off x="8001828" y="1906458"/>
            <a:ext cx="2603946" cy="2466959"/>
          </a:xfrm>
          <a:prstGeom prst="bentConnector4">
            <a:avLst>
              <a:gd name="adj1" fmla="val -12291"/>
              <a:gd name="adj2" fmla="val 86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0537279" y="1485558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37279" y="4024187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</a:t>
            </a:r>
            <a:endParaRPr lang="fr-FR" dirty="0"/>
          </a:p>
        </p:txBody>
      </p:sp>
      <p:cxnSp>
        <p:nvCxnSpPr>
          <p:cNvPr id="29" name="Conector recto de flecha 28"/>
          <p:cNvCxnSpPr>
            <a:stCxn id="11" idx="2"/>
            <a:endCxn id="22" idx="0"/>
          </p:cNvCxnSpPr>
          <p:nvPr/>
        </p:nvCxnSpPr>
        <p:spPr>
          <a:xfrm>
            <a:off x="6723486" y="5041605"/>
            <a:ext cx="469" cy="39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o 29"/>
          <p:cNvSpPr/>
          <p:nvPr/>
        </p:nvSpPr>
        <p:spPr>
          <a:xfrm>
            <a:off x="9242899" y="4487130"/>
            <a:ext cx="2588762" cy="142928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columnas con la asignación de materia, horario,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profesor.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9844947" y="6242991"/>
            <a:ext cx="1384663" cy="4702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 recto de flecha 31"/>
          <p:cNvCxnSpPr>
            <a:stCxn id="30" idx="2"/>
            <a:endCxn id="31" idx="0"/>
          </p:cNvCxnSpPr>
          <p:nvPr/>
        </p:nvCxnSpPr>
        <p:spPr>
          <a:xfrm flipH="1">
            <a:off x="10537279" y="5821926"/>
            <a:ext cx="1" cy="421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06644" y="1163814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Limpieza de datos</a:t>
            </a:r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706643" y="2329605"/>
            <a:ext cx="2390503" cy="79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Simular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 de alumnos para t+1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recto de flecha 34"/>
          <p:cNvCxnSpPr>
            <a:stCxn id="33" idx="2"/>
            <a:endCxn id="34" idx="0"/>
          </p:cNvCxnSpPr>
          <p:nvPr/>
        </p:nvCxnSpPr>
        <p:spPr>
          <a:xfrm flipH="1">
            <a:off x="2901895" y="1960648"/>
            <a:ext cx="1" cy="36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34" idx="2"/>
            <a:endCxn id="7" idx="0"/>
          </p:cNvCxnSpPr>
          <p:nvPr/>
        </p:nvCxnSpPr>
        <p:spPr>
          <a:xfrm>
            <a:off x="2901895" y="3126439"/>
            <a:ext cx="0" cy="36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9" idx="2"/>
            <a:endCxn id="13" idx="0"/>
          </p:cNvCxnSpPr>
          <p:nvPr/>
        </p:nvCxnSpPr>
        <p:spPr>
          <a:xfrm>
            <a:off x="2901894" y="5715000"/>
            <a:ext cx="0" cy="20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4" idx="6"/>
            <a:endCxn id="5" idx="1"/>
          </p:cNvCxnSpPr>
          <p:nvPr/>
        </p:nvCxnSpPr>
        <p:spPr>
          <a:xfrm>
            <a:off x="1423852" y="464172"/>
            <a:ext cx="282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13" idx="3"/>
            <a:endCxn id="15" idx="1"/>
          </p:cNvCxnSpPr>
          <p:nvPr/>
        </p:nvCxnSpPr>
        <p:spPr>
          <a:xfrm flipV="1">
            <a:off x="4097145" y="1390090"/>
            <a:ext cx="995181" cy="4924745"/>
          </a:xfrm>
          <a:prstGeom prst="bentConnector3">
            <a:avLst>
              <a:gd name="adj1" fmla="val 696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>
            <a:stCxn id="15" idx="2"/>
            <a:endCxn id="20" idx="0"/>
          </p:cNvCxnSpPr>
          <p:nvPr/>
        </p:nvCxnSpPr>
        <p:spPr>
          <a:xfrm>
            <a:off x="6723486" y="2328970"/>
            <a:ext cx="469" cy="379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22" idx="2"/>
            <a:endCxn id="23" idx="1"/>
          </p:cNvCxnSpPr>
          <p:nvPr/>
        </p:nvCxnSpPr>
        <p:spPr>
          <a:xfrm rot="5400000" flipH="1" flipV="1">
            <a:off x="6160489" y="3503005"/>
            <a:ext cx="3349968" cy="2223036"/>
          </a:xfrm>
          <a:prstGeom prst="bentConnector4">
            <a:avLst>
              <a:gd name="adj1" fmla="val -6824"/>
              <a:gd name="adj2" fmla="val 85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/>
          <p:cNvCxnSpPr>
            <a:stCxn id="23" idx="2"/>
            <a:endCxn id="30" idx="0"/>
          </p:cNvCxnSpPr>
          <p:nvPr/>
        </p:nvCxnSpPr>
        <p:spPr>
          <a:xfrm>
            <a:off x="10537280" y="4041112"/>
            <a:ext cx="0" cy="446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111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MiRi 105</dc:creator>
  <cp:lastModifiedBy>MiRi 105</cp:lastModifiedBy>
  <cp:revision>10</cp:revision>
  <dcterms:created xsi:type="dcterms:W3CDTF">2020-10-14T16:59:49Z</dcterms:created>
  <dcterms:modified xsi:type="dcterms:W3CDTF">2020-10-21T17:45:20Z</dcterms:modified>
</cp:coreProperties>
</file>