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8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CBEA-126E-4E35-8122-0478AC9B69BE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6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189" y="229041"/>
            <a:ext cx="1384663" cy="470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06644" y="65755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Extracción de datos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06643" y="3456207"/>
            <a:ext cx="2390503" cy="1194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(4a)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las solicitudes de profesores (oculta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/>
          <p:cNvCxnSpPr>
            <a:stCxn id="5" idx="2"/>
            <a:endCxn id="33" idx="0"/>
          </p:cNvCxnSpPr>
          <p:nvPr/>
        </p:nvCxnSpPr>
        <p:spPr>
          <a:xfrm>
            <a:off x="2901896" y="862589"/>
            <a:ext cx="0" cy="30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06642" y="4913493"/>
            <a:ext cx="2390503" cy="723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esqueletos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de flecha 9"/>
          <p:cNvCxnSpPr>
            <a:stCxn id="7" idx="2"/>
            <a:endCxn id="9" idx="0"/>
          </p:cNvCxnSpPr>
          <p:nvPr/>
        </p:nvCxnSpPr>
        <p:spPr>
          <a:xfrm flipH="1">
            <a:off x="2901894" y="4650377"/>
            <a:ext cx="1" cy="26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292394" y="3842217"/>
            <a:ext cx="2858132" cy="1199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las asignaciones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materia, horario,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profesor.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/>
          <p:cNvCxnSpPr>
            <a:stCxn id="20" idx="2"/>
            <a:endCxn id="11" idx="0"/>
          </p:cNvCxnSpPr>
          <p:nvPr/>
        </p:nvCxnSpPr>
        <p:spPr>
          <a:xfrm flipH="1">
            <a:off x="6721460" y="3505391"/>
            <a:ext cx="2495" cy="336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706642" y="5916418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esqueletos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ecisión 14"/>
          <p:cNvSpPr/>
          <p:nvPr/>
        </p:nvSpPr>
        <p:spPr>
          <a:xfrm>
            <a:off x="5092326" y="451209"/>
            <a:ext cx="3262320" cy="187776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¿Se encontró un buen esqueleto con AG?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angular 16"/>
          <p:cNvCxnSpPr>
            <a:stCxn id="15" idx="0"/>
            <a:endCxn id="7" idx="3"/>
          </p:cNvCxnSpPr>
          <p:nvPr/>
        </p:nvCxnSpPr>
        <p:spPr>
          <a:xfrm rot="16200000" flipH="1" flipV="1">
            <a:off x="3609274" y="939080"/>
            <a:ext cx="3602083" cy="2626340"/>
          </a:xfrm>
          <a:prstGeom prst="bentConnector4">
            <a:avLst>
              <a:gd name="adj1" fmla="val -6346"/>
              <a:gd name="adj2" fmla="val 85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23486" y="166837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18708" y="2338515"/>
            <a:ext cx="7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</a:t>
            </a:r>
            <a:endParaRPr lang="fr-FR" dirty="0"/>
          </a:p>
        </p:txBody>
      </p:sp>
      <p:sp>
        <p:nvSpPr>
          <p:cNvPr id="20" name="Rectángulo 19"/>
          <p:cNvSpPr/>
          <p:nvPr/>
        </p:nvSpPr>
        <p:spPr>
          <a:xfrm>
            <a:off x="5297384" y="2708557"/>
            <a:ext cx="2853142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(4b)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las solicitudes de profesores (pseudo-real)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915418" y="5433890"/>
            <a:ext cx="1617073" cy="85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asignaciones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8946991" y="1837965"/>
            <a:ext cx="3180578" cy="22031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¿Se encontró una buena asignación con AG?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angular 24"/>
          <p:cNvCxnSpPr>
            <a:stCxn id="23" idx="0"/>
            <a:endCxn id="11" idx="3"/>
          </p:cNvCxnSpPr>
          <p:nvPr/>
        </p:nvCxnSpPr>
        <p:spPr>
          <a:xfrm rot="16200000" flipH="1" flipV="1">
            <a:off x="8041930" y="1946561"/>
            <a:ext cx="2603946" cy="2386754"/>
          </a:xfrm>
          <a:prstGeom prst="bentConnector4">
            <a:avLst>
              <a:gd name="adj1" fmla="val -8779"/>
              <a:gd name="adj2" fmla="val 865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537279" y="1485558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37279" y="4024187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</a:t>
            </a:r>
            <a:endParaRPr lang="fr-FR" dirty="0"/>
          </a:p>
        </p:txBody>
      </p:sp>
      <p:cxnSp>
        <p:nvCxnSpPr>
          <p:cNvPr id="29" name="Conector recto de flecha 28"/>
          <p:cNvCxnSpPr>
            <a:stCxn id="11" idx="2"/>
            <a:endCxn id="22" idx="0"/>
          </p:cNvCxnSpPr>
          <p:nvPr/>
        </p:nvCxnSpPr>
        <p:spPr>
          <a:xfrm>
            <a:off x="6721460" y="5041605"/>
            <a:ext cx="2495" cy="39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o 29"/>
          <p:cNvSpPr/>
          <p:nvPr/>
        </p:nvSpPr>
        <p:spPr>
          <a:xfrm>
            <a:off x="9242899" y="4487129"/>
            <a:ext cx="2588762" cy="170746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 con la asignación de materia, horario,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profesor.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9844947" y="6242991"/>
            <a:ext cx="1384663" cy="470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recto de flecha 31"/>
          <p:cNvCxnSpPr>
            <a:stCxn id="30" idx="2"/>
            <a:endCxn id="31" idx="0"/>
          </p:cNvCxnSpPr>
          <p:nvPr/>
        </p:nvCxnSpPr>
        <p:spPr>
          <a:xfrm flipH="1">
            <a:off x="10537279" y="6081715"/>
            <a:ext cx="1" cy="161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06644" y="1163814"/>
            <a:ext cx="2390503" cy="624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de datos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706643" y="2068304"/>
            <a:ext cx="2390503" cy="1124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de alumnos para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siguiente semestre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recto de flecha 34"/>
          <p:cNvCxnSpPr>
            <a:stCxn id="33" idx="2"/>
            <a:endCxn id="34" idx="0"/>
          </p:cNvCxnSpPr>
          <p:nvPr/>
        </p:nvCxnSpPr>
        <p:spPr>
          <a:xfrm flipH="1">
            <a:off x="2901895" y="1788507"/>
            <a:ext cx="1" cy="27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34" idx="2"/>
            <a:endCxn id="7" idx="0"/>
          </p:cNvCxnSpPr>
          <p:nvPr/>
        </p:nvCxnSpPr>
        <p:spPr>
          <a:xfrm>
            <a:off x="2901895" y="3193092"/>
            <a:ext cx="0" cy="263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9" idx="2"/>
            <a:endCxn id="13" idx="0"/>
          </p:cNvCxnSpPr>
          <p:nvPr/>
        </p:nvCxnSpPr>
        <p:spPr>
          <a:xfrm>
            <a:off x="2901894" y="5636622"/>
            <a:ext cx="0" cy="279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4" idx="6"/>
            <a:endCxn id="5" idx="1"/>
          </p:cNvCxnSpPr>
          <p:nvPr/>
        </p:nvCxnSpPr>
        <p:spPr>
          <a:xfrm>
            <a:off x="1423852" y="464172"/>
            <a:ext cx="282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13" idx="3"/>
            <a:endCxn id="15" idx="1"/>
          </p:cNvCxnSpPr>
          <p:nvPr/>
        </p:nvCxnSpPr>
        <p:spPr>
          <a:xfrm flipV="1">
            <a:off x="4097145" y="1390090"/>
            <a:ext cx="995181" cy="4924745"/>
          </a:xfrm>
          <a:prstGeom prst="bentConnector3">
            <a:avLst>
              <a:gd name="adj1" fmla="val 64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>
            <a:stCxn id="15" idx="2"/>
            <a:endCxn id="20" idx="0"/>
          </p:cNvCxnSpPr>
          <p:nvPr/>
        </p:nvCxnSpPr>
        <p:spPr>
          <a:xfrm>
            <a:off x="6723486" y="2328970"/>
            <a:ext cx="469" cy="37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22" idx="2"/>
            <a:endCxn id="23" idx="1"/>
          </p:cNvCxnSpPr>
          <p:nvPr/>
        </p:nvCxnSpPr>
        <p:spPr>
          <a:xfrm rot="5400000" flipH="1" flipV="1">
            <a:off x="6160489" y="3503005"/>
            <a:ext cx="3349968" cy="2223036"/>
          </a:xfrm>
          <a:prstGeom prst="bentConnector4">
            <a:avLst>
              <a:gd name="adj1" fmla="val -6824"/>
              <a:gd name="adj2" fmla="val 85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>
            <a:stCxn id="23" idx="2"/>
            <a:endCxn id="30" idx="0"/>
          </p:cNvCxnSpPr>
          <p:nvPr/>
        </p:nvCxnSpPr>
        <p:spPr>
          <a:xfrm>
            <a:off x="10537280" y="4041112"/>
            <a:ext cx="0" cy="44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89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01971" y="868807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Extracción de datos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Conector recto de flecha 7"/>
          <p:cNvCxnSpPr>
            <a:stCxn id="5" idx="2"/>
            <a:endCxn id="33" idx="0"/>
          </p:cNvCxnSpPr>
          <p:nvPr/>
        </p:nvCxnSpPr>
        <p:spPr>
          <a:xfrm>
            <a:off x="1597223" y="1665641"/>
            <a:ext cx="0" cy="30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401969" y="4243722"/>
            <a:ext cx="2390503" cy="1124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(4a)</a:t>
            </a:r>
          </a:p>
          <a:p>
            <a:pPr lvl="0" algn="ctr"/>
            <a:r>
              <a:rPr lang="es-MX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solicitudes de profesores (oculta)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737553" y="2236630"/>
            <a:ext cx="2858132" cy="1199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(6)</a:t>
            </a:r>
          </a:p>
          <a:p>
            <a:pPr lvl="0" algn="ctr"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Generar asignaciones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materia</a:t>
            </a:r>
            <a:r>
              <a:rPr lang="es-MX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profesor, </a:t>
            </a: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horario.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/>
          <p:cNvCxnSpPr>
            <a:stCxn id="20" idx="2"/>
            <a:endCxn id="11" idx="0"/>
          </p:cNvCxnSpPr>
          <p:nvPr/>
        </p:nvCxnSpPr>
        <p:spPr>
          <a:xfrm flipH="1">
            <a:off x="5166619" y="1899804"/>
            <a:ext cx="2495" cy="336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401969" y="5648307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(5)</a:t>
            </a:r>
          </a:p>
          <a:p>
            <a:pPr lvl="0" algn="ctr"/>
            <a:r>
              <a:rPr lang="es-MX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esqueletos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742543" y="1102970"/>
            <a:ext cx="2853142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(4b)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Simular solicitudes de profesores (pseudo-real)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360577" y="3828303"/>
            <a:ext cx="1617073" cy="85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(7)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Calificar asignaciones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7540764" y="1931043"/>
            <a:ext cx="3180578" cy="22031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¿Se encontró una buena asignación con AG?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5" name="Conector angular 24"/>
          <p:cNvCxnSpPr>
            <a:stCxn id="23" idx="0"/>
            <a:endCxn id="11" idx="3"/>
          </p:cNvCxnSpPr>
          <p:nvPr/>
        </p:nvCxnSpPr>
        <p:spPr>
          <a:xfrm rot="16200000" flipH="1" flipV="1">
            <a:off x="7410728" y="1115999"/>
            <a:ext cx="905281" cy="2535368"/>
          </a:xfrm>
          <a:prstGeom prst="bentConnector4">
            <a:avLst>
              <a:gd name="adj1" fmla="val -25252"/>
              <a:gd name="adj2" fmla="val 813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9150925" y="1665641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9131051" y="4045392"/>
            <a:ext cx="142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Conector recto de flecha 28"/>
          <p:cNvCxnSpPr>
            <a:stCxn id="11" idx="2"/>
            <a:endCxn id="22" idx="0"/>
          </p:cNvCxnSpPr>
          <p:nvPr/>
        </p:nvCxnSpPr>
        <p:spPr>
          <a:xfrm>
            <a:off x="5166619" y="3436018"/>
            <a:ext cx="2495" cy="39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o 29"/>
          <p:cNvSpPr/>
          <p:nvPr/>
        </p:nvSpPr>
        <p:spPr>
          <a:xfrm>
            <a:off x="7836670" y="4421443"/>
            <a:ext cx="2588762" cy="170746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(9)</a:t>
            </a:r>
          </a:p>
          <a:p>
            <a:pPr lvl="0" algn="ctr"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</a:t>
            </a: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columnas con la asignación de </a:t>
            </a:r>
            <a:r>
              <a:rPr lang="es-MX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materia, profesor, horario.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2" name="Conector recto de flecha 31"/>
          <p:cNvCxnSpPr>
            <a:stCxn id="30" idx="2"/>
            <a:endCxn id="37" idx="0"/>
          </p:cNvCxnSpPr>
          <p:nvPr/>
        </p:nvCxnSpPr>
        <p:spPr>
          <a:xfrm>
            <a:off x="9131051" y="6016029"/>
            <a:ext cx="0" cy="40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401971" y="1966866"/>
            <a:ext cx="2390503" cy="624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Limpieza de datos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01970" y="2871356"/>
            <a:ext cx="2390503" cy="1124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Simular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demanda de alumnos para </a:t>
            </a: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 siguiente semestre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5" name="Conector recto de flecha 34"/>
          <p:cNvCxnSpPr>
            <a:stCxn id="33" idx="2"/>
            <a:endCxn id="34" idx="0"/>
          </p:cNvCxnSpPr>
          <p:nvPr/>
        </p:nvCxnSpPr>
        <p:spPr>
          <a:xfrm flipH="1">
            <a:off x="1597222" y="2591559"/>
            <a:ext cx="1" cy="27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34" idx="2"/>
            <a:endCxn id="9" idx="0"/>
          </p:cNvCxnSpPr>
          <p:nvPr/>
        </p:nvCxnSpPr>
        <p:spPr>
          <a:xfrm flipH="1">
            <a:off x="1597221" y="3996144"/>
            <a:ext cx="1" cy="24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9" idx="2"/>
            <a:endCxn id="13" idx="0"/>
          </p:cNvCxnSpPr>
          <p:nvPr/>
        </p:nvCxnSpPr>
        <p:spPr>
          <a:xfrm>
            <a:off x="1597221" y="5368511"/>
            <a:ext cx="0" cy="279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8" idx="2"/>
            <a:endCxn id="5" idx="0"/>
          </p:cNvCxnSpPr>
          <p:nvPr/>
        </p:nvCxnSpPr>
        <p:spPr>
          <a:xfrm>
            <a:off x="1597220" y="617149"/>
            <a:ext cx="3" cy="25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13" idx="3"/>
            <a:endCxn id="20" idx="1"/>
          </p:cNvCxnSpPr>
          <p:nvPr/>
        </p:nvCxnSpPr>
        <p:spPr>
          <a:xfrm flipV="1">
            <a:off x="2792472" y="1501387"/>
            <a:ext cx="950071" cy="4545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22" idx="2"/>
            <a:endCxn id="23" idx="1"/>
          </p:cNvCxnSpPr>
          <p:nvPr/>
        </p:nvCxnSpPr>
        <p:spPr>
          <a:xfrm rot="5400000" flipH="1" flipV="1">
            <a:off x="5529287" y="2672444"/>
            <a:ext cx="1651303" cy="2371650"/>
          </a:xfrm>
          <a:prstGeom prst="bentConnector4">
            <a:avLst>
              <a:gd name="adj1" fmla="val -13844"/>
              <a:gd name="adj2" fmla="val 670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>
            <a:stCxn id="23" idx="2"/>
            <a:endCxn id="30" idx="0"/>
          </p:cNvCxnSpPr>
          <p:nvPr/>
        </p:nvCxnSpPr>
        <p:spPr>
          <a:xfrm flipH="1">
            <a:off x="9131051" y="4134190"/>
            <a:ext cx="2" cy="28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rminador 27"/>
          <p:cNvSpPr/>
          <p:nvPr/>
        </p:nvSpPr>
        <p:spPr>
          <a:xfrm>
            <a:off x="1177968" y="330643"/>
            <a:ext cx="838504" cy="286506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rminador 36"/>
          <p:cNvSpPr/>
          <p:nvPr/>
        </p:nvSpPr>
        <p:spPr>
          <a:xfrm>
            <a:off x="8711799" y="6418467"/>
            <a:ext cx="838504" cy="286506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o 3"/>
          <p:cNvSpPr/>
          <p:nvPr/>
        </p:nvSpPr>
        <p:spPr>
          <a:xfrm>
            <a:off x="1606411" y="4630268"/>
            <a:ext cx="2529944" cy="1069275"/>
          </a:xfrm>
          <a:prstGeom prst="flowChartDocumen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Mejor individuo de la población</a:t>
            </a:r>
          </a:p>
        </p:txBody>
      </p:sp>
      <p:sp>
        <p:nvSpPr>
          <p:cNvPr id="5" name="Terminador 4"/>
          <p:cNvSpPr/>
          <p:nvPr/>
        </p:nvSpPr>
        <p:spPr>
          <a:xfrm>
            <a:off x="2452136" y="384555"/>
            <a:ext cx="838504" cy="286506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/>
          <p:cNvCxnSpPr>
            <a:stCxn id="5" idx="2"/>
            <a:endCxn id="7" idx="0"/>
          </p:cNvCxnSpPr>
          <p:nvPr/>
        </p:nvCxnSpPr>
        <p:spPr>
          <a:xfrm flipH="1">
            <a:off x="2871384" y="671061"/>
            <a:ext cx="4" cy="2690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roceso 6"/>
          <p:cNvSpPr/>
          <p:nvPr/>
        </p:nvSpPr>
        <p:spPr>
          <a:xfrm>
            <a:off x="1606411" y="940076"/>
            <a:ext cx="2529945" cy="528193"/>
          </a:xfrm>
          <a:prstGeom prst="flowChartProcess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Simular población inicial</a:t>
            </a:r>
          </a:p>
        </p:txBody>
      </p:sp>
      <p:sp>
        <p:nvSpPr>
          <p:cNvPr id="8" name="Preparación 7"/>
          <p:cNvSpPr/>
          <p:nvPr/>
        </p:nvSpPr>
        <p:spPr>
          <a:xfrm>
            <a:off x="5064479" y="3729370"/>
            <a:ext cx="2409789" cy="570597"/>
          </a:xfrm>
          <a:prstGeom prst="flowChartPreparation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k = 1, …, 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de flecha 8"/>
          <p:cNvCxnSpPr>
            <a:stCxn id="16" idx="2"/>
            <a:endCxn id="18" idx="0"/>
          </p:cNvCxnSpPr>
          <p:nvPr/>
        </p:nvCxnSpPr>
        <p:spPr>
          <a:xfrm flipH="1">
            <a:off x="2871382" y="2300060"/>
            <a:ext cx="2" cy="2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8" idx="2"/>
            <a:endCxn id="13" idx="0"/>
          </p:cNvCxnSpPr>
          <p:nvPr/>
        </p:nvCxnSpPr>
        <p:spPr>
          <a:xfrm>
            <a:off x="6269374" y="4299967"/>
            <a:ext cx="0" cy="269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18" idx="3"/>
            <a:endCxn id="8" idx="0"/>
          </p:cNvCxnSpPr>
          <p:nvPr/>
        </p:nvCxnSpPr>
        <p:spPr>
          <a:xfrm>
            <a:off x="4079701" y="3370022"/>
            <a:ext cx="2189673" cy="359348"/>
          </a:xfrm>
          <a:prstGeom prst="bentConnector2">
            <a:avLst/>
          </a:prstGeom>
          <a:ln w="1270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13" idx="2"/>
            <a:endCxn id="8" idx="1"/>
          </p:cNvCxnSpPr>
          <p:nvPr/>
        </p:nvCxnSpPr>
        <p:spPr>
          <a:xfrm rot="5400000" flipH="1">
            <a:off x="4874548" y="4204601"/>
            <a:ext cx="1584757" cy="1204895"/>
          </a:xfrm>
          <a:prstGeom prst="bentConnector4">
            <a:avLst>
              <a:gd name="adj1" fmla="val -14425"/>
              <a:gd name="adj2" fmla="val 118973"/>
            </a:avLst>
          </a:prstGeom>
          <a:ln w="1270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roceso 12"/>
          <p:cNvSpPr/>
          <p:nvPr/>
        </p:nvSpPr>
        <p:spPr>
          <a:xfrm>
            <a:off x="5064479" y="4569836"/>
            <a:ext cx="2409789" cy="1029590"/>
          </a:xfrm>
          <a:prstGeom prst="flowChartProcess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Selección</a:t>
            </a:r>
          </a:p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Cruce</a:t>
            </a:r>
          </a:p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Mutación</a:t>
            </a:r>
          </a:p>
        </p:txBody>
      </p:sp>
      <p:cxnSp>
        <p:nvCxnSpPr>
          <p:cNvPr id="14" name="Conector recto de flecha 13"/>
          <p:cNvCxnSpPr>
            <a:stCxn id="4" idx="2"/>
            <a:endCxn id="15" idx="0"/>
          </p:cNvCxnSpPr>
          <p:nvPr/>
        </p:nvCxnSpPr>
        <p:spPr>
          <a:xfrm>
            <a:off x="2871383" y="5628852"/>
            <a:ext cx="5" cy="4315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rminador 14"/>
          <p:cNvSpPr/>
          <p:nvPr/>
        </p:nvSpPr>
        <p:spPr>
          <a:xfrm>
            <a:off x="2452136" y="6060430"/>
            <a:ext cx="838504" cy="286506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roceso 15"/>
          <p:cNvSpPr/>
          <p:nvPr/>
        </p:nvSpPr>
        <p:spPr>
          <a:xfrm>
            <a:off x="1606411" y="1771867"/>
            <a:ext cx="2529945" cy="528193"/>
          </a:xfrm>
          <a:prstGeom prst="flowChartProcess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Calificar población</a:t>
            </a:r>
          </a:p>
        </p:txBody>
      </p:sp>
      <p:cxnSp>
        <p:nvCxnSpPr>
          <p:cNvPr id="17" name="Conector recto de flecha 16"/>
          <p:cNvCxnSpPr>
            <a:stCxn id="7" idx="2"/>
            <a:endCxn id="16" idx="0"/>
          </p:cNvCxnSpPr>
          <p:nvPr/>
        </p:nvCxnSpPr>
        <p:spPr>
          <a:xfrm>
            <a:off x="2871384" y="1468269"/>
            <a:ext cx="0" cy="3035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ecisión 17"/>
          <p:cNvSpPr/>
          <p:nvPr/>
        </p:nvSpPr>
        <p:spPr>
          <a:xfrm>
            <a:off x="1663062" y="2581088"/>
            <a:ext cx="2416639" cy="157786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¿Se cumple condición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paro?</a:t>
            </a:r>
          </a:p>
        </p:txBody>
      </p:sp>
      <p:cxnSp>
        <p:nvCxnSpPr>
          <p:cNvPr id="19" name="Conector angular 18"/>
          <p:cNvCxnSpPr>
            <a:stCxn id="23" idx="0"/>
            <a:endCxn id="16" idx="3"/>
          </p:cNvCxnSpPr>
          <p:nvPr/>
        </p:nvCxnSpPr>
        <p:spPr>
          <a:xfrm rot="16200000" flipV="1">
            <a:off x="5671641" y="500680"/>
            <a:ext cx="401791" cy="34723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136354" y="2968129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397727" y="4193665"/>
            <a:ext cx="4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de flecha 21"/>
          <p:cNvCxnSpPr>
            <a:stCxn id="18" idx="2"/>
            <a:endCxn id="4" idx="0"/>
          </p:cNvCxnSpPr>
          <p:nvPr/>
        </p:nvCxnSpPr>
        <p:spPr>
          <a:xfrm>
            <a:off x="2871382" y="4158956"/>
            <a:ext cx="1" cy="4713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roceso 22"/>
          <p:cNvSpPr/>
          <p:nvPr/>
        </p:nvSpPr>
        <p:spPr>
          <a:xfrm>
            <a:off x="6582881" y="2437755"/>
            <a:ext cx="2051667" cy="528193"/>
          </a:xfrm>
          <a:prstGeom prst="flowChartProcess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Reemplazamiento</a:t>
            </a:r>
          </a:p>
        </p:txBody>
      </p:sp>
      <p:cxnSp>
        <p:nvCxnSpPr>
          <p:cNvPr id="24" name="Conector angular 23"/>
          <p:cNvCxnSpPr>
            <a:stCxn id="8" idx="3"/>
            <a:endCxn id="23" idx="2"/>
          </p:cNvCxnSpPr>
          <p:nvPr/>
        </p:nvCxnSpPr>
        <p:spPr>
          <a:xfrm flipV="1">
            <a:off x="7474268" y="2965948"/>
            <a:ext cx="134447" cy="1048721"/>
          </a:xfrm>
          <a:prstGeom prst="bentConnector2">
            <a:avLst/>
          </a:prstGeom>
          <a:ln w="1270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8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245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 105</dc:creator>
  <cp:lastModifiedBy>MiRi 105</cp:lastModifiedBy>
  <cp:revision>20</cp:revision>
  <dcterms:created xsi:type="dcterms:W3CDTF">2020-10-14T16:59:49Z</dcterms:created>
  <dcterms:modified xsi:type="dcterms:W3CDTF">2021-01-15T20:42:08Z</dcterms:modified>
</cp:coreProperties>
</file>