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24/10/2020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13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24/10/2020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01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24/10/2020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7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24/10/2020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0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24/10/2020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04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24/10/2020</a:t>
            </a:fld>
            <a:endParaRPr lang="fr-F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54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24/10/2020</a:t>
            </a:fld>
            <a:endParaRPr lang="fr-F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83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24/10/2020</a:t>
            </a:fld>
            <a:endParaRPr lang="fr-F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44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24/10/2020</a:t>
            </a:fld>
            <a:endParaRPr lang="fr-F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18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24/10/2020</a:t>
            </a:fld>
            <a:endParaRPr lang="fr-F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04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24/10/2020</a:t>
            </a:fld>
            <a:endParaRPr lang="fr-F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69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2CBEA-126E-4E35-8122-0478AC9B69BE}" type="datetimeFigureOut">
              <a:rPr lang="fr-FR" smtClean="0"/>
              <a:t>24/10/2020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76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9189" y="229041"/>
            <a:ext cx="1384663" cy="4702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06644" y="65755"/>
            <a:ext cx="2390503" cy="796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Extracción de datos</a:t>
            </a:r>
            <a:endParaRPr lang="fr-F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706643" y="3456207"/>
            <a:ext cx="2390503" cy="1194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(4a)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Simular las solicitudes de profesores (oculta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 recto de flecha 7"/>
          <p:cNvCxnSpPr>
            <a:stCxn id="5" idx="2"/>
            <a:endCxn id="33" idx="0"/>
          </p:cNvCxnSpPr>
          <p:nvPr/>
        </p:nvCxnSpPr>
        <p:spPr>
          <a:xfrm>
            <a:off x="2901896" y="862589"/>
            <a:ext cx="0" cy="301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706642" y="4913493"/>
            <a:ext cx="2390503" cy="723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Simular 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esqueletos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ector recto de flecha 9"/>
          <p:cNvCxnSpPr>
            <a:stCxn id="7" idx="2"/>
            <a:endCxn id="9" idx="0"/>
          </p:cNvCxnSpPr>
          <p:nvPr/>
        </p:nvCxnSpPr>
        <p:spPr>
          <a:xfrm flipH="1">
            <a:off x="2901894" y="4650377"/>
            <a:ext cx="1" cy="263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5292394" y="3842217"/>
            <a:ext cx="2858132" cy="1199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(8)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Generar 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asignaciones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materia, horario,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profesor.</a:t>
            </a:r>
            <a:endParaRPr lang="fr-F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recto de flecha 11"/>
          <p:cNvCxnSpPr>
            <a:stCxn id="20" idx="2"/>
            <a:endCxn id="11" idx="0"/>
          </p:cNvCxnSpPr>
          <p:nvPr/>
        </p:nvCxnSpPr>
        <p:spPr>
          <a:xfrm flipH="1">
            <a:off x="6721460" y="3505391"/>
            <a:ext cx="2495" cy="336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1706642" y="5916418"/>
            <a:ext cx="2390503" cy="796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Calificar esqueletos</a:t>
            </a:r>
            <a:endParaRPr lang="fr-F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ecisión 14"/>
          <p:cNvSpPr/>
          <p:nvPr/>
        </p:nvSpPr>
        <p:spPr>
          <a:xfrm>
            <a:off x="5092326" y="451209"/>
            <a:ext cx="3262320" cy="187776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(7)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¿Se encontró un buen esqueleto con AG?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ector angular 16"/>
          <p:cNvCxnSpPr>
            <a:stCxn id="15" idx="0"/>
            <a:endCxn id="7" idx="3"/>
          </p:cNvCxnSpPr>
          <p:nvPr/>
        </p:nvCxnSpPr>
        <p:spPr>
          <a:xfrm rot="16200000" flipH="1" flipV="1">
            <a:off x="3609274" y="939080"/>
            <a:ext cx="3602083" cy="2626340"/>
          </a:xfrm>
          <a:prstGeom prst="bentConnector4">
            <a:avLst>
              <a:gd name="adj1" fmla="val -6346"/>
              <a:gd name="adj2" fmla="val 855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723486" y="166837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</a:t>
            </a:r>
            <a:endParaRPr lang="fr-FR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718708" y="2338515"/>
            <a:ext cx="75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</a:t>
            </a:r>
            <a:endParaRPr lang="fr-FR" dirty="0"/>
          </a:p>
        </p:txBody>
      </p:sp>
      <p:sp>
        <p:nvSpPr>
          <p:cNvPr id="20" name="Rectángulo 19"/>
          <p:cNvSpPr/>
          <p:nvPr/>
        </p:nvSpPr>
        <p:spPr>
          <a:xfrm>
            <a:off x="5297384" y="2708557"/>
            <a:ext cx="2853142" cy="796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(4b)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Simular las solicitudes de profesores (pseudo-real)</a:t>
            </a:r>
            <a:endParaRPr lang="fr-F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915418" y="5433890"/>
            <a:ext cx="1617073" cy="855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(9)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Calificar asignaciones</a:t>
            </a:r>
            <a:endParaRPr lang="fr-F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Decisión 22"/>
          <p:cNvSpPr/>
          <p:nvPr/>
        </p:nvSpPr>
        <p:spPr>
          <a:xfrm>
            <a:off x="8946991" y="1837965"/>
            <a:ext cx="3180578" cy="220314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(10)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¿Se encontró una buena asignación con AG?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Conector angular 24"/>
          <p:cNvCxnSpPr>
            <a:stCxn id="23" idx="0"/>
            <a:endCxn id="11" idx="3"/>
          </p:cNvCxnSpPr>
          <p:nvPr/>
        </p:nvCxnSpPr>
        <p:spPr>
          <a:xfrm rot="16200000" flipH="1" flipV="1">
            <a:off x="8041930" y="1946561"/>
            <a:ext cx="2603946" cy="2386754"/>
          </a:xfrm>
          <a:prstGeom prst="bentConnector4">
            <a:avLst>
              <a:gd name="adj1" fmla="val -8779"/>
              <a:gd name="adj2" fmla="val 865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10537279" y="1485558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</a:t>
            </a:r>
            <a:endParaRPr lang="fr-FR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0537279" y="4024187"/>
            <a:ext cx="38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</a:t>
            </a:r>
            <a:endParaRPr lang="fr-FR" dirty="0"/>
          </a:p>
        </p:txBody>
      </p:sp>
      <p:cxnSp>
        <p:nvCxnSpPr>
          <p:cNvPr id="29" name="Conector recto de flecha 28"/>
          <p:cNvCxnSpPr>
            <a:stCxn id="11" idx="2"/>
            <a:endCxn id="22" idx="0"/>
          </p:cNvCxnSpPr>
          <p:nvPr/>
        </p:nvCxnSpPr>
        <p:spPr>
          <a:xfrm>
            <a:off x="6721460" y="5041605"/>
            <a:ext cx="2495" cy="392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cumento 29"/>
          <p:cNvSpPr/>
          <p:nvPr/>
        </p:nvSpPr>
        <p:spPr>
          <a:xfrm>
            <a:off x="9242899" y="4487129"/>
            <a:ext cx="2588762" cy="1707469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(11)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Matriz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columnas con la asignación de materia, horario,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profesor.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9844947" y="6242991"/>
            <a:ext cx="1384663" cy="4702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Conector recto de flecha 31"/>
          <p:cNvCxnSpPr>
            <a:stCxn id="30" idx="2"/>
            <a:endCxn id="31" idx="0"/>
          </p:cNvCxnSpPr>
          <p:nvPr/>
        </p:nvCxnSpPr>
        <p:spPr>
          <a:xfrm flipH="1">
            <a:off x="10537279" y="6081715"/>
            <a:ext cx="1" cy="161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706644" y="1163814"/>
            <a:ext cx="2390503" cy="624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Limpieza de datos</a:t>
            </a:r>
            <a:endParaRPr lang="fr-F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1706643" y="2068304"/>
            <a:ext cx="2390503" cy="1124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Simular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demanda de alumnos para 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siguiente semestre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ector recto de flecha 34"/>
          <p:cNvCxnSpPr>
            <a:stCxn id="33" idx="2"/>
            <a:endCxn id="34" idx="0"/>
          </p:cNvCxnSpPr>
          <p:nvPr/>
        </p:nvCxnSpPr>
        <p:spPr>
          <a:xfrm flipH="1">
            <a:off x="2901895" y="1788507"/>
            <a:ext cx="1" cy="279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34" idx="2"/>
            <a:endCxn id="7" idx="0"/>
          </p:cNvCxnSpPr>
          <p:nvPr/>
        </p:nvCxnSpPr>
        <p:spPr>
          <a:xfrm>
            <a:off x="2901895" y="3193092"/>
            <a:ext cx="0" cy="263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9" idx="2"/>
            <a:endCxn id="13" idx="0"/>
          </p:cNvCxnSpPr>
          <p:nvPr/>
        </p:nvCxnSpPr>
        <p:spPr>
          <a:xfrm>
            <a:off x="2901894" y="5636622"/>
            <a:ext cx="0" cy="279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4" idx="6"/>
            <a:endCxn id="5" idx="1"/>
          </p:cNvCxnSpPr>
          <p:nvPr/>
        </p:nvCxnSpPr>
        <p:spPr>
          <a:xfrm>
            <a:off x="1423852" y="464172"/>
            <a:ext cx="282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>
            <a:stCxn id="13" idx="3"/>
            <a:endCxn id="15" idx="1"/>
          </p:cNvCxnSpPr>
          <p:nvPr/>
        </p:nvCxnSpPr>
        <p:spPr>
          <a:xfrm flipV="1">
            <a:off x="4097145" y="1390090"/>
            <a:ext cx="995181" cy="4924745"/>
          </a:xfrm>
          <a:prstGeom prst="bentConnector3">
            <a:avLst>
              <a:gd name="adj1" fmla="val 644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/>
          <p:cNvCxnSpPr>
            <a:stCxn id="15" idx="2"/>
            <a:endCxn id="20" idx="0"/>
          </p:cNvCxnSpPr>
          <p:nvPr/>
        </p:nvCxnSpPr>
        <p:spPr>
          <a:xfrm>
            <a:off x="6723486" y="2328970"/>
            <a:ext cx="469" cy="379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>
            <a:stCxn id="22" idx="2"/>
            <a:endCxn id="23" idx="1"/>
          </p:cNvCxnSpPr>
          <p:nvPr/>
        </p:nvCxnSpPr>
        <p:spPr>
          <a:xfrm rot="5400000" flipH="1" flipV="1">
            <a:off x="6160489" y="3503005"/>
            <a:ext cx="3349968" cy="2223036"/>
          </a:xfrm>
          <a:prstGeom prst="bentConnector4">
            <a:avLst>
              <a:gd name="adj1" fmla="val -6824"/>
              <a:gd name="adj2" fmla="val 858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/>
          <p:cNvCxnSpPr>
            <a:stCxn id="23" idx="2"/>
            <a:endCxn id="30" idx="0"/>
          </p:cNvCxnSpPr>
          <p:nvPr/>
        </p:nvCxnSpPr>
        <p:spPr>
          <a:xfrm>
            <a:off x="10537280" y="4041112"/>
            <a:ext cx="0" cy="446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87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116</Words>
  <Application>Microsoft Office PowerPoint</Application>
  <PresentationFormat>Panorámica</PresentationFormat>
  <Paragraphs>30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MiRi 105</dc:creator>
  <cp:lastModifiedBy>MiRi 105</cp:lastModifiedBy>
  <cp:revision>12</cp:revision>
  <dcterms:created xsi:type="dcterms:W3CDTF">2020-10-14T16:59:49Z</dcterms:created>
  <dcterms:modified xsi:type="dcterms:W3CDTF">2020-10-25T02:54:43Z</dcterms:modified>
</cp:coreProperties>
</file>