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7" r:id="rId3"/>
    <p:sldId id="283" r:id="rId4"/>
    <p:sldId id="268" r:id="rId5"/>
    <p:sldId id="281" r:id="rId6"/>
    <p:sldId id="282" r:id="rId7"/>
    <p:sldId id="286" r:id="rId8"/>
    <p:sldId id="305" r:id="rId9"/>
    <p:sldId id="287" r:id="rId10"/>
    <p:sldId id="273" r:id="rId11"/>
    <p:sldId id="274" r:id="rId12"/>
    <p:sldId id="298" r:id="rId13"/>
    <p:sldId id="301" r:id="rId14"/>
    <p:sldId id="302" r:id="rId15"/>
    <p:sldId id="306" r:id="rId16"/>
    <p:sldId id="272" r:id="rId17"/>
    <p:sldId id="303" r:id="rId18"/>
    <p:sldId id="269" r:id="rId19"/>
    <p:sldId id="307" r:id="rId20"/>
    <p:sldId id="308" r:id="rId21"/>
    <p:sldId id="309" r:id="rId22"/>
    <p:sldId id="310" r:id="rId23"/>
    <p:sldId id="31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80A562-1BB2-5343-8C6D-3E3AC46933FB}" type="doc">
      <dgm:prSet loTypeId="urn:microsoft.com/office/officeart/2008/layout/VerticalCurvedList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C9C0F9-7838-564A-B20B-0F4811511025}">
      <dgm:prSet phldrT="[Text]"/>
      <dgm:spPr/>
      <dgm:t>
        <a:bodyPr/>
        <a:lstStyle/>
        <a:p>
          <a:r>
            <a:rPr lang="en-US" dirty="0" err="1" smtClean="0">
              <a:solidFill>
                <a:srgbClr val="000000"/>
              </a:solidFill>
            </a:rPr>
            <a:t>Definisi</a:t>
          </a:r>
          <a:endParaRPr lang="en-US" dirty="0">
            <a:solidFill>
              <a:srgbClr val="000000"/>
            </a:solidFill>
          </a:endParaRPr>
        </a:p>
      </dgm:t>
    </dgm:pt>
    <dgm:pt modelId="{879B6523-47C4-CF48-8114-C9AF9F3C30F8}" type="parTrans" cxnId="{677B6D7A-EC72-064C-BCC0-4201C8C4CAFB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61B1A50C-5E8C-394E-AAA0-6BFF14D89330}" type="sibTrans" cxnId="{677B6D7A-EC72-064C-BCC0-4201C8C4CAFB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5009DADC-A5E7-D94D-B992-930F4C2D4B68}">
      <dgm:prSet phldrT="[Text]"/>
      <dgm:spPr/>
      <dgm:t>
        <a:bodyPr/>
        <a:lstStyle/>
        <a:p>
          <a:r>
            <a:rPr lang="en-US" dirty="0" err="1" smtClean="0">
              <a:solidFill>
                <a:srgbClr val="000000"/>
              </a:solidFill>
            </a:rPr>
            <a:t>Kegunaan</a:t>
          </a:r>
          <a:endParaRPr lang="en-US" dirty="0">
            <a:solidFill>
              <a:srgbClr val="000000"/>
            </a:solidFill>
          </a:endParaRPr>
        </a:p>
      </dgm:t>
    </dgm:pt>
    <dgm:pt modelId="{96018F98-9C6A-DB4D-8E9E-7A45EA6303C6}" type="parTrans" cxnId="{27C6613F-CE7E-6348-B15D-748853E37CF1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5D442FBF-A0F5-6346-8759-F998A71F716A}" type="sibTrans" cxnId="{27C6613F-CE7E-6348-B15D-748853E37CF1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A99AE5E6-F203-EE4D-8155-E91F5D938132}">
      <dgm:prSet phldrT="[Text]"/>
      <dgm:spPr/>
      <dgm:t>
        <a:bodyPr/>
        <a:lstStyle/>
        <a:p>
          <a:r>
            <a:rPr lang="en-US" i="0" dirty="0" err="1" smtClean="0">
              <a:solidFill>
                <a:srgbClr val="000000"/>
              </a:solidFill>
            </a:rPr>
            <a:t>Contoh</a:t>
          </a:r>
          <a:endParaRPr lang="en-US" i="0" dirty="0">
            <a:solidFill>
              <a:srgbClr val="000000"/>
            </a:solidFill>
          </a:endParaRPr>
        </a:p>
      </dgm:t>
    </dgm:pt>
    <dgm:pt modelId="{7DA11CC2-429E-D143-9062-D537EBC6F534}" type="parTrans" cxnId="{34A57DB3-1232-724B-B241-415CF5593FA9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8291849E-A760-084C-BADD-B81F9C7ED503}" type="sibTrans" cxnId="{34A57DB3-1232-724B-B241-415CF5593FA9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71D72D44-C411-FD44-A74D-F69DCE86F809}">
      <dgm:prSet phldrT="[Text]"/>
      <dgm:spPr/>
      <dgm:t>
        <a:bodyPr/>
        <a:lstStyle/>
        <a:p>
          <a:r>
            <a:rPr lang="en-US" i="0" dirty="0" err="1" smtClean="0">
              <a:solidFill>
                <a:srgbClr val="000000"/>
              </a:solidFill>
            </a:rPr>
            <a:t>Diskusi</a:t>
          </a:r>
          <a:endParaRPr lang="en-US" i="0" dirty="0">
            <a:solidFill>
              <a:srgbClr val="000000"/>
            </a:solidFill>
          </a:endParaRPr>
        </a:p>
      </dgm:t>
    </dgm:pt>
    <dgm:pt modelId="{E954EC63-33B5-9A41-BC6C-4CAA86DA0C6D}" type="parTrans" cxnId="{4781AFE4-1D1D-D04E-ACCE-9B1240EF74E2}">
      <dgm:prSet/>
      <dgm:spPr/>
      <dgm:t>
        <a:bodyPr/>
        <a:lstStyle/>
        <a:p>
          <a:endParaRPr lang="en-US"/>
        </a:p>
      </dgm:t>
    </dgm:pt>
    <dgm:pt modelId="{57347600-4AFA-7441-8919-5F656F43A54D}" type="sibTrans" cxnId="{4781AFE4-1D1D-D04E-ACCE-9B1240EF74E2}">
      <dgm:prSet/>
      <dgm:spPr/>
      <dgm:t>
        <a:bodyPr/>
        <a:lstStyle/>
        <a:p>
          <a:endParaRPr lang="en-US"/>
        </a:p>
      </dgm:t>
    </dgm:pt>
    <dgm:pt modelId="{696AA623-3C44-9849-8DBA-99CD8D854AA6}" type="pres">
      <dgm:prSet presAssocID="{6180A562-1BB2-5343-8C6D-3E3AC46933F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E4A73B4-30C6-844F-B7E6-A8E14DAAE6D3}" type="pres">
      <dgm:prSet presAssocID="{6180A562-1BB2-5343-8C6D-3E3AC46933FB}" presName="Name1" presStyleCnt="0"/>
      <dgm:spPr/>
    </dgm:pt>
    <dgm:pt modelId="{BE9BD899-A16E-AE46-8335-80ECF0BE3A7C}" type="pres">
      <dgm:prSet presAssocID="{6180A562-1BB2-5343-8C6D-3E3AC46933FB}" presName="cycle" presStyleCnt="0"/>
      <dgm:spPr/>
    </dgm:pt>
    <dgm:pt modelId="{B6A0BD2E-1DFB-E64A-8F6E-A497A05F0312}" type="pres">
      <dgm:prSet presAssocID="{6180A562-1BB2-5343-8C6D-3E3AC46933FB}" presName="srcNode" presStyleLbl="node1" presStyleIdx="0" presStyleCnt="4"/>
      <dgm:spPr/>
    </dgm:pt>
    <dgm:pt modelId="{5AA77CEC-BE51-154D-8F65-C80BC54F0355}" type="pres">
      <dgm:prSet presAssocID="{6180A562-1BB2-5343-8C6D-3E3AC46933FB}" presName="conn" presStyleLbl="parChTrans1D2" presStyleIdx="0" presStyleCnt="1"/>
      <dgm:spPr/>
      <dgm:t>
        <a:bodyPr/>
        <a:lstStyle/>
        <a:p>
          <a:endParaRPr lang="en-US"/>
        </a:p>
      </dgm:t>
    </dgm:pt>
    <dgm:pt modelId="{183101CE-EF30-7449-9D91-18A623EE88FA}" type="pres">
      <dgm:prSet presAssocID="{6180A562-1BB2-5343-8C6D-3E3AC46933FB}" presName="extraNode" presStyleLbl="node1" presStyleIdx="0" presStyleCnt="4"/>
      <dgm:spPr/>
    </dgm:pt>
    <dgm:pt modelId="{A9576954-6647-584F-A091-291D8A493064}" type="pres">
      <dgm:prSet presAssocID="{6180A562-1BB2-5343-8C6D-3E3AC46933FB}" presName="dstNode" presStyleLbl="node1" presStyleIdx="0" presStyleCnt="4"/>
      <dgm:spPr/>
    </dgm:pt>
    <dgm:pt modelId="{8519A1F6-10F5-6644-8788-F721519A0A4B}" type="pres">
      <dgm:prSet presAssocID="{5DC9C0F9-7838-564A-B20B-0F481151102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4E92D-E1E6-FF4E-85DF-36D43BC287BF}" type="pres">
      <dgm:prSet presAssocID="{5DC9C0F9-7838-564A-B20B-0F4811511025}" presName="accent_1" presStyleCnt="0"/>
      <dgm:spPr/>
    </dgm:pt>
    <dgm:pt modelId="{A369E6E0-390E-7A4A-AB65-51ADC58D4FEA}" type="pres">
      <dgm:prSet presAssocID="{5DC9C0F9-7838-564A-B20B-0F4811511025}" presName="accentRepeatNode" presStyleLbl="solidFgAcc1" presStyleIdx="0" presStyleCnt="4"/>
      <dgm:spPr/>
    </dgm:pt>
    <dgm:pt modelId="{0E403EB5-F2FC-3B46-B15F-BE6F33737A0A}" type="pres">
      <dgm:prSet presAssocID="{5009DADC-A5E7-D94D-B992-930F4C2D4B6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AC0286-CC07-6E47-A9FA-9638002A1303}" type="pres">
      <dgm:prSet presAssocID="{5009DADC-A5E7-D94D-B992-930F4C2D4B68}" presName="accent_2" presStyleCnt="0"/>
      <dgm:spPr/>
    </dgm:pt>
    <dgm:pt modelId="{4733DA86-70CD-9344-8AAB-BAE9390BF597}" type="pres">
      <dgm:prSet presAssocID="{5009DADC-A5E7-D94D-B992-930F4C2D4B68}" presName="accentRepeatNode" presStyleLbl="solidFgAcc1" presStyleIdx="1" presStyleCnt="4"/>
      <dgm:spPr/>
    </dgm:pt>
    <dgm:pt modelId="{CCEDC633-5D8C-5C47-968D-FDC670C9A9CF}" type="pres">
      <dgm:prSet presAssocID="{A99AE5E6-F203-EE4D-8155-E91F5D938132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38169-BC27-434D-93A3-A97450620F8C}" type="pres">
      <dgm:prSet presAssocID="{A99AE5E6-F203-EE4D-8155-E91F5D938132}" presName="accent_3" presStyleCnt="0"/>
      <dgm:spPr/>
    </dgm:pt>
    <dgm:pt modelId="{8C588571-1A9E-9846-B2D4-165FE4C7CC78}" type="pres">
      <dgm:prSet presAssocID="{A99AE5E6-F203-EE4D-8155-E91F5D938132}" presName="accentRepeatNode" presStyleLbl="solidFgAcc1" presStyleIdx="2" presStyleCnt="4"/>
      <dgm:spPr/>
    </dgm:pt>
    <dgm:pt modelId="{D148584A-9203-4949-A6F2-9AE99D7FF8E6}" type="pres">
      <dgm:prSet presAssocID="{71D72D44-C411-FD44-A74D-F69DCE86F80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AC9BF-9C72-6142-B041-54A0DB1218C3}" type="pres">
      <dgm:prSet presAssocID="{71D72D44-C411-FD44-A74D-F69DCE86F809}" presName="accent_4" presStyleCnt="0"/>
      <dgm:spPr/>
    </dgm:pt>
    <dgm:pt modelId="{56A72E69-0B7B-C040-A219-BD7451689748}" type="pres">
      <dgm:prSet presAssocID="{71D72D44-C411-FD44-A74D-F69DCE86F809}" presName="accentRepeatNode" presStyleLbl="solidFgAcc1" presStyleIdx="3" presStyleCnt="4"/>
      <dgm:spPr/>
    </dgm:pt>
  </dgm:ptLst>
  <dgm:cxnLst>
    <dgm:cxn modelId="{34A57DB3-1232-724B-B241-415CF5593FA9}" srcId="{6180A562-1BB2-5343-8C6D-3E3AC46933FB}" destId="{A99AE5E6-F203-EE4D-8155-E91F5D938132}" srcOrd="2" destOrd="0" parTransId="{7DA11CC2-429E-D143-9062-D537EBC6F534}" sibTransId="{8291849E-A760-084C-BADD-B81F9C7ED503}"/>
    <dgm:cxn modelId="{677B6D7A-EC72-064C-BCC0-4201C8C4CAFB}" srcId="{6180A562-1BB2-5343-8C6D-3E3AC46933FB}" destId="{5DC9C0F9-7838-564A-B20B-0F4811511025}" srcOrd="0" destOrd="0" parTransId="{879B6523-47C4-CF48-8114-C9AF9F3C30F8}" sibTransId="{61B1A50C-5E8C-394E-AAA0-6BFF14D89330}"/>
    <dgm:cxn modelId="{27C6613F-CE7E-6348-B15D-748853E37CF1}" srcId="{6180A562-1BB2-5343-8C6D-3E3AC46933FB}" destId="{5009DADC-A5E7-D94D-B992-930F4C2D4B68}" srcOrd="1" destOrd="0" parTransId="{96018F98-9C6A-DB4D-8E9E-7A45EA6303C6}" sibTransId="{5D442FBF-A0F5-6346-8759-F998A71F716A}"/>
    <dgm:cxn modelId="{2E8FD20B-8DD3-2E42-9044-9B6E6526ACCF}" type="presOf" srcId="{71D72D44-C411-FD44-A74D-F69DCE86F809}" destId="{D148584A-9203-4949-A6F2-9AE99D7FF8E6}" srcOrd="0" destOrd="0" presId="urn:microsoft.com/office/officeart/2008/layout/VerticalCurvedList"/>
    <dgm:cxn modelId="{C0D4AF3D-B187-B347-A388-2EAC274B71EA}" type="presOf" srcId="{5DC9C0F9-7838-564A-B20B-0F4811511025}" destId="{8519A1F6-10F5-6644-8788-F721519A0A4B}" srcOrd="0" destOrd="0" presId="urn:microsoft.com/office/officeart/2008/layout/VerticalCurvedList"/>
    <dgm:cxn modelId="{4DA9E5EE-286B-A547-A4F0-389A51B80E8A}" type="presOf" srcId="{5009DADC-A5E7-D94D-B992-930F4C2D4B68}" destId="{0E403EB5-F2FC-3B46-B15F-BE6F33737A0A}" srcOrd="0" destOrd="0" presId="urn:microsoft.com/office/officeart/2008/layout/VerticalCurvedList"/>
    <dgm:cxn modelId="{E6B17401-D2FA-2A42-BD24-9E68C997119B}" type="presOf" srcId="{6180A562-1BB2-5343-8C6D-3E3AC46933FB}" destId="{696AA623-3C44-9849-8DBA-99CD8D854AA6}" srcOrd="0" destOrd="0" presId="urn:microsoft.com/office/officeart/2008/layout/VerticalCurvedList"/>
    <dgm:cxn modelId="{681F0F72-B9AF-4643-9A71-D51705034203}" type="presOf" srcId="{61B1A50C-5E8C-394E-AAA0-6BFF14D89330}" destId="{5AA77CEC-BE51-154D-8F65-C80BC54F0355}" srcOrd="0" destOrd="0" presId="urn:microsoft.com/office/officeart/2008/layout/VerticalCurvedList"/>
    <dgm:cxn modelId="{3DBBE311-1714-EF46-83C4-757D886E7A3A}" type="presOf" srcId="{A99AE5E6-F203-EE4D-8155-E91F5D938132}" destId="{CCEDC633-5D8C-5C47-968D-FDC670C9A9CF}" srcOrd="0" destOrd="0" presId="urn:microsoft.com/office/officeart/2008/layout/VerticalCurvedList"/>
    <dgm:cxn modelId="{4781AFE4-1D1D-D04E-ACCE-9B1240EF74E2}" srcId="{6180A562-1BB2-5343-8C6D-3E3AC46933FB}" destId="{71D72D44-C411-FD44-A74D-F69DCE86F809}" srcOrd="3" destOrd="0" parTransId="{E954EC63-33B5-9A41-BC6C-4CAA86DA0C6D}" sibTransId="{57347600-4AFA-7441-8919-5F656F43A54D}"/>
    <dgm:cxn modelId="{AC5B6626-E462-5B43-B580-5F424D673A5E}" type="presParOf" srcId="{696AA623-3C44-9849-8DBA-99CD8D854AA6}" destId="{4E4A73B4-30C6-844F-B7E6-A8E14DAAE6D3}" srcOrd="0" destOrd="0" presId="urn:microsoft.com/office/officeart/2008/layout/VerticalCurvedList"/>
    <dgm:cxn modelId="{D5F7634F-A39E-554C-BAF7-0DBAE1CE58E6}" type="presParOf" srcId="{4E4A73B4-30C6-844F-B7E6-A8E14DAAE6D3}" destId="{BE9BD899-A16E-AE46-8335-80ECF0BE3A7C}" srcOrd="0" destOrd="0" presId="urn:microsoft.com/office/officeart/2008/layout/VerticalCurvedList"/>
    <dgm:cxn modelId="{22FD66D0-E5A6-5D42-BCF0-60AD31E77747}" type="presParOf" srcId="{BE9BD899-A16E-AE46-8335-80ECF0BE3A7C}" destId="{B6A0BD2E-1DFB-E64A-8F6E-A497A05F0312}" srcOrd="0" destOrd="0" presId="urn:microsoft.com/office/officeart/2008/layout/VerticalCurvedList"/>
    <dgm:cxn modelId="{C9A18031-A2FC-9C40-8702-F99E9D0E4C2F}" type="presParOf" srcId="{BE9BD899-A16E-AE46-8335-80ECF0BE3A7C}" destId="{5AA77CEC-BE51-154D-8F65-C80BC54F0355}" srcOrd="1" destOrd="0" presId="urn:microsoft.com/office/officeart/2008/layout/VerticalCurvedList"/>
    <dgm:cxn modelId="{3F33C222-5C28-B342-91D9-EFD51EF4DDBD}" type="presParOf" srcId="{BE9BD899-A16E-AE46-8335-80ECF0BE3A7C}" destId="{183101CE-EF30-7449-9D91-18A623EE88FA}" srcOrd="2" destOrd="0" presId="urn:microsoft.com/office/officeart/2008/layout/VerticalCurvedList"/>
    <dgm:cxn modelId="{BB5DA150-800F-4347-AE9D-C183A328F4B1}" type="presParOf" srcId="{BE9BD899-A16E-AE46-8335-80ECF0BE3A7C}" destId="{A9576954-6647-584F-A091-291D8A493064}" srcOrd="3" destOrd="0" presId="urn:microsoft.com/office/officeart/2008/layout/VerticalCurvedList"/>
    <dgm:cxn modelId="{515C06FA-AD68-DA49-B3CE-F09D8DC7180A}" type="presParOf" srcId="{4E4A73B4-30C6-844F-B7E6-A8E14DAAE6D3}" destId="{8519A1F6-10F5-6644-8788-F721519A0A4B}" srcOrd="1" destOrd="0" presId="urn:microsoft.com/office/officeart/2008/layout/VerticalCurvedList"/>
    <dgm:cxn modelId="{29ABF9B7-AD76-9C4B-9C0A-3E05A9B9DC91}" type="presParOf" srcId="{4E4A73B4-30C6-844F-B7E6-A8E14DAAE6D3}" destId="{B994E92D-E1E6-FF4E-85DF-36D43BC287BF}" srcOrd="2" destOrd="0" presId="urn:microsoft.com/office/officeart/2008/layout/VerticalCurvedList"/>
    <dgm:cxn modelId="{44404334-E130-D747-BD29-11F7323C45C6}" type="presParOf" srcId="{B994E92D-E1E6-FF4E-85DF-36D43BC287BF}" destId="{A369E6E0-390E-7A4A-AB65-51ADC58D4FEA}" srcOrd="0" destOrd="0" presId="urn:microsoft.com/office/officeart/2008/layout/VerticalCurvedList"/>
    <dgm:cxn modelId="{E06A2403-AC0D-184B-807F-8FE30E0F3A76}" type="presParOf" srcId="{4E4A73B4-30C6-844F-B7E6-A8E14DAAE6D3}" destId="{0E403EB5-F2FC-3B46-B15F-BE6F33737A0A}" srcOrd="3" destOrd="0" presId="urn:microsoft.com/office/officeart/2008/layout/VerticalCurvedList"/>
    <dgm:cxn modelId="{8D64EBB8-8A93-6243-99FA-CD6F3C3F05E2}" type="presParOf" srcId="{4E4A73B4-30C6-844F-B7E6-A8E14DAAE6D3}" destId="{4BAC0286-CC07-6E47-A9FA-9638002A1303}" srcOrd="4" destOrd="0" presId="urn:microsoft.com/office/officeart/2008/layout/VerticalCurvedList"/>
    <dgm:cxn modelId="{B3455B4A-330E-9947-8899-035839A98C27}" type="presParOf" srcId="{4BAC0286-CC07-6E47-A9FA-9638002A1303}" destId="{4733DA86-70CD-9344-8AAB-BAE9390BF597}" srcOrd="0" destOrd="0" presId="urn:microsoft.com/office/officeart/2008/layout/VerticalCurvedList"/>
    <dgm:cxn modelId="{4E37DDB6-4E54-CF4B-8AE2-4670AA0F3839}" type="presParOf" srcId="{4E4A73B4-30C6-844F-B7E6-A8E14DAAE6D3}" destId="{CCEDC633-5D8C-5C47-968D-FDC670C9A9CF}" srcOrd="5" destOrd="0" presId="urn:microsoft.com/office/officeart/2008/layout/VerticalCurvedList"/>
    <dgm:cxn modelId="{232CC5B8-8D1A-A24C-9911-63E1482E58D2}" type="presParOf" srcId="{4E4A73B4-30C6-844F-B7E6-A8E14DAAE6D3}" destId="{4F838169-BC27-434D-93A3-A97450620F8C}" srcOrd="6" destOrd="0" presId="urn:microsoft.com/office/officeart/2008/layout/VerticalCurvedList"/>
    <dgm:cxn modelId="{CC325C30-04FE-3F48-A5CB-6670A6112E3B}" type="presParOf" srcId="{4F838169-BC27-434D-93A3-A97450620F8C}" destId="{8C588571-1A9E-9846-B2D4-165FE4C7CC78}" srcOrd="0" destOrd="0" presId="urn:microsoft.com/office/officeart/2008/layout/VerticalCurvedList"/>
    <dgm:cxn modelId="{FBD9BD4F-40F6-9040-A4DC-C1626DE7A634}" type="presParOf" srcId="{4E4A73B4-30C6-844F-B7E6-A8E14DAAE6D3}" destId="{D148584A-9203-4949-A6F2-9AE99D7FF8E6}" srcOrd="7" destOrd="0" presId="urn:microsoft.com/office/officeart/2008/layout/VerticalCurvedList"/>
    <dgm:cxn modelId="{4E20E73C-2324-C141-91FA-DE8C7EAD501D}" type="presParOf" srcId="{4E4A73B4-30C6-844F-B7E6-A8E14DAAE6D3}" destId="{B3EAC9BF-9C72-6142-B041-54A0DB1218C3}" srcOrd="8" destOrd="0" presId="urn:microsoft.com/office/officeart/2008/layout/VerticalCurvedList"/>
    <dgm:cxn modelId="{C434EC2C-7941-EB4C-A1F1-ADFA88BA77BC}" type="presParOf" srcId="{B3EAC9BF-9C72-6142-B041-54A0DB1218C3}" destId="{56A72E69-0B7B-C040-A219-BD745168974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77CEC-BE51-154D-8F65-C80BC54F0355}">
      <dsp:nvSpPr>
        <dsp:cNvPr id="0" name=""/>
        <dsp:cNvSpPr/>
      </dsp:nvSpPr>
      <dsp:spPr>
        <a:xfrm>
          <a:off x="-4727878" y="-724710"/>
          <a:ext cx="5631455" cy="5631455"/>
        </a:xfrm>
        <a:prstGeom prst="blockArc">
          <a:avLst>
            <a:gd name="adj1" fmla="val 18900000"/>
            <a:gd name="adj2" fmla="val 2700000"/>
            <a:gd name="adj3" fmla="val 38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9A1F6-10F5-6644-8788-F721519A0A4B}">
      <dsp:nvSpPr>
        <dsp:cNvPr id="0" name=""/>
        <dsp:cNvSpPr/>
      </dsp:nvSpPr>
      <dsp:spPr>
        <a:xfrm>
          <a:off x="473231" y="321514"/>
          <a:ext cx="7081781" cy="643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670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>
              <a:solidFill>
                <a:srgbClr val="000000"/>
              </a:solidFill>
            </a:rPr>
            <a:t>Definisi</a:t>
          </a:r>
          <a:endParaRPr lang="en-US" sz="3300" kern="1200" dirty="0">
            <a:solidFill>
              <a:srgbClr val="000000"/>
            </a:solidFill>
          </a:endParaRPr>
        </a:p>
      </dsp:txBody>
      <dsp:txXfrm>
        <a:off x="473231" y="321514"/>
        <a:ext cx="7081781" cy="643364"/>
      </dsp:txXfrm>
    </dsp:sp>
    <dsp:sp modelId="{A369E6E0-390E-7A4A-AB65-51ADC58D4FEA}">
      <dsp:nvSpPr>
        <dsp:cNvPr id="0" name=""/>
        <dsp:cNvSpPr/>
      </dsp:nvSpPr>
      <dsp:spPr>
        <a:xfrm>
          <a:off x="71128" y="241094"/>
          <a:ext cx="804205" cy="804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03EB5-F2FC-3B46-B15F-BE6F33737A0A}">
      <dsp:nvSpPr>
        <dsp:cNvPr id="0" name=""/>
        <dsp:cNvSpPr/>
      </dsp:nvSpPr>
      <dsp:spPr>
        <a:xfrm>
          <a:off x="842086" y="1286728"/>
          <a:ext cx="6712926" cy="643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670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>
              <a:solidFill>
                <a:srgbClr val="000000"/>
              </a:solidFill>
            </a:rPr>
            <a:t>Kegunaan</a:t>
          </a:r>
          <a:endParaRPr lang="en-US" sz="3300" kern="1200" dirty="0">
            <a:solidFill>
              <a:srgbClr val="000000"/>
            </a:solidFill>
          </a:endParaRPr>
        </a:p>
      </dsp:txBody>
      <dsp:txXfrm>
        <a:off x="842086" y="1286728"/>
        <a:ext cx="6712926" cy="643364"/>
      </dsp:txXfrm>
    </dsp:sp>
    <dsp:sp modelId="{4733DA86-70CD-9344-8AAB-BAE9390BF597}">
      <dsp:nvSpPr>
        <dsp:cNvPr id="0" name=""/>
        <dsp:cNvSpPr/>
      </dsp:nvSpPr>
      <dsp:spPr>
        <a:xfrm>
          <a:off x="439984" y="1206307"/>
          <a:ext cx="804205" cy="804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DC633-5D8C-5C47-968D-FDC670C9A9CF}">
      <dsp:nvSpPr>
        <dsp:cNvPr id="0" name=""/>
        <dsp:cNvSpPr/>
      </dsp:nvSpPr>
      <dsp:spPr>
        <a:xfrm>
          <a:off x="842086" y="2251942"/>
          <a:ext cx="6712926" cy="643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670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i="0" kern="1200" dirty="0" err="1" smtClean="0">
              <a:solidFill>
                <a:srgbClr val="000000"/>
              </a:solidFill>
            </a:rPr>
            <a:t>Contoh</a:t>
          </a:r>
          <a:endParaRPr lang="en-US" sz="3300" i="0" kern="1200" dirty="0">
            <a:solidFill>
              <a:srgbClr val="000000"/>
            </a:solidFill>
          </a:endParaRPr>
        </a:p>
      </dsp:txBody>
      <dsp:txXfrm>
        <a:off x="842086" y="2251942"/>
        <a:ext cx="6712926" cy="643364"/>
      </dsp:txXfrm>
    </dsp:sp>
    <dsp:sp modelId="{8C588571-1A9E-9846-B2D4-165FE4C7CC78}">
      <dsp:nvSpPr>
        <dsp:cNvPr id="0" name=""/>
        <dsp:cNvSpPr/>
      </dsp:nvSpPr>
      <dsp:spPr>
        <a:xfrm>
          <a:off x="439984" y="2171521"/>
          <a:ext cx="804205" cy="804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8584A-9203-4949-A6F2-9AE99D7FF8E6}">
      <dsp:nvSpPr>
        <dsp:cNvPr id="0" name=""/>
        <dsp:cNvSpPr/>
      </dsp:nvSpPr>
      <dsp:spPr>
        <a:xfrm>
          <a:off x="473231" y="3217155"/>
          <a:ext cx="7081781" cy="643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670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i="0" kern="1200" dirty="0" err="1" smtClean="0">
              <a:solidFill>
                <a:srgbClr val="000000"/>
              </a:solidFill>
            </a:rPr>
            <a:t>Diskusi</a:t>
          </a:r>
          <a:endParaRPr lang="en-US" sz="3300" i="0" kern="1200" dirty="0">
            <a:solidFill>
              <a:srgbClr val="000000"/>
            </a:solidFill>
          </a:endParaRPr>
        </a:p>
      </dsp:txBody>
      <dsp:txXfrm>
        <a:off x="473231" y="3217155"/>
        <a:ext cx="7081781" cy="643364"/>
      </dsp:txXfrm>
    </dsp:sp>
    <dsp:sp modelId="{56A72E69-0B7B-C040-A219-BD7451689748}">
      <dsp:nvSpPr>
        <dsp:cNvPr id="0" name=""/>
        <dsp:cNvSpPr/>
      </dsp:nvSpPr>
      <dsp:spPr>
        <a:xfrm>
          <a:off x="71128" y="3136735"/>
          <a:ext cx="804205" cy="804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F3EB5-0032-3042-825C-CE0FEE46020E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D8350-3F20-BB42-A88D-5311BE15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Tanaman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: Flower = </a:t>
            </a:r>
            <a:r>
              <a:rPr lang="en-US" dirty="0" err="1" smtClean="0"/>
              <a:t>Bunga</a:t>
            </a:r>
            <a:r>
              <a:rPr lang="en-US" dirty="0" smtClean="0"/>
              <a:t>; Petals =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Kelopak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bunga</a:t>
            </a:r>
            <a:r>
              <a:rPr lang="en-US" baseline="0" dirty="0" smtClean="0"/>
              <a:t>; Stem = </a:t>
            </a:r>
            <a:r>
              <a:rPr lang="en-US" baseline="0" dirty="0" err="1" smtClean="0"/>
              <a:t>batang</a:t>
            </a:r>
            <a:r>
              <a:rPr lang="en-US" baseline="0" dirty="0" smtClean="0"/>
              <a:t>; Leaves = </a:t>
            </a:r>
            <a:r>
              <a:rPr lang="en-US" baseline="0" dirty="0" err="1" smtClean="0"/>
              <a:t>daun</a:t>
            </a:r>
            <a:r>
              <a:rPr lang="en-US" baseline="0" dirty="0" smtClean="0"/>
              <a:t>; Roots = </a:t>
            </a:r>
            <a:r>
              <a:rPr lang="en-US" baseline="0" dirty="0" err="1" smtClean="0"/>
              <a:t>akar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Bunga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: Pistils = </a:t>
            </a:r>
            <a:r>
              <a:rPr lang="en-US" baseline="0" dirty="0" err="1" smtClean="0"/>
              <a:t>Putik</a:t>
            </a:r>
            <a:r>
              <a:rPr lang="en-US" baseline="0" dirty="0" smtClean="0"/>
              <a:t>; Stamen = </a:t>
            </a:r>
            <a:r>
              <a:rPr lang="en-US" baseline="0" dirty="0" err="1" smtClean="0"/>
              <a:t>Benang</a:t>
            </a:r>
            <a:r>
              <a:rPr lang="en-US" baseline="0" dirty="0" smtClean="0"/>
              <a:t> sari.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Benang</a:t>
            </a:r>
            <a:r>
              <a:rPr lang="en-US" baseline="0" dirty="0" smtClean="0"/>
              <a:t> sari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: Anther = </a:t>
            </a:r>
            <a:r>
              <a:rPr lang="en-US" baseline="0" dirty="0" err="1" smtClean="0"/>
              <a:t>Kepala</a:t>
            </a:r>
            <a:r>
              <a:rPr lang="en-US" baseline="0" dirty="0" smtClean="0"/>
              <a:t> sari; Filament = </a:t>
            </a:r>
            <a:r>
              <a:rPr lang="en-US" baseline="0" dirty="0" err="1" smtClean="0"/>
              <a:t>benang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halus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Putik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: Stigma = </a:t>
            </a:r>
            <a:r>
              <a:rPr lang="en-US" baseline="0" dirty="0" err="1" smtClean="0"/>
              <a:t>Kepala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putik</a:t>
            </a:r>
            <a:r>
              <a:rPr lang="en-US" baseline="0" dirty="0" smtClean="0"/>
              <a:t>; Style = </a:t>
            </a:r>
            <a:r>
              <a:rPr lang="en-US" baseline="0" dirty="0" err="1" smtClean="0"/>
              <a:t>Tangkai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putik</a:t>
            </a:r>
            <a:r>
              <a:rPr lang="en-US" baseline="0" dirty="0" smtClean="0"/>
              <a:t>; Ovary = </a:t>
            </a:r>
            <a:r>
              <a:rPr lang="en-US" baseline="0" dirty="0" err="1" smtClean="0"/>
              <a:t>Ovarium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telur</a:t>
            </a:r>
            <a:r>
              <a:rPr lang="en-US" baseline="0" dirty="0" smtClean="0"/>
              <a:t>/</a:t>
            </a:r>
            <a:r>
              <a:rPr lang="en-US" baseline="0" dirty="0" err="1" smtClean="0"/>
              <a:t>bakal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D8350-3F20-BB42-A88D-5311BE155D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8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Komputasional</a:t>
            </a:r>
            <a:r>
              <a:rPr lang="en-US" dirty="0" smtClean="0"/>
              <a:t> (</a:t>
            </a:r>
            <a:r>
              <a:rPr lang="en-US" i="1" dirty="0" smtClean="0"/>
              <a:t>Computational Thinking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 5 :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(</a:t>
            </a:r>
            <a:r>
              <a:rPr lang="en-US" i="1" dirty="0" smtClean="0"/>
              <a:t>Pattern Recognition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46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6" name="Content Placeholder 5" descr="MathQuiz1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r="-445"/>
          <a:stretch/>
        </p:blipFill>
        <p:spPr>
          <a:xfrm>
            <a:off x="2725960" y="1698340"/>
            <a:ext cx="3562346" cy="3571353"/>
          </a:xfrm>
        </p:spPr>
      </p:pic>
      <p:sp>
        <p:nvSpPr>
          <p:cNvPr id="7" name="TextBox 6"/>
          <p:cNvSpPr txBox="1"/>
          <p:nvPr/>
        </p:nvSpPr>
        <p:spPr>
          <a:xfrm>
            <a:off x="2772438" y="5312897"/>
            <a:ext cx="3515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FFFF"/>
                </a:solidFill>
              </a:rPr>
              <a:t>Jawabannya</a:t>
            </a:r>
            <a:r>
              <a:rPr lang="en-US" sz="2800" dirty="0" smtClean="0">
                <a:solidFill>
                  <a:srgbClr val="FFFFFF"/>
                </a:solidFill>
              </a:rPr>
              <a:t> : 30</a:t>
            </a:r>
          </a:p>
          <a:p>
            <a:r>
              <a:rPr lang="en-US" sz="2800" dirty="0" err="1" smtClean="0">
                <a:solidFill>
                  <a:srgbClr val="FFFFFF"/>
                </a:solidFill>
              </a:rPr>
              <a:t>Polanya</a:t>
            </a:r>
            <a:r>
              <a:rPr lang="en-US" sz="2800" dirty="0" smtClean="0">
                <a:solidFill>
                  <a:srgbClr val="FFFFFF"/>
                </a:solidFill>
              </a:rPr>
              <a:t> : A</a:t>
            </a:r>
            <a:r>
              <a:rPr lang="en-US" sz="2800" baseline="-25000" dirty="0" smtClean="0">
                <a:solidFill>
                  <a:srgbClr val="FFFFFF"/>
                </a:solidFill>
              </a:rPr>
              <a:t>n</a:t>
            </a:r>
            <a:r>
              <a:rPr lang="en-US" sz="2800" dirty="0" smtClean="0">
                <a:solidFill>
                  <a:srgbClr val="FFFFFF"/>
                </a:solidFill>
              </a:rPr>
              <a:t> * A</a:t>
            </a:r>
            <a:r>
              <a:rPr lang="en-US" sz="2800" baseline="-25000" dirty="0" smtClean="0">
                <a:solidFill>
                  <a:srgbClr val="FFFFFF"/>
                </a:solidFill>
              </a:rPr>
              <a:t>n-1</a:t>
            </a:r>
            <a:endParaRPr lang="en-US" sz="2800" baseline="-25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5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Content Placeholder 3" descr="MathQuiz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" r="-201"/>
          <a:stretch/>
        </p:blipFill>
        <p:spPr>
          <a:xfrm>
            <a:off x="2323244" y="1689100"/>
            <a:ext cx="4522629" cy="3298777"/>
          </a:xfrm>
        </p:spPr>
      </p:pic>
      <p:sp>
        <p:nvSpPr>
          <p:cNvPr id="7" name="TextBox 6"/>
          <p:cNvSpPr txBox="1"/>
          <p:nvPr/>
        </p:nvSpPr>
        <p:spPr>
          <a:xfrm>
            <a:off x="1440414" y="5034077"/>
            <a:ext cx="63038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FFFF"/>
                </a:solidFill>
              </a:rPr>
              <a:t>Jawabannya</a:t>
            </a:r>
            <a:r>
              <a:rPr lang="en-US" sz="2800" dirty="0" smtClean="0">
                <a:solidFill>
                  <a:srgbClr val="FFFFFF"/>
                </a:solidFill>
              </a:rPr>
              <a:t> : 18</a:t>
            </a:r>
          </a:p>
          <a:p>
            <a:r>
              <a:rPr lang="en-US" sz="2800" dirty="0" err="1" smtClean="0">
                <a:solidFill>
                  <a:srgbClr val="FFFFFF"/>
                </a:solidFill>
              </a:rPr>
              <a:t>Polanya</a:t>
            </a:r>
            <a:r>
              <a:rPr lang="en-US" sz="2800" dirty="0" smtClean="0">
                <a:solidFill>
                  <a:srgbClr val="FFFFFF"/>
                </a:solidFill>
              </a:rPr>
              <a:t> : </a:t>
            </a:r>
            <a:r>
              <a:rPr lang="en-US" sz="2800" dirty="0" err="1" smtClean="0">
                <a:solidFill>
                  <a:srgbClr val="FFFFFF"/>
                </a:solidFill>
              </a:rPr>
              <a:t>Perkalian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angka</a:t>
            </a:r>
            <a:r>
              <a:rPr lang="en-US" sz="2800" dirty="0" smtClean="0">
                <a:solidFill>
                  <a:srgbClr val="FFFFFF"/>
                </a:solidFill>
              </a:rPr>
              <a:t> yang </a:t>
            </a:r>
            <a:r>
              <a:rPr lang="en-US" sz="2800" dirty="0" err="1" smtClean="0">
                <a:solidFill>
                  <a:srgbClr val="FFFFFF"/>
                </a:solidFill>
              </a:rPr>
              <a:t>ada</a:t>
            </a:r>
            <a:r>
              <a:rPr lang="en-US" sz="2800" dirty="0" smtClean="0">
                <a:solidFill>
                  <a:srgbClr val="FFFFFF"/>
                </a:solidFill>
              </a:rPr>
              <a:t> di </a:t>
            </a:r>
            <a:r>
              <a:rPr lang="en-US" sz="2800" dirty="0" err="1" smtClean="0">
                <a:solidFill>
                  <a:srgbClr val="FFFFFF"/>
                </a:solidFill>
              </a:rPr>
              <a:t>kiri-kanan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err="1" smtClean="0">
                <a:solidFill>
                  <a:srgbClr val="FFFFFF"/>
                </a:solidFill>
              </a:rPr>
              <a:t>atau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atas-bawah</a:t>
            </a:r>
            <a:endParaRPr lang="en-US" sz="2800" baseline="-25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4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3</a:t>
            </a:r>
            <a:endParaRPr lang="en-US" dirty="0"/>
          </a:p>
        </p:txBody>
      </p:sp>
      <p:pic>
        <p:nvPicPr>
          <p:cNvPr id="4" name="Content Placeholder 3" descr="mathQuiz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" b="-487"/>
          <a:stretch/>
        </p:blipFill>
        <p:spPr>
          <a:xfrm>
            <a:off x="486391" y="1889723"/>
            <a:ext cx="8135044" cy="4337083"/>
          </a:xfrm>
        </p:spPr>
      </p:pic>
    </p:spTree>
    <p:extLst>
      <p:ext uri="{BB962C8B-B14F-4D97-AF65-F5344CB8AC3E}">
        <p14:creationId xmlns:p14="http://schemas.microsoft.com/office/powerpoint/2010/main" val="156267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Jawabannya</a:t>
            </a:r>
            <a:r>
              <a:rPr lang="en-US" dirty="0" smtClean="0"/>
              <a:t> : 10</a:t>
            </a:r>
          </a:p>
          <a:p>
            <a:r>
              <a:rPr lang="en-US" dirty="0" err="1" smtClean="0"/>
              <a:t>Polanya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Kodok</a:t>
            </a:r>
            <a:r>
              <a:rPr lang="en-US" dirty="0" smtClean="0"/>
              <a:t> = 3</a:t>
            </a:r>
          </a:p>
          <a:p>
            <a:pPr lvl="1"/>
            <a:r>
              <a:rPr lang="en-US" dirty="0" err="1" smtClean="0"/>
              <a:t>Burung</a:t>
            </a:r>
            <a:r>
              <a:rPr lang="en-US" dirty="0" smtClean="0"/>
              <a:t> </a:t>
            </a:r>
            <a:r>
              <a:rPr lang="en-US" dirty="0" err="1" smtClean="0"/>
              <a:t>hantu</a:t>
            </a:r>
            <a:r>
              <a:rPr lang="en-US" dirty="0" smtClean="0"/>
              <a:t> = 2</a:t>
            </a:r>
          </a:p>
          <a:p>
            <a:pPr lvl="1"/>
            <a:r>
              <a:rPr lang="en-US" dirty="0" err="1" smtClean="0"/>
              <a:t>Domba</a:t>
            </a:r>
            <a:r>
              <a:rPr lang="en-US" dirty="0" smtClean="0"/>
              <a:t> = 4</a:t>
            </a:r>
          </a:p>
          <a:p>
            <a:pPr lvl="1"/>
            <a:r>
              <a:rPr lang="en-US" dirty="0" smtClean="0"/>
              <a:t>4 + 3 x 2 = 4 + 6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5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4</a:t>
            </a:r>
            <a:endParaRPr lang="en-US" dirty="0"/>
          </a:p>
        </p:txBody>
      </p:sp>
      <p:pic>
        <p:nvPicPr>
          <p:cNvPr id="5" name="Content Placeholder 4" descr="MathQuiz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9" r="-128"/>
          <a:stretch/>
        </p:blipFill>
        <p:spPr>
          <a:xfrm>
            <a:off x="1889592" y="1900456"/>
            <a:ext cx="5343520" cy="4182035"/>
          </a:xfrm>
        </p:spPr>
      </p:pic>
    </p:spTree>
    <p:extLst>
      <p:ext uri="{BB962C8B-B14F-4D97-AF65-F5344CB8AC3E}">
        <p14:creationId xmlns:p14="http://schemas.microsoft.com/office/powerpoint/2010/main" val="161302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Jawabannya</a:t>
            </a:r>
            <a:r>
              <a:rPr lang="en-US" dirty="0" smtClean="0"/>
              <a:t> : 14</a:t>
            </a:r>
          </a:p>
          <a:p>
            <a:r>
              <a:rPr lang="en-US" dirty="0" err="1" smtClean="0"/>
              <a:t>Polanya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Apel</a:t>
            </a:r>
            <a:r>
              <a:rPr lang="en-US" dirty="0" smtClean="0"/>
              <a:t> = 10</a:t>
            </a:r>
          </a:p>
          <a:p>
            <a:pPr lvl="1"/>
            <a:r>
              <a:rPr lang="en-US" dirty="0" err="1" smtClean="0"/>
              <a:t>Pisang</a:t>
            </a:r>
            <a:r>
              <a:rPr lang="en-US" dirty="0" smtClean="0"/>
              <a:t> = 1</a:t>
            </a:r>
          </a:p>
          <a:p>
            <a:pPr lvl="2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ke-2,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pisang</a:t>
            </a:r>
            <a:r>
              <a:rPr lang="en-US" dirty="0" smtClean="0"/>
              <a:t> </a:t>
            </a:r>
            <a:r>
              <a:rPr lang="en-US" dirty="0" err="1" smtClean="0"/>
              <a:t>berjumlah</a:t>
            </a:r>
            <a:r>
              <a:rPr lang="en-US" dirty="0" smtClean="0"/>
              <a:t> 4</a:t>
            </a:r>
          </a:p>
          <a:p>
            <a:pPr lvl="2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ke-3, </a:t>
            </a:r>
            <a:r>
              <a:rPr lang="en-US" dirty="0" err="1" smtClean="0"/>
              <a:t>pisang</a:t>
            </a:r>
            <a:r>
              <a:rPr lang="en-US" dirty="0" smtClean="0"/>
              <a:t> </a:t>
            </a:r>
            <a:r>
              <a:rPr lang="en-US" dirty="0" err="1" smtClean="0"/>
              <a:t>berjumlah</a:t>
            </a:r>
            <a:r>
              <a:rPr lang="en-US" dirty="0" smtClean="0"/>
              <a:t> 4</a:t>
            </a:r>
          </a:p>
          <a:p>
            <a:pPr lvl="2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ke-4, </a:t>
            </a:r>
            <a:r>
              <a:rPr lang="en-US" dirty="0" err="1" smtClean="0"/>
              <a:t>pisang</a:t>
            </a:r>
            <a:r>
              <a:rPr lang="en-US" dirty="0" smtClean="0"/>
              <a:t> </a:t>
            </a:r>
            <a:r>
              <a:rPr lang="en-US" dirty="0" err="1" smtClean="0"/>
              <a:t>berjumlah</a:t>
            </a:r>
            <a:r>
              <a:rPr lang="en-US" dirty="0" smtClean="0"/>
              <a:t> 3</a:t>
            </a:r>
          </a:p>
          <a:p>
            <a:pPr lvl="1"/>
            <a:r>
              <a:rPr lang="en-US" dirty="0" err="1" smtClean="0"/>
              <a:t>Kelapa</a:t>
            </a:r>
            <a:r>
              <a:rPr lang="en-US" dirty="0" smtClean="0"/>
              <a:t> = 1</a:t>
            </a:r>
          </a:p>
          <a:p>
            <a:pPr lvl="2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ke-3,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kelapa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ke-4,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kelapa</a:t>
            </a:r>
            <a:r>
              <a:rPr lang="en-US" dirty="0" smtClean="0"/>
              <a:t> 1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+ 10 + 3 =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9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5</a:t>
            </a:r>
            <a:endParaRPr lang="en-US" dirty="0"/>
          </a:p>
        </p:txBody>
      </p:sp>
      <p:pic>
        <p:nvPicPr>
          <p:cNvPr id="4" name="Content Placeholder 3" descr="Pattern1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" r="-433"/>
          <a:stretch/>
        </p:blipFill>
        <p:spPr>
          <a:xfrm>
            <a:off x="2756941" y="1755308"/>
            <a:ext cx="3655277" cy="4590513"/>
          </a:xfrm>
        </p:spPr>
      </p:pic>
      <p:sp>
        <p:nvSpPr>
          <p:cNvPr id="6" name="TextBox 5"/>
          <p:cNvSpPr txBox="1"/>
          <p:nvPr/>
        </p:nvSpPr>
        <p:spPr>
          <a:xfrm>
            <a:off x="4677514" y="27106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41670" y="343135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4307" y="416668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56626" y="49256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59264" y="56846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8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6</a:t>
            </a:r>
            <a:endParaRPr lang="en-US" dirty="0"/>
          </a:p>
        </p:txBody>
      </p:sp>
      <p:pic>
        <p:nvPicPr>
          <p:cNvPr id="5" name="Content Placeholder 4" descr="Pattern2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" r="-295"/>
          <a:stretch>
            <a:fillRect/>
          </a:stretch>
        </p:blipFill>
        <p:spPr>
          <a:xfrm>
            <a:off x="207607" y="2705937"/>
            <a:ext cx="5569605" cy="3059917"/>
          </a:xfrm>
        </p:spPr>
      </p:pic>
      <p:sp>
        <p:nvSpPr>
          <p:cNvPr id="6" name="TextBox 5"/>
          <p:cNvSpPr txBox="1"/>
          <p:nvPr/>
        </p:nvSpPr>
        <p:spPr>
          <a:xfrm>
            <a:off x="7109203" y="3841402"/>
            <a:ext cx="7310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?</a:t>
            </a:r>
            <a:endParaRPr lang="en-US" sz="9600" dirty="0">
              <a:solidFill>
                <a:schemeClr val="bg1"/>
              </a:solidFill>
            </a:endParaRPr>
          </a:p>
        </p:txBody>
      </p:sp>
      <p:pic>
        <p:nvPicPr>
          <p:cNvPr id="7" name="Picture 6" descr="Pattern2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7" y="2705937"/>
            <a:ext cx="8805067" cy="305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36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7</a:t>
            </a:r>
            <a:endParaRPr lang="en-US" dirty="0"/>
          </a:p>
        </p:txBody>
      </p:sp>
      <p:pic>
        <p:nvPicPr>
          <p:cNvPr id="5" name="Content Placeholder 4" descr="Pattern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4" b="169"/>
          <a:stretch/>
        </p:blipFill>
        <p:spPr>
          <a:xfrm>
            <a:off x="765175" y="2137558"/>
            <a:ext cx="7612063" cy="3469662"/>
          </a:xfrm>
        </p:spPr>
      </p:pic>
      <p:sp>
        <p:nvSpPr>
          <p:cNvPr id="6" name="TextBox 5"/>
          <p:cNvSpPr txBox="1"/>
          <p:nvPr/>
        </p:nvSpPr>
        <p:spPr>
          <a:xfrm>
            <a:off x="6876870" y="2245982"/>
            <a:ext cx="401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621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Pembahasan</a:t>
            </a:r>
            <a:r>
              <a:rPr lang="en-US" dirty="0" smtClean="0"/>
              <a:t> (1)</a:t>
            </a:r>
            <a:endParaRPr lang="en-US" dirty="0"/>
          </a:p>
        </p:txBody>
      </p:sp>
      <p:pic>
        <p:nvPicPr>
          <p:cNvPr id="4" name="Content Placeholder 3" descr="Soal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7" r="-28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514648" y="5655217"/>
            <a:ext cx="5319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284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778344"/>
              </p:ext>
            </p:extLst>
          </p:nvPr>
        </p:nvGraphicFramePr>
        <p:xfrm>
          <a:off x="765175" y="2070846"/>
          <a:ext cx="7612064" cy="4182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116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Pembahasan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4" name="Content Placeholder 3" descr="Soal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3" b="-56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255716" y="5668105"/>
            <a:ext cx="5319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63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Pembahasan</a:t>
            </a:r>
            <a:r>
              <a:rPr lang="en-US" dirty="0" smtClean="0"/>
              <a:t> (3)</a:t>
            </a:r>
            <a:endParaRPr lang="en-US" dirty="0"/>
          </a:p>
        </p:txBody>
      </p:sp>
      <p:pic>
        <p:nvPicPr>
          <p:cNvPr id="4" name="Content Placeholder 3" descr="Soal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5" b="-23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255716" y="5668105"/>
            <a:ext cx="5319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391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Pembahasan</a:t>
            </a:r>
            <a:r>
              <a:rPr lang="en-US" dirty="0" smtClean="0"/>
              <a:t> (4)</a:t>
            </a:r>
            <a:endParaRPr lang="en-US" dirty="0"/>
          </a:p>
        </p:txBody>
      </p:sp>
      <p:pic>
        <p:nvPicPr>
          <p:cNvPr id="4" name="Content Placeholder 3" descr="Soal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3" b="-56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320870" y="5668105"/>
            <a:ext cx="5319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972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Pembahasan</a:t>
            </a:r>
            <a:r>
              <a:rPr lang="en-US" dirty="0" smtClean="0"/>
              <a:t> (5)</a:t>
            </a:r>
            <a:endParaRPr lang="en-US" dirty="0"/>
          </a:p>
        </p:txBody>
      </p:sp>
      <p:pic>
        <p:nvPicPr>
          <p:cNvPr id="4" name="Content Placeholder 3" descr="Soal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" r="246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278568" y="5683439"/>
            <a:ext cx="5319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055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Ilustrasi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" r="-42"/>
          <a:stretch/>
        </p:blipFill>
        <p:spPr>
          <a:xfrm>
            <a:off x="1232890" y="288068"/>
            <a:ext cx="6753972" cy="6252881"/>
          </a:xfrm>
        </p:spPr>
      </p:pic>
    </p:spTree>
    <p:extLst>
      <p:ext uri="{BB962C8B-B14F-4D97-AF65-F5344CB8AC3E}">
        <p14:creationId xmlns:p14="http://schemas.microsoft.com/office/powerpoint/2010/main" val="369683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Pattern Recognition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fondasi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yang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penemuan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bagian-bagian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dekomposisi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 [BBC-Education]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kompleks</a:t>
            </a:r>
            <a:r>
              <a:rPr lang="en-US" dirty="0" smtClean="0"/>
              <a:t>, </a:t>
            </a:r>
            <a:r>
              <a:rPr lang="en-US" dirty="0" err="1" smtClean="0"/>
              <a:t>sering</a:t>
            </a:r>
            <a:r>
              <a:rPr lang="en-US" dirty="0" smtClean="0"/>
              <a:t> kali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permasalahan-permasalahan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6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Pattern Recognition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proses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(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. [CAS]</a:t>
            </a:r>
          </a:p>
          <a:p>
            <a:r>
              <a:rPr lang="en-US" i="1" dirty="0" smtClean="0"/>
              <a:t>Pattern Recognition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menuntun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pintas</a:t>
            </a:r>
            <a:r>
              <a:rPr lang="en-US" dirty="0" smtClean="0"/>
              <a:t>. [ZAG13]</a:t>
            </a:r>
          </a:p>
          <a:p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karekteristik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/>
              <a:t>. [BBC-</a:t>
            </a:r>
            <a:r>
              <a:rPr lang="en-US" dirty="0" smtClean="0"/>
              <a:t>Education]</a:t>
            </a:r>
          </a:p>
          <a:p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tersendiri</a:t>
            </a:r>
            <a:r>
              <a:rPr lang="en-US" dirty="0" smtClean="0"/>
              <a:t>. </a:t>
            </a:r>
            <a:r>
              <a:rPr lang="en-US" dirty="0"/>
              <a:t>[CAS]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3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Kegunaan</a:t>
            </a:r>
            <a:r>
              <a:rPr lang="en-US" sz="4400" dirty="0" smtClean="0"/>
              <a:t> [BBC-Education]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.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diselesaikan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permasalahan-permasalahan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dimanapun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temukan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,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304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kucing</a:t>
            </a:r>
            <a:endParaRPr lang="en-US" dirty="0" smtClean="0"/>
          </a:p>
          <a:p>
            <a:r>
              <a:rPr lang="en-US" dirty="0" err="1" smtClean="0"/>
              <a:t>Kesamaan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kucing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endParaRPr lang="en-US" dirty="0" smtClean="0"/>
          </a:p>
          <a:p>
            <a:pPr lvl="1"/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ekor</a:t>
            </a:r>
            <a:endParaRPr lang="en-US" dirty="0" smtClean="0"/>
          </a:p>
          <a:p>
            <a:pPr lvl="1"/>
            <a:r>
              <a:rPr lang="en-US" dirty="0" err="1" smtClean="0"/>
              <a:t>Berbulu</a:t>
            </a:r>
            <a:endParaRPr lang="en-US" dirty="0" smtClean="0"/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Computational Thinking</a:t>
            </a:r>
            <a:r>
              <a:rPr lang="en-US" dirty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8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4" name="Content Placeholder 3" descr="Contoh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7" b="-542"/>
          <a:stretch/>
        </p:blipFill>
        <p:spPr>
          <a:xfrm>
            <a:off x="780663" y="1796760"/>
            <a:ext cx="7612064" cy="2741651"/>
          </a:xfrm>
        </p:spPr>
      </p:pic>
      <p:sp>
        <p:nvSpPr>
          <p:cNvPr id="5" name="TextBox 4"/>
          <p:cNvSpPr txBox="1"/>
          <p:nvPr/>
        </p:nvSpPr>
        <p:spPr>
          <a:xfrm>
            <a:off x="1626277" y="4460980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Kitty                                   </a:t>
            </a:r>
            <a:r>
              <a:rPr lang="en-US" dirty="0" err="1" smtClean="0">
                <a:solidFill>
                  <a:schemeClr val="bg1"/>
                </a:solidFill>
              </a:rPr>
              <a:t>Blacky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Tabby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357" y="5158018"/>
            <a:ext cx="7366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Kitty </a:t>
            </a:r>
            <a:r>
              <a:rPr lang="en-US" dirty="0" err="1" smtClean="0">
                <a:solidFill>
                  <a:srgbClr val="FFFFFF"/>
                </a:solidFill>
              </a:rPr>
              <a:t>mempunyai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1" u="sng" dirty="0" err="1" smtClean="0">
                <a:solidFill>
                  <a:srgbClr val="FFFFFF"/>
                </a:solidFill>
              </a:rPr>
              <a:t>ekor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panjang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b="1" u="sng" dirty="0" err="1" smtClean="0">
                <a:solidFill>
                  <a:srgbClr val="FFFFFF"/>
                </a:solidFill>
              </a:rPr>
              <a:t>mata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hijau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dan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1" u="sng" dirty="0" err="1" smtClean="0">
                <a:solidFill>
                  <a:srgbClr val="FFFFFF"/>
                </a:solidFill>
              </a:rPr>
              <a:t>berbulu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pirang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FF"/>
                </a:solidFill>
              </a:rPr>
              <a:t>Blacky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mempunyai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1" u="sng" dirty="0" err="1" smtClean="0">
                <a:solidFill>
                  <a:srgbClr val="FFFFFF"/>
                </a:solidFill>
              </a:rPr>
              <a:t>ekor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berbulu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b="1" u="sng" dirty="0" err="1" smtClean="0">
                <a:solidFill>
                  <a:srgbClr val="FFFFFF"/>
                </a:solidFill>
              </a:rPr>
              <a:t>mata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kuning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dan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1" u="sng" dirty="0" err="1" smtClean="0">
                <a:solidFill>
                  <a:srgbClr val="FFFFFF"/>
                </a:solidFill>
              </a:rPr>
              <a:t>berbulu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hitam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Tabby </a:t>
            </a:r>
            <a:r>
              <a:rPr lang="en-US" dirty="0" err="1" smtClean="0">
                <a:solidFill>
                  <a:srgbClr val="FFFFFF"/>
                </a:solidFill>
              </a:rPr>
              <a:t>mempunyai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1" u="sng" dirty="0" err="1" smtClean="0">
                <a:solidFill>
                  <a:srgbClr val="FFFFFF"/>
                </a:solidFill>
              </a:rPr>
              <a:t>ekor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pendek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b="1" u="sng" dirty="0" err="1" smtClean="0">
                <a:solidFill>
                  <a:srgbClr val="FFFFFF"/>
                </a:solidFill>
              </a:rPr>
              <a:t>mata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jingga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dan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1" u="sng" dirty="0" err="1" smtClean="0">
                <a:solidFill>
                  <a:srgbClr val="FFFFFF"/>
                </a:solidFill>
              </a:rPr>
              <a:t>berbulu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belang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4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pPr marL="349250" lvl="1" indent="0">
              <a:buNone/>
            </a:pPr>
            <a:r>
              <a:rPr lang="en-US" dirty="0" smtClean="0"/>
              <a:t>1, 4, 7, 10, 13, 16, 19, 21, …</a:t>
            </a:r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marL="349250" lvl="1" indent="0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en-US" dirty="0" smtClean="0"/>
              <a:t> = A</a:t>
            </a:r>
            <a:r>
              <a:rPr lang="en-US" baseline="-25000" dirty="0" smtClean="0"/>
              <a:t>n-1</a:t>
            </a:r>
            <a:r>
              <a:rPr lang="en-US" dirty="0" smtClean="0"/>
              <a:t> + 3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7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2810</TotalTime>
  <Words>630</Words>
  <Application>Microsoft Macintosh PowerPoint</Application>
  <PresentationFormat>On-screen Show (4:3)</PresentationFormat>
  <Paragraphs>88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Habitat</vt:lpstr>
      <vt:lpstr>Metode Berpikir Komputasional (Computational Thinking)</vt:lpstr>
      <vt:lpstr>Materi</vt:lpstr>
      <vt:lpstr>PowerPoint Presentation</vt:lpstr>
      <vt:lpstr>Pendahuluan</vt:lpstr>
      <vt:lpstr>Definisi</vt:lpstr>
      <vt:lpstr>Kegunaan [BBC-Education]</vt:lpstr>
      <vt:lpstr>Contoh 1</vt:lpstr>
      <vt:lpstr>Contoh 1</vt:lpstr>
      <vt:lpstr>Contoh 2</vt:lpstr>
      <vt:lpstr>Latihan 1</vt:lpstr>
      <vt:lpstr>Latihan 2</vt:lpstr>
      <vt:lpstr>Latihan 3</vt:lpstr>
      <vt:lpstr>Latihan 3</vt:lpstr>
      <vt:lpstr>Latihan 4</vt:lpstr>
      <vt:lpstr>Latihan 4</vt:lpstr>
      <vt:lpstr>Latihan 5</vt:lpstr>
      <vt:lpstr>Latihan 6</vt:lpstr>
      <vt:lpstr>Latihan 7</vt:lpstr>
      <vt:lpstr>Pembahasan (1)</vt:lpstr>
      <vt:lpstr>Pembahasan (2)</vt:lpstr>
      <vt:lpstr>Pembahasan (3)</vt:lpstr>
      <vt:lpstr>Pembahasan (4)</vt:lpstr>
      <vt:lpstr>Pembahasan (5)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Berpikir Komputasional (Computational Thinking)</dc:title>
  <dc:creator>Mellia Liyanthy</dc:creator>
  <cp:lastModifiedBy>Mellia Liyanthy</cp:lastModifiedBy>
  <cp:revision>149</cp:revision>
  <dcterms:created xsi:type="dcterms:W3CDTF">2016-09-19T15:38:51Z</dcterms:created>
  <dcterms:modified xsi:type="dcterms:W3CDTF">2016-10-18T06:05:12Z</dcterms:modified>
</cp:coreProperties>
</file>