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83" r:id="rId4"/>
    <p:sldId id="268" r:id="rId5"/>
    <p:sldId id="313" r:id="rId6"/>
    <p:sldId id="281" r:id="rId7"/>
    <p:sldId id="312" r:id="rId8"/>
    <p:sldId id="314" r:id="rId9"/>
    <p:sldId id="282" r:id="rId10"/>
    <p:sldId id="286" r:id="rId11"/>
    <p:sldId id="315" r:id="rId12"/>
    <p:sldId id="317" r:id="rId13"/>
    <p:sldId id="318" r:id="rId14"/>
    <p:sldId id="319" r:id="rId15"/>
    <p:sldId id="287" r:id="rId16"/>
    <p:sldId id="320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0A562-1BB2-5343-8C6D-3E3AC46933FB}" type="doc">
      <dgm:prSet loTypeId="urn:microsoft.com/office/officeart/2008/layout/VerticalCurvedList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9C0F9-7838-564A-B20B-0F4811511025}">
      <dgm:prSet phldrT="[Text]"/>
      <dgm:spPr/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Definisi</a:t>
          </a:r>
          <a:endParaRPr lang="en-US" dirty="0">
            <a:solidFill>
              <a:srgbClr val="000000"/>
            </a:solidFill>
          </a:endParaRPr>
        </a:p>
      </dgm:t>
    </dgm:pt>
    <dgm:pt modelId="{879B6523-47C4-CF48-8114-C9AF9F3C30F8}" type="parTrans" cxnId="{677B6D7A-EC72-064C-BCC0-4201C8C4CAF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1B1A50C-5E8C-394E-AAA0-6BFF14D89330}" type="sibTrans" cxnId="{677B6D7A-EC72-064C-BCC0-4201C8C4CAF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009DADC-A5E7-D94D-B992-930F4C2D4B68}">
      <dgm:prSet phldrT="[Text]"/>
      <dgm:spPr/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Kegunaan</a:t>
          </a:r>
          <a:endParaRPr lang="en-US" dirty="0">
            <a:solidFill>
              <a:srgbClr val="000000"/>
            </a:solidFill>
          </a:endParaRPr>
        </a:p>
      </dgm:t>
    </dgm:pt>
    <dgm:pt modelId="{96018F98-9C6A-DB4D-8E9E-7A45EA6303C6}" type="parTrans" cxnId="{27C6613F-CE7E-6348-B15D-748853E37C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D442FBF-A0F5-6346-8759-F998A71F716A}" type="sibTrans" cxnId="{27C6613F-CE7E-6348-B15D-748853E37C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99AE5E6-F203-EE4D-8155-E91F5D938132}">
      <dgm:prSet phldrT="[Text]"/>
      <dgm:spPr/>
      <dgm:t>
        <a:bodyPr/>
        <a:lstStyle/>
        <a:p>
          <a:r>
            <a:rPr lang="en-US" i="0" dirty="0" err="1" smtClean="0">
              <a:solidFill>
                <a:srgbClr val="000000"/>
              </a:solidFill>
            </a:rPr>
            <a:t>Contoh</a:t>
          </a:r>
          <a:endParaRPr lang="en-US" i="0" dirty="0">
            <a:solidFill>
              <a:srgbClr val="000000"/>
            </a:solidFill>
          </a:endParaRPr>
        </a:p>
      </dgm:t>
    </dgm:pt>
    <dgm:pt modelId="{7DA11CC2-429E-D143-9062-D537EBC6F534}" type="parTrans" cxnId="{34A57DB3-1232-724B-B241-415CF5593FA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291849E-A760-084C-BADD-B81F9C7ED503}" type="sibTrans" cxnId="{34A57DB3-1232-724B-B241-415CF5593FA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1D72D44-C411-FD44-A74D-F69DCE86F809}">
      <dgm:prSet phldrT="[Text]"/>
      <dgm:spPr/>
      <dgm:t>
        <a:bodyPr/>
        <a:lstStyle/>
        <a:p>
          <a:r>
            <a:rPr lang="en-US" i="0" dirty="0" err="1" smtClean="0">
              <a:solidFill>
                <a:srgbClr val="000000"/>
              </a:solidFill>
            </a:rPr>
            <a:t>Diskusi</a:t>
          </a:r>
          <a:endParaRPr lang="en-US" i="0" dirty="0">
            <a:solidFill>
              <a:srgbClr val="000000"/>
            </a:solidFill>
          </a:endParaRPr>
        </a:p>
      </dgm:t>
    </dgm:pt>
    <dgm:pt modelId="{E954EC63-33B5-9A41-BC6C-4CAA86DA0C6D}" type="parTrans" cxnId="{4781AFE4-1D1D-D04E-ACCE-9B1240EF74E2}">
      <dgm:prSet/>
      <dgm:spPr/>
      <dgm:t>
        <a:bodyPr/>
        <a:lstStyle/>
        <a:p>
          <a:endParaRPr lang="en-US"/>
        </a:p>
      </dgm:t>
    </dgm:pt>
    <dgm:pt modelId="{57347600-4AFA-7441-8919-5F656F43A54D}" type="sibTrans" cxnId="{4781AFE4-1D1D-D04E-ACCE-9B1240EF74E2}">
      <dgm:prSet/>
      <dgm:spPr/>
      <dgm:t>
        <a:bodyPr/>
        <a:lstStyle/>
        <a:p>
          <a:endParaRPr lang="en-US"/>
        </a:p>
      </dgm:t>
    </dgm:pt>
    <dgm:pt modelId="{696AA623-3C44-9849-8DBA-99CD8D854AA6}" type="pres">
      <dgm:prSet presAssocID="{6180A562-1BB2-5343-8C6D-3E3AC46933F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E4A73B4-30C6-844F-B7E6-A8E14DAAE6D3}" type="pres">
      <dgm:prSet presAssocID="{6180A562-1BB2-5343-8C6D-3E3AC46933FB}" presName="Name1" presStyleCnt="0"/>
      <dgm:spPr/>
    </dgm:pt>
    <dgm:pt modelId="{BE9BD899-A16E-AE46-8335-80ECF0BE3A7C}" type="pres">
      <dgm:prSet presAssocID="{6180A562-1BB2-5343-8C6D-3E3AC46933FB}" presName="cycle" presStyleCnt="0"/>
      <dgm:spPr/>
    </dgm:pt>
    <dgm:pt modelId="{B6A0BD2E-1DFB-E64A-8F6E-A497A05F0312}" type="pres">
      <dgm:prSet presAssocID="{6180A562-1BB2-5343-8C6D-3E3AC46933FB}" presName="srcNode" presStyleLbl="node1" presStyleIdx="0" presStyleCnt="4"/>
      <dgm:spPr/>
    </dgm:pt>
    <dgm:pt modelId="{5AA77CEC-BE51-154D-8F65-C80BC54F0355}" type="pres">
      <dgm:prSet presAssocID="{6180A562-1BB2-5343-8C6D-3E3AC46933FB}" presName="conn" presStyleLbl="parChTrans1D2" presStyleIdx="0" presStyleCnt="1"/>
      <dgm:spPr/>
      <dgm:t>
        <a:bodyPr/>
        <a:lstStyle/>
        <a:p>
          <a:endParaRPr lang="en-US"/>
        </a:p>
      </dgm:t>
    </dgm:pt>
    <dgm:pt modelId="{183101CE-EF30-7449-9D91-18A623EE88FA}" type="pres">
      <dgm:prSet presAssocID="{6180A562-1BB2-5343-8C6D-3E3AC46933FB}" presName="extraNode" presStyleLbl="node1" presStyleIdx="0" presStyleCnt="4"/>
      <dgm:spPr/>
    </dgm:pt>
    <dgm:pt modelId="{A9576954-6647-584F-A091-291D8A493064}" type="pres">
      <dgm:prSet presAssocID="{6180A562-1BB2-5343-8C6D-3E3AC46933FB}" presName="dstNode" presStyleLbl="node1" presStyleIdx="0" presStyleCnt="4"/>
      <dgm:spPr/>
    </dgm:pt>
    <dgm:pt modelId="{8519A1F6-10F5-6644-8788-F721519A0A4B}" type="pres">
      <dgm:prSet presAssocID="{5DC9C0F9-7838-564A-B20B-0F481151102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E92D-E1E6-FF4E-85DF-36D43BC287BF}" type="pres">
      <dgm:prSet presAssocID="{5DC9C0F9-7838-564A-B20B-0F4811511025}" presName="accent_1" presStyleCnt="0"/>
      <dgm:spPr/>
    </dgm:pt>
    <dgm:pt modelId="{A369E6E0-390E-7A4A-AB65-51ADC58D4FEA}" type="pres">
      <dgm:prSet presAssocID="{5DC9C0F9-7838-564A-B20B-0F4811511025}" presName="accentRepeatNode" presStyleLbl="solidFgAcc1" presStyleIdx="0" presStyleCnt="4"/>
      <dgm:spPr/>
    </dgm:pt>
    <dgm:pt modelId="{0E403EB5-F2FC-3B46-B15F-BE6F33737A0A}" type="pres">
      <dgm:prSet presAssocID="{5009DADC-A5E7-D94D-B992-930F4C2D4B6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C0286-CC07-6E47-A9FA-9638002A1303}" type="pres">
      <dgm:prSet presAssocID="{5009DADC-A5E7-D94D-B992-930F4C2D4B68}" presName="accent_2" presStyleCnt="0"/>
      <dgm:spPr/>
    </dgm:pt>
    <dgm:pt modelId="{4733DA86-70CD-9344-8AAB-BAE9390BF597}" type="pres">
      <dgm:prSet presAssocID="{5009DADC-A5E7-D94D-B992-930F4C2D4B68}" presName="accentRepeatNode" presStyleLbl="solidFgAcc1" presStyleIdx="1" presStyleCnt="4"/>
      <dgm:spPr/>
    </dgm:pt>
    <dgm:pt modelId="{CCEDC633-5D8C-5C47-968D-FDC670C9A9CF}" type="pres">
      <dgm:prSet presAssocID="{A99AE5E6-F203-EE4D-8155-E91F5D93813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38169-BC27-434D-93A3-A97450620F8C}" type="pres">
      <dgm:prSet presAssocID="{A99AE5E6-F203-EE4D-8155-E91F5D938132}" presName="accent_3" presStyleCnt="0"/>
      <dgm:spPr/>
    </dgm:pt>
    <dgm:pt modelId="{8C588571-1A9E-9846-B2D4-165FE4C7CC78}" type="pres">
      <dgm:prSet presAssocID="{A99AE5E6-F203-EE4D-8155-E91F5D938132}" presName="accentRepeatNode" presStyleLbl="solidFgAcc1" presStyleIdx="2" presStyleCnt="4"/>
      <dgm:spPr/>
    </dgm:pt>
    <dgm:pt modelId="{D148584A-9203-4949-A6F2-9AE99D7FF8E6}" type="pres">
      <dgm:prSet presAssocID="{71D72D44-C411-FD44-A74D-F69DCE86F80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AC9BF-9C72-6142-B041-54A0DB1218C3}" type="pres">
      <dgm:prSet presAssocID="{71D72D44-C411-FD44-A74D-F69DCE86F809}" presName="accent_4" presStyleCnt="0"/>
      <dgm:spPr/>
    </dgm:pt>
    <dgm:pt modelId="{56A72E69-0B7B-C040-A219-BD7451689748}" type="pres">
      <dgm:prSet presAssocID="{71D72D44-C411-FD44-A74D-F69DCE86F809}" presName="accentRepeatNode" presStyleLbl="solidFgAcc1" presStyleIdx="3" presStyleCnt="4"/>
      <dgm:spPr/>
    </dgm:pt>
  </dgm:ptLst>
  <dgm:cxnLst>
    <dgm:cxn modelId="{34A57DB3-1232-724B-B241-415CF5593FA9}" srcId="{6180A562-1BB2-5343-8C6D-3E3AC46933FB}" destId="{A99AE5E6-F203-EE4D-8155-E91F5D938132}" srcOrd="2" destOrd="0" parTransId="{7DA11CC2-429E-D143-9062-D537EBC6F534}" sibTransId="{8291849E-A760-084C-BADD-B81F9C7ED503}"/>
    <dgm:cxn modelId="{677B6D7A-EC72-064C-BCC0-4201C8C4CAFB}" srcId="{6180A562-1BB2-5343-8C6D-3E3AC46933FB}" destId="{5DC9C0F9-7838-564A-B20B-0F4811511025}" srcOrd="0" destOrd="0" parTransId="{879B6523-47C4-CF48-8114-C9AF9F3C30F8}" sibTransId="{61B1A50C-5E8C-394E-AAA0-6BFF14D89330}"/>
    <dgm:cxn modelId="{27C6613F-CE7E-6348-B15D-748853E37CF1}" srcId="{6180A562-1BB2-5343-8C6D-3E3AC46933FB}" destId="{5009DADC-A5E7-D94D-B992-930F4C2D4B68}" srcOrd="1" destOrd="0" parTransId="{96018F98-9C6A-DB4D-8E9E-7A45EA6303C6}" sibTransId="{5D442FBF-A0F5-6346-8759-F998A71F716A}"/>
    <dgm:cxn modelId="{2E8FD20B-8DD3-2E42-9044-9B6E6526ACCF}" type="presOf" srcId="{71D72D44-C411-FD44-A74D-F69DCE86F809}" destId="{D148584A-9203-4949-A6F2-9AE99D7FF8E6}" srcOrd="0" destOrd="0" presId="urn:microsoft.com/office/officeart/2008/layout/VerticalCurvedList"/>
    <dgm:cxn modelId="{C0D4AF3D-B187-B347-A388-2EAC274B71EA}" type="presOf" srcId="{5DC9C0F9-7838-564A-B20B-0F4811511025}" destId="{8519A1F6-10F5-6644-8788-F721519A0A4B}" srcOrd="0" destOrd="0" presId="urn:microsoft.com/office/officeart/2008/layout/VerticalCurvedList"/>
    <dgm:cxn modelId="{4DA9E5EE-286B-A547-A4F0-389A51B80E8A}" type="presOf" srcId="{5009DADC-A5E7-D94D-B992-930F4C2D4B68}" destId="{0E403EB5-F2FC-3B46-B15F-BE6F33737A0A}" srcOrd="0" destOrd="0" presId="urn:microsoft.com/office/officeart/2008/layout/VerticalCurvedList"/>
    <dgm:cxn modelId="{E6B17401-D2FA-2A42-BD24-9E68C997119B}" type="presOf" srcId="{6180A562-1BB2-5343-8C6D-3E3AC46933FB}" destId="{696AA623-3C44-9849-8DBA-99CD8D854AA6}" srcOrd="0" destOrd="0" presId="urn:microsoft.com/office/officeart/2008/layout/VerticalCurvedList"/>
    <dgm:cxn modelId="{681F0F72-B9AF-4643-9A71-D51705034203}" type="presOf" srcId="{61B1A50C-5E8C-394E-AAA0-6BFF14D89330}" destId="{5AA77CEC-BE51-154D-8F65-C80BC54F0355}" srcOrd="0" destOrd="0" presId="urn:microsoft.com/office/officeart/2008/layout/VerticalCurvedList"/>
    <dgm:cxn modelId="{3DBBE311-1714-EF46-83C4-757D886E7A3A}" type="presOf" srcId="{A99AE5E6-F203-EE4D-8155-E91F5D938132}" destId="{CCEDC633-5D8C-5C47-968D-FDC670C9A9CF}" srcOrd="0" destOrd="0" presId="urn:microsoft.com/office/officeart/2008/layout/VerticalCurvedList"/>
    <dgm:cxn modelId="{4781AFE4-1D1D-D04E-ACCE-9B1240EF74E2}" srcId="{6180A562-1BB2-5343-8C6D-3E3AC46933FB}" destId="{71D72D44-C411-FD44-A74D-F69DCE86F809}" srcOrd="3" destOrd="0" parTransId="{E954EC63-33B5-9A41-BC6C-4CAA86DA0C6D}" sibTransId="{57347600-4AFA-7441-8919-5F656F43A54D}"/>
    <dgm:cxn modelId="{AC5B6626-E462-5B43-B580-5F424D673A5E}" type="presParOf" srcId="{696AA623-3C44-9849-8DBA-99CD8D854AA6}" destId="{4E4A73B4-30C6-844F-B7E6-A8E14DAAE6D3}" srcOrd="0" destOrd="0" presId="urn:microsoft.com/office/officeart/2008/layout/VerticalCurvedList"/>
    <dgm:cxn modelId="{D5F7634F-A39E-554C-BAF7-0DBAE1CE58E6}" type="presParOf" srcId="{4E4A73B4-30C6-844F-B7E6-A8E14DAAE6D3}" destId="{BE9BD899-A16E-AE46-8335-80ECF0BE3A7C}" srcOrd="0" destOrd="0" presId="urn:microsoft.com/office/officeart/2008/layout/VerticalCurvedList"/>
    <dgm:cxn modelId="{22FD66D0-E5A6-5D42-BCF0-60AD31E77747}" type="presParOf" srcId="{BE9BD899-A16E-AE46-8335-80ECF0BE3A7C}" destId="{B6A0BD2E-1DFB-E64A-8F6E-A497A05F0312}" srcOrd="0" destOrd="0" presId="urn:microsoft.com/office/officeart/2008/layout/VerticalCurvedList"/>
    <dgm:cxn modelId="{C9A18031-A2FC-9C40-8702-F99E9D0E4C2F}" type="presParOf" srcId="{BE9BD899-A16E-AE46-8335-80ECF0BE3A7C}" destId="{5AA77CEC-BE51-154D-8F65-C80BC54F0355}" srcOrd="1" destOrd="0" presId="urn:microsoft.com/office/officeart/2008/layout/VerticalCurvedList"/>
    <dgm:cxn modelId="{3F33C222-5C28-B342-91D9-EFD51EF4DDBD}" type="presParOf" srcId="{BE9BD899-A16E-AE46-8335-80ECF0BE3A7C}" destId="{183101CE-EF30-7449-9D91-18A623EE88FA}" srcOrd="2" destOrd="0" presId="urn:microsoft.com/office/officeart/2008/layout/VerticalCurvedList"/>
    <dgm:cxn modelId="{BB5DA150-800F-4347-AE9D-C183A328F4B1}" type="presParOf" srcId="{BE9BD899-A16E-AE46-8335-80ECF0BE3A7C}" destId="{A9576954-6647-584F-A091-291D8A493064}" srcOrd="3" destOrd="0" presId="urn:microsoft.com/office/officeart/2008/layout/VerticalCurvedList"/>
    <dgm:cxn modelId="{515C06FA-AD68-DA49-B3CE-F09D8DC7180A}" type="presParOf" srcId="{4E4A73B4-30C6-844F-B7E6-A8E14DAAE6D3}" destId="{8519A1F6-10F5-6644-8788-F721519A0A4B}" srcOrd="1" destOrd="0" presId="urn:microsoft.com/office/officeart/2008/layout/VerticalCurvedList"/>
    <dgm:cxn modelId="{29ABF9B7-AD76-9C4B-9C0A-3E05A9B9DC91}" type="presParOf" srcId="{4E4A73B4-30C6-844F-B7E6-A8E14DAAE6D3}" destId="{B994E92D-E1E6-FF4E-85DF-36D43BC287BF}" srcOrd="2" destOrd="0" presId="urn:microsoft.com/office/officeart/2008/layout/VerticalCurvedList"/>
    <dgm:cxn modelId="{44404334-E130-D747-BD29-11F7323C45C6}" type="presParOf" srcId="{B994E92D-E1E6-FF4E-85DF-36D43BC287BF}" destId="{A369E6E0-390E-7A4A-AB65-51ADC58D4FEA}" srcOrd="0" destOrd="0" presId="urn:microsoft.com/office/officeart/2008/layout/VerticalCurvedList"/>
    <dgm:cxn modelId="{E06A2403-AC0D-184B-807F-8FE30E0F3A76}" type="presParOf" srcId="{4E4A73B4-30C6-844F-B7E6-A8E14DAAE6D3}" destId="{0E403EB5-F2FC-3B46-B15F-BE6F33737A0A}" srcOrd="3" destOrd="0" presId="urn:microsoft.com/office/officeart/2008/layout/VerticalCurvedList"/>
    <dgm:cxn modelId="{8D64EBB8-8A93-6243-99FA-CD6F3C3F05E2}" type="presParOf" srcId="{4E4A73B4-30C6-844F-B7E6-A8E14DAAE6D3}" destId="{4BAC0286-CC07-6E47-A9FA-9638002A1303}" srcOrd="4" destOrd="0" presId="urn:microsoft.com/office/officeart/2008/layout/VerticalCurvedList"/>
    <dgm:cxn modelId="{B3455B4A-330E-9947-8899-035839A98C27}" type="presParOf" srcId="{4BAC0286-CC07-6E47-A9FA-9638002A1303}" destId="{4733DA86-70CD-9344-8AAB-BAE9390BF597}" srcOrd="0" destOrd="0" presId="urn:microsoft.com/office/officeart/2008/layout/VerticalCurvedList"/>
    <dgm:cxn modelId="{4E37DDB6-4E54-CF4B-8AE2-4670AA0F3839}" type="presParOf" srcId="{4E4A73B4-30C6-844F-B7E6-A8E14DAAE6D3}" destId="{CCEDC633-5D8C-5C47-968D-FDC670C9A9CF}" srcOrd="5" destOrd="0" presId="urn:microsoft.com/office/officeart/2008/layout/VerticalCurvedList"/>
    <dgm:cxn modelId="{232CC5B8-8D1A-A24C-9911-63E1482E58D2}" type="presParOf" srcId="{4E4A73B4-30C6-844F-B7E6-A8E14DAAE6D3}" destId="{4F838169-BC27-434D-93A3-A97450620F8C}" srcOrd="6" destOrd="0" presId="urn:microsoft.com/office/officeart/2008/layout/VerticalCurvedList"/>
    <dgm:cxn modelId="{CC325C30-04FE-3F48-A5CB-6670A6112E3B}" type="presParOf" srcId="{4F838169-BC27-434D-93A3-A97450620F8C}" destId="{8C588571-1A9E-9846-B2D4-165FE4C7CC78}" srcOrd="0" destOrd="0" presId="urn:microsoft.com/office/officeart/2008/layout/VerticalCurvedList"/>
    <dgm:cxn modelId="{FBD9BD4F-40F6-9040-A4DC-C1626DE7A634}" type="presParOf" srcId="{4E4A73B4-30C6-844F-B7E6-A8E14DAAE6D3}" destId="{D148584A-9203-4949-A6F2-9AE99D7FF8E6}" srcOrd="7" destOrd="0" presId="urn:microsoft.com/office/officeart/2008/layout/VerticalCurvedList"/>
    <dgm:cxn modelId="{4E20E73C-2324-C141-91FA-DE8C7EAD501D}" type="presParOf" srcId="{4E4A73B4-30C6-844F-B7E6-A8E14DAAE6D3}" destId="{B3EAC9BF-9C72-6142-B041-54A0DB1218C3}" srcOrd="8" destOrd="0" presId="urn:microsoft.com/office/officeart/2008/layout/VerticalCurvedList"/>
    <dgm:cxn modelId="{C434EC2C-7941-EB4C-A1F1-ADFA88BA77BC}" type="presParOf" srcId="{B3EAC9BF-9C72-6142-B041-54A0DB1218C3}" destId="{56A72E69-0B7B-C040-A219-BD74516897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77CEC-BE51-154D-8F65-C80BC54F0355}">
      <dsp:nvSpPr>
        <dsp:cNvPr id="0" name=""/>
        <dsp:cNvSpPr/>
      </dsp:nvSpPr>
      <dsp:spPr>
        <a:xfrm>
          <a:off x="-4727878" y="-724710"/>
          <a:ext cx="5631455" cy="5631455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9A1F6-10F5-6644-8788-F721519A0A4B}">
      <dsp:nvSpPr>
        <dsp:cNvPr id="0" name=""/>
        <dsp:cNvSpPr/>
      </dsp:nvSpPr>
      <dsp:spPr>
        <a:xfrm>
          <a:off x="473231" y="321514"/>
          <a:ext cx="7081781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000000"/>
              </a:solidFill>
            </a:rPr>
            <a:t>Definisi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473231" y="321514"/>
        <a:ext cx="7081781" cy="643364"/>
      </dsp:txXfrm>
    </dsp:sp>
    <dsp:sp modelId="{A369E6E0-390E-7A4A-AB65-51ADC58D4FEA}">
      <dsp:nvSpPr>
        <dsp:cNvPr id="0" name=""/>
        <dsp:cNvSpPr/>
      </dsp:nvSpPr>
      <dsp:spPr>
        <a:xfrm>
          <a:off x="71128" y="241094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3EB5-F2FC-3B46-B15F-BE6F33737A0A}">
      <dsp:nvSpPr>
        <dsp:cNvPr id="0" name=""/>
        <dsp:cNvSpPr/>
      </dsp:nvSpPr>
      <dsp:spPr>
        <a:xfrm>
          <a:off x="842086" y="1286728"/>
          <a:ext cx="6712926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000000"/>
              </a:solidFill>
            </a:rPr>
            <a:t>Kegunaan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842086" y="1286728"/>
        <a:ext cx="6712926" cy="643364"/>
      </dsp:txXfrm>
    </dsp:sp>
    <dsp:sp modelId="{4733DA86-70CD-9344-8AAB-BAE9390BF597}">
      <dsp:nvSpPr>
        <dsp:cNvPr id="0" name=""/>
        <dsp:cNvSpPr/>
      </dsp:nvSpPr>
      <dsp:spPr>
        <a:xfrm>
          <a:off x="439984" y="1206307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DC633-5D8C-5C47-968D-FDC670C9A9CF}">
      <dsp:nvSpPr>
        <dsp:cNvPr id="0" name=""/>
        <dsp:cNvSpPr/>
      </dsp:nvSpPr>
      <dsp:spPr>
        <a:xfrm>
          <a:off x="842086" y="2251942"/>
          <a:ext cx="6712926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err="1" smtClean="0">
              <a:solidFill>
                <a:srgbClr val="000000"/>
              </a:solidFill>
            </a:rPr>
            <a:t>Contoh</a:t>
          </a:r>
          <a:endParaRPr lang="en-US" sz="3300" i="0" kern="1200" dirty="0">
            <a:solidFill>
              <a:srgbClr val="000000"/>
            </a:solidFill>
          </a:endParaRPr>
        </a:p>
      </dsp:txBody>
      <dsp:txXfrm>
        <a:off x="842086" y="2251942"/>
        <a:ext cx="6712926" cy="643364"/>
      </dsp:txXfrm>
    </dsp:sp>
    <dsp:sp modelId="{8C588571-1A9E-9846-B2D4-165FE4C7CC78}">
      <dsp:nvSpPr>
        <dsp:cNvPr id="0" name=""/>
        <dsp:cNvSpPr/>
      </dsp:nvSpPr>
      <dsp:spPr>
        <a:xfrm>
          <a:off x="439984" y="2171521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8584A-9203-4949-A6F2-9AE99D7FF8E6}">
      <dsp:nvSpPr>
        <dsp:cNvPr id="0" name=""/>
        <dsp:cNvSpPr/>
      </dsp:nvSpPr>
      <dsp:spPr>
        <a:xfrm>
          <a:off x="473231" y="3217155"/>
          <a:ext cx="7081781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err="1" smtClean="0">
              <a:solidFill>
                <a:srgbClr val="000000"/>
              </a:solidFill>
            </a:rPr>
            <a:t>Diskusi</a:t>
          </a:r>
          <a:endParaRPr lang="en-US" sz="3300" i="0" kern="1200" dirty="0">
            <a:solidFill>
              <a:srgbClr val="000000"/>
            </a:solidFill>
          </a:endParaRPr>
        </a:p>
      </dsp:txBody>
      <dsp:txXfrm>
        <a:off x="473231" y="3217155"/>
        <a:ext cx="7081781" cy="643364"/>
      </dsp:txXfrm>
    </dsp:sp>
    <dsp:sp modelId="{56A72E69-0B7B-C040-A219-BD7451689748}">
      <dsp:nvSpPr>
        <dsp:cNvPr id="0" name=""/>
        <dsp:cNvSpPr/>
      </dsp:nvSpPr>
      <dsp:spPr>
        <a:xfrm>
          <a:off x="71128" y="3136735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EB5-0032-3042-825C-CE0FEE46020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8350-3F20-BB42-A88D-5311BE15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D8350-3F20-BB42-A88D-5311BE155D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r>
              <a:rPr lang="en-US" dirty="0" smtClean="0"/>
              <a:t> (</a:t>
            </a:r>
            <a:r>
              <a:rPr lang="en-US" i="1" dirty="0" smtClean="0"/>
              <a:t>Computational Thinking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 6 : </a:t>
            </a:r>
            <a:r>
              <a:rPr lang="en-US" dirty="0" err="1" smtClean="0"/>
              <a:t>Generalisasi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endParaRPr lang="en-US" dirty="0"/>
          </a:p>
          <a:p>
            <a:r>
              <a:rPr lang="en-US" dirty="0" smtClean="0"/>
              <a:t>                          (</a:t>
            </a:r>
            <a:r>
              <a:rPr lang="en-US" i="1" dirty="0" smtClean="0"/>
              <a:t>Pattern Generalization and Abstraction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akaran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i="1" dirty="0"/>
              <a:t>Pattern Generalization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pola-pola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8378"/>
              </p:ext>
            </p:extLst>
          </p:nvPr>
        </p:nvGraphicFramePr>
        <p:xfrm>
          <a:off x="765175" y="2408764"/>
          <a:ext cx="7612064" cy="323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32"/>
                <a:gridCol w="3806032"/>
              </a:tblGrid>
              <a:tr h="455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Pola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Umum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Hal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Spesifik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90222"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bahwa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bahan-bahan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</a:t>
                      </a:r>
                      <a:endParaRPr lang="en-US" dirty="0"/>
                    </a:p>
                  </a:txBody>
                  <a:tcPr/>
                </a:tc>
              </a:tr>
              <a:tr h="1072445"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berapa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takarannya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perlu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mengetahui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bahwa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setiap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membutuhkan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membuatnya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berapa</a:t>
                      </a:r>
                      <a:r>
                        <a:rPr lang="en-US" dirty="0" smtClean="0"/>
                        <a:t> lama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diperlukan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93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Kue</a:t>
            </a:r>
            <a:r>
              <a:rPr lang="en-US" dirty="0" smtClean="0"/>
              <a:t>: </a:t>
            </a:r>
            <a:r>
              <a:rPr lang="en-US" dirty="0" err="1" smtClean="0"/>
              <a:t>bolu</a:t>
            </a:r>
            <a:r>
              <a:rPr lang="en-US" dirty="0" smtClean="0"/>
              <a:t> kukus</a:t>
            </a:r>
          </a:p>
          <a:p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250 gr </a:t>
            </a:r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terigu</a:t>
            </a:r>
            <a:endParaRPr lang="en-US" dirty="0" smtClean="0"/>
          </a:p>
          <a:p>
            <a:pPr lvl="1"/>
            <a:r>
              <a:rPr lang="en-US" dirty="0" smtClean="0"/>
              <a:t>150 gr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baking powder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telur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vanili</a:t>
            </a:r>
            <a:endParaRPr lang="en-US" dirty="0" smtClean="0"/>
          </a:p>
          <a:p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: 15 </a:t>
            </a:r>
            <a:r>
              <a:rPr lang="en-US" dirty="0" err="1" smtClean="0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Kue</a:t>
            </a:r>
            <a:r>
              <a:rPr lang="en-US" dirty="0" smtClean="0"/>
              <a:t>: Brownies</a:t>
            </a:r>
          </a:p>
          <a:p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13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terigu</a:t>
            </a:r>
            <a:endParaRPr lang="en-US" dirty="0" smtClean="0"/>
          </a:p>
          <a:p>
            <a:pPr lvl="1"/>
            <a:r>
              <a:rPr lang="en-US" dirty="0" smtClean="0"/>
              <a:t>175 gr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telur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vanili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baking powder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margarin</a:t>
            </a:r>
            <a:r>
              <a:rPr lang="en-US" dirty="0" smtClean="0"/>
              <a:t> </a:t>
            </a:r>
            <a:r>
              <a:rPr lang="en-US" dirty="0" err="1" smtClean="0"/>
              <a:t>cair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bubuk</a:t>
            </a:r>
            <a:endParaRPr lang="en-US" dirty="0" smtClean="0"/>
          </a:p>
          <a:p>
            <a:pPr lvl="1"/>
            <a:r>
              <a:rPr lang="en-US" dirty="0" smtClean="0"/>
              <a:t>60 ml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cair</a:t>
            </a:r>
            <a:endParaRPr lang="en-US" dirty="0" smtClean="0"/>
          </a:p>
          <a:p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: 30 </a:t>
            </a:r>
            <a:r>
              <a:rPr lang="en-US" dirty="0" err="1" smtClean="0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i="1" dirty="0" smtClean="0"/>
              <a:t> abstraction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 err="1" smtClean="0"/>
              <a:t>Kue</a:t>
            </a:r>
            <a:r>
              <a:rPr lang="en-US" dirty="0" smtClean="0"/>
              <a:t> ______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_______ </a:t>
            </a:r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______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144889" y="3654778"/>
            <a:ext cx="1622778" cy="90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67667" y="43744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variabel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H="1">
            <a:off x="4276781" y="3654778"/>
            <a:ext cx="509113" cy="71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85894" y="3654778"/>
            <a:ext cx="2918774" cy="90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3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formula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(x)  = x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/>
              <a:t>f(x)  </a:t>
            </a:r>
            <a:r>
              <a:rPr lang="en-US" dirty="0" smtClean="0"/>
              <a:t>=( -b ± √b</a:t>
            </a:r>
            <a:r>
              <a:rPr lang="en-US" baseline="30000" dirty="0" smtClean="0"/>
              <a:t>2</a:t>
            </a:r>
            <a:r>
              <a:rPr lang="en-US" dirty="0" smtClean="0"/>
              <a:t> – 4ac) / 2a</a:t>
            </a:r>
          </a:p>
          <a:p>
            <a:pPr lvl="1"/>
            <a:r>
              <a:rPr lang="en-US" dirty="0" smtClean="0"/>
              <a:t>(a + b) (a – b) = a</a:t>
            </a:r>
            <a:r>
              <a:rPr lang="en-US" baseline="30000" dirty="0" smtClean="0"/>
              <a:t>2</a:t>
            </a:r>
            <a:r>
              <a:rPr lang="en-US" dirty="0" smtClean="0"/>
              <a:t> – b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2 = 4</a:t>
            </a:r>
          </a:p>
          <a:p>
            <a:pPr lvl="1"/>
            <a:r>
              <a:rPr lang="en-US" sz="2000" dirty="0" smtClean="0"/>
              <a:t>3 = 9</a:t>
            </a:r>
          </a:p>
          <a:p>
            <a:pPr lvl="1"/>
            <a:r>
              <a:rPr lang="en-US" sz="2000" dirty="0" smtClean="0"/>
              <a:t>4 = 16</a:t>
            </a:r>
          </a:p>
          <a:p>
            <a:pPr lvl="1"/>
            <a:r>
              <a:rPr lang="en-US" sz="2000" dirty="0" smtClean="0"/>
              <a:t>5 = 25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i="1" dirty="0"/>
              <a:t>pattern generalization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i="1" dirty="0"/>
              <a:t> abstraction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…</a:t>
            </a:r>
          </a:p>
          <a:p>
            <a:pPr marL="349250" lvl="1" indent="0">
              <a:buNone/>
            </a:pPr>
            <a:r>
              <a:rPr lang="en-US" sz="2000" dirty="0" smtClean="0"/>
              <a:t>			x   =   x</a:t>
            </a:r>
            <a:r>
              <a:rPr lang="en-US" sz="2000" baseline="30000" dirty="0" smtClean="0"/>
              <a:t>2</a:t>
            </a:r>
            <a:endParaRPr lang="en-US" sz="2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648" y="5380054"/>
            <a:ext cx="0" cy="36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4532" y="58860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input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variabel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bebas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4608593" y="5081392"/>
            <a:ext cx="1445074" cy="3507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8783" y="508139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output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variabel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terikat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 + 2 = 5</a:t>
            </a:r>
          </a:p>
          <a:p>
            <a:pPr lvl="1"/>
            <a:r>
              <a:rPr lang="en-US" dirty="0" smtClean="0"/>
              <a:t>7 + 3 = 10</a:t>
            </a:r>
          </a:p>
          <a:p>
            <a:pPr lvl="1"/>
            <a:r>
              <a:rPr lang="en-US" dirty="0" smtClean="0"/>
              <a:t>4 + 1 = 5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pattern generalization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i="1" dirty="0"/>
              <a:t> abstraction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 smtClean="0"/>
              <a:t>…</a:t>
            </a:r>
          </a:p>
          <a:p>
            <a:pPr marL="349250" lvl="1" indent="0" algn="ctr">
              <a:buNone/>
            </a:pPr>
            <a:r>
              <a:rPr lang="en-US" dirty="0" smtClean="0"/>
              <a:t>a   +   b   =  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474" y="5136444"/>
            <a:ext cx="16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593" y="58404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3023658" y="5136444"/>
            <a:ext cx="95567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70614" y="5161845"/>
            <a:ext cx="1553781" cy="15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85948" y="5161845"/>
            <a:ext cx="2372220" cy="90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9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778344"/>
              </p:ext>
            </p:extLst>
          </p:nvPr>
        </p:nvGraphicFramePr>
        <p:xfrm>
          <a:off x="765175" y="2070846"/>
          <a:ext cx="7612064" cy="418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16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lustrasi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r="-42"/>
          <a:stretch/>
        </p:blipFill>
        <p:spPr>
          <a:xfrm>
            <a:off x="1232890" y="288068"/>
            <a:ext cx="6753972" cy="6252881"/>
          </a:xfrm>
        </p:spPr>
      </p:pic>
    </p:spTree>
    <p:extLst>
      <p:ext uri="{BB962C8B-B14F-4D97-AF65-F5344CB8AC3E}">
        <p14:creationId xmlns:p14="http://schemas.microsoft.com/office/powerpoint/2010/main" val="369683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947333"/>
            <a:ext cx="7612064" cy="45014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/>
              <a:t> </a:t>
            </a:r>
            <a:r>
              <a:rPr lang="en-US" dirty="0" smtClean="0"/>
              <a:t>CT,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, </a:t>
            </a:r>
            <a:r>
              <a:rPr lang="en-US" dirty="0" err="1" smtClean="0"/>
              <a:t>mengabaikan</a:t>
            </a:r>
            <a:r>
              <a:rPr lang="en-US" dirty="0" smtClean="0"/>
              <a:t>,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agar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detail yang </a:t>
            </a:r>
            <a:r>
              <a:rPr lang="en-US" dirty="0" err="1" smtClean="0"/>
              <a:t>spesifik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selesaikan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46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1827389"/>
            <a:ext cx="7612064" cy="4783666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Pattern Generalization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penyaringan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. [BBC-Education]</a:t>
            </a:r>
          </a:p>
          <a:p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mengeneralisasi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 [ZAG13]</a:t>
            </a:r>
          </a:p>
          <a:p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ide </a:t>
            </a:r>
            <a:r>
              <a:rPr lang="en-US" dirty="0" err="1" smtClean="0"/>
              <a:t>atau</a:t>
            </a:r>
            <a:r>
              <a:rPr lang="en-US" dirty="0" smtClean="0"/>
              <a:t> proses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variabel</a:t>
            </a:r>
            <a:r>
              <a:rPr lang="en-US" dirty="0" smtClean="0"/>
              <a:t>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. [ZAG13]</a:t>
            </a:r>
          </a:p>
        </p:txBody>
      </p:sp>
    </p:spTree>
    <p:extLst>
      <p:ext uri="{BB962C8B-B14F-4D97-AF65-F5344CB8AC3E}">
        <p14:creationId xmlns:p14="http://schemas.microsoft.com/office/powerpoint/2010/main" val="46977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014402"/>
            <a:ext cx="7612064" cy="447671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Pattern Generalization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properti-properti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abstractions</a:t>
            </a:r>
            <a:r>
              <a:rPr lang="en-US" dirty="0" smtClean="0"/>
              <a:t>. [</a:t>
            </a:r>
            <a:r>
              <a:rPr lang="en-US" dirty="0" err="1" smtClean="0"/>
              <a:t>VirginiaTech</a:t>
            </a:r>
            <a:r>
              <a:rPr lang="en-US" dirty="0" smtClean="0"/>
              <a:t>]</a:t>
            </a:r>
          </a:p>
          <a:p>
            <a:r>
              <a:rPr lang="en-US" i="1" dirty="0"/>
              <a:t>Pattern Generalization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,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. [ZAG13]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aspek-aspek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/>
              <a:t>. [</a:t>
            </a:r>
            <a:r>
              <a:rPr lang="en-US" dirty="0" err="1"/>
              <a:t>VirginiaTech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detail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. [RIL14]</a:t>
            </a:r>
          </a:p>
          <a:p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,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penekanan-penekanan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 [RIL14]</a:t>
            </a:r>
          </a:p>
        </p:txBody>
      </p:sp>
    </p:spTree>
    <p:extLst>
      <p:ext uri="{BB962C8B-B14F-4D97-AF65-F5344CB8AC3E}">
        <p14:creationId xmlns:p14="http://schemas.microsoft.com/office/powerpoint/2010/main" val="220606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pic>
        <p:nvPicPr>
          <p:cNvPr id="4" name="Content Placeholder 3" descr="IlustrasiDefinisi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0" b="-6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55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Kegunaan</a:t>
            </a:r>
            <a:r>
              <a:rPr lang="en-US" sz="4400" dirty="0" smtClean="0"/>
              <a:t> [BBC-Education]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Pattern Generalization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ide general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hadapi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proses yang </a:t>
            </a:r>
            <a:r>
              <a:rPr lang="en-US" dirty="0" err="1" smtClean="0"/>
              <a:t>menginstruksikan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ide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hadapi</a:t>
            </a:r>
            <a:r>
              <a:rPr lang="en-US" dirty="0" smtClean="0"/>
              <a:t>. 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5130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4456</TotalTime>
  <Words>829</Words>
  <Application>Microsoft Macintosh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Habitat</vt:lpstr>
      <vt:lpstr>Metode Berpikir Komputasional (Computational Thinking)</vt:lpstr>
      <vt:lpstr>Materi</vt:lpstr>
      <vt:lpstr>PowerPoint Presentation</vt:lpstr>
      <vt:lpstr>Pendahuluan</vt:lpstr>
      <vt:lpstr>Pendahuluan</vt:lpstr>
      <vt:lpstr>Definisi</vt:lpstr>
      <vt:lpstr>Definisi</vt:lpstr>
      <vt:lpstr>Definisi</vt:lpstr>
      <vt:lpstr>Kegunaan [BBC-Education]</vt:lpstr>
      <vt:lpstr>Contoh 1</vt:lpstr>
      <vt:lpstr>Contoh 1</vt:lpstr>
      <vt:lpstr>Latihan 1</vt:lpstr>
      <vt:lpstr>Latihan 1</vt:lpstr>
      <vt:lpstr>Latihan 1</vt:lpstr>
      <vt:lpstr>Contoh 2</vt:lpstr>
      <vt:lpstr>Latihan 2</vt:lpstr>
      <vt:lpstr>Latihan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Berpikir Komputasional (Computational Thinking)</dc:title>
  <dc:creator>Mellia Liyanthy</dc:creator>
  <cp:lastModifiedBy>Mellia Liyanthy</cp:lastModifiedBy>
  <cp:revision>184</cp:revision>
  <dcterms:created xsi:type="dcterms:W3CDTF">2016-09-19T15:38:51Z</dcterms:created>
  <dcterms:modified xsi:type="dcterms:W3CDTF">2016-10-26T02:09:13Z</dcterms:modified>
</cp:coreProperties>
</file>