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69" r:id="rId16"/>
    <p:sldId id="274" r:id="rId17"/>
    <p:sldId id="275" r:id="rId18"/>
    <p:sldId id="26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039-72D1-49C6-BC6F-2C0F204E4676}" type="datetimeFigureOut">
              <a:rPr lang="en-US" smtClean="0"/>
              <a:t>05-Nov-17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6C29-175F-4F1E-854E-4FE62E5E9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96C29-175F-4F1E-854E-4FE62E5E9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1404-B047-4AFC-AE30-BD51B09DDFBD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9C7-2824-4655-8F83-62A6D9316CD2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DCED-6FDD-4393-B11E-369E6D7D1E47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1CC8-C9D3-4A78-A594-2D9F1AC84A49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E2C2-3510-4912-87A1-FC2CF9025FD9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B27-AC47-45E5-B8C5-FC230C1B4B20}" type="datetime1">
              <a:rPr lang="en-US" smtClean="0"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6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7854-BE81-41E4-89B8-CE9BB28EBD02}" type="datetime1">
              <a:rPr lang="en-US" smtClean="0"/>
              <a:t>05-Nov-17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75C5-7486-43C9-BB15-CC7F3116EEC8}" type="datetime1">
              <a:rPr lang="en-US" smtClean="0"/>
              <a:t>05-Nov-17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DF8-1E45-451E-A5F7-9B73D6EEC456}" type="datetime1">
              <a:rPr lang="en-US" smtClean="0"/>
              <a:t>05-Nov-17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B0D2-F07F-4DD2-9866-5594917D246D}" type="datetime1">
              <a:rPr lang="en-US" smtClean="0"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8FC4-50F2-48C3-85F5-3A22D45D4AC9}" type="datetime1">
              <a:rPr lang="en-US" smtClean="0"/>
              <a:t>05-Nov-17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1566-D7CD-4861-AD21-E1CA2CCC1A8A}" type="datetime1">
              <a:rPr lang="en-US" smtClean="0"/>
              <a:t>05-Nov-17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481D-D4EC-46CE-A078-3E5AF9DE3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time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96" y="3621826"/>
            <a:ext cx="4685711" cy="3236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2170677"/>
            <a:ext cx="9144000" cy="1487606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News Headlines using Machine Learning</a:t>
            </a:r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33" y="4789393"/>
            <a:ext cx="11341289" cy="1655762"/>
          </a:xfrm>
        </p:spPr>
        <p:txBody>
          <a:bodyPr/>
          <a:lstStyle/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Supervisor,								Presented By,</a:t>
            </a:r>
          </a:p>
          <a:p>
            <a:pPr algn="l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Neil Bergmann							Arjun C	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44632339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1" descr="Image result for university of queensland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915262" y="586853"/>
            <a:ext cx="4361474" cy="98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9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to keep only words.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 conversion.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 corpus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removal.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feature extraction, performing PCA, training and testing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76" y="3455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7806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1387806"/>
            <a:ext cx="5334000" cy="400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2382" y="5767813"/>
            <a:ext cx="61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with increase in number of Feature 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4" y="536448"/>
            <a:ext cx="10515600" cy="98291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6" y="1519365"/>
            <a:ext cx="5181652" cy="4213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365"/>
            <a:ext cx="4985408" cy="4213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561" y="5922342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– MNB with 1700 feature 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2483" y="5922341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– LR with 1700 feature 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1" y="1690688"/>
            <a:ext cx="5334086" cy="442926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59811"/>
              </p:ext>
            </p:extLst>
          </p:nvPr>
        </p:nvGraphicFramePr>
        <p:xfrm>
          <a:off x="6096000" y="2242186"/>
          <a:ext cx="576877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94"/>
                <a:gridCol w="1442194"/>
                <a:gridCol w="1442194"/>
                <a:gridCol w="14421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0.94692331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0.93214239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94.84 %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0.95367251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0.94523696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95.67 %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-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92.71 %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8549" y="6018663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– LR PCA with 500 reduced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Initial feature count selected to be 1000, and reducing its dimensionality to 100 using PCA resulted in a very good prediction accuracy (89%) compared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PCA.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increase in the number of components, error decreased linearly for PCA implementation.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95.7% of the test set was classified with Logistic Regression and 1700 features selected.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by SVM was way too high than MNB and LR and could not be evaluated.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utilization like memory and available system speed influenced the performance of the algorithms (not in terms of accuracy).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Kernels on Kaggle showing an accuracy of 92%.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error where test and train sets are both fit and transform to get the feature words separately.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of very few samples to reduce computation time.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that I have followed gives reasonably good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10863618" cy="81886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 Estimation for Next Semester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93966"/>
              </p:ext>
            </p:extLst>
          </p:nvPr>
        </p:nvGraphicFramePr>
        <p:xfrm>
          <a:off x="204717" y="818867"/>
          <a:ext cx="11764369" cy="5807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5826"/>
                <a:gridCol w="3658543"/>
              </a:tblGrid>
              <a:tr h="69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Problem and gather data,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requirements for the conference paper and start working on the paper.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(28-07-2017) and Week 2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04-08-2017)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processing and feature Extraction.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11-08-2017) and Week 4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18-08-2017)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models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fine tune the parameters.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25-05-2017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writing the Conference paper.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02-09-2017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the models.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08-09-2017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working on Thesis report.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15-09-2017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the models and evaluate them.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22-09-2017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the conference paper and verify the project.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06-10-2017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Paper Submission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13-10-2017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Demo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20-10-2017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  <a:tr h="460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Thesis Report Submission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27-10-2017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57" marR="54457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88272" y="6492875"/>
            <a:ext cx="2743200" cy="365125"/>
          </a:xfrm>
        </p:spPr>
        <p:txBody>
          <a:bodyPr/>
          <a:lstStyle/>
          <a:p>
            <a:fld id="{CFC8481D-D4EC-46CE-A078-3E5AF9DE36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Takeaway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is possible without actually understanding the actual meaning of the sentence.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very important for text classification.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Machine Learning Techniques perform better.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configuration plays a very important role.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Stepping stone for sentiment analysis and real time text data analysis.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understanding of model evaluation and machine learning techniques.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M.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Lichman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(2013).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{UCI} Machine Learning Repository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Available: </a:t>
            </a:r>
            <a:r>
              <a:rPr lang="en-US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http://archive.ics.uci.edu/ml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A. 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Turdjai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K.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Mutijarsa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"Simulation of marketplace customer satisfaction analysis based on machine learning algorithms," in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2016 International Seminar on Application for Technology of Information and Communication (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ISemantic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2016, pp. 157-162.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R. Khanna and M.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Learning Machines Theories, Concepts, and Applications for Engineers and System Designers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 expert's voice in machine learning). Berkeley, CA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Imprint: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Tsangaratos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I. Ilia, "Comparison of a logistic regression and Naïve Bayes classifier in landslide susceptibility assessments: The influence of models complexity and training dataset size,"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Catena,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145, pp. 164-179, 2016.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700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Variety in Applications like spam filter and web search.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manual classification methodology.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basics of Text processing for machine learning.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usage of machine learning techniques.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implementation in personal digital space customizations.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078" y="1487606"/>
            <a:ext cx="8401334" cy="51588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and the algorithms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 analysis and Comparison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Plan for next semester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27" y="2832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data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4" y="1335846"/>
            <a:ext cx="10766946" cy="503765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headlines of the news articles as belonging to a particular category of news.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considered here will be from Business and Entertainment classes.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“News Aggregator Dataset” downloaded from UCI machine learning repository [1] also available on Kaggle.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422,419 samples.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news data belonging to four categories.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– 115967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&amp; Technology – 108344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– 152469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– 45639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60409"/>
            <a:ext cx="10515600" cy="7539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581591"/>
              </p:ext>
            </p:extLst>
          </p:nvPr>
        </p:nvGraphicFramePr>
        <p:xfrm>
          <a:off x="777922" y="1078174"/>
          <a:ext cx="10904561" cy="5457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4172"/>
                <a:gridCol w="4039176"/>
                <a:gridCol w="4791213"/>
              </a:tblGrid>
              <a:tr h="261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261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ID: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Numeric ID of the article.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534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TITLE: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Headline of the article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"Fed official says weak data caused by weather, should not slow taper"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1108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URL: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URL of the article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"http://www.latimes.com/business/money/la-fi-mo-federal-reserve-plosser-stimulus-economy-20140310,0,1312750.story\?track=rss"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261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PUBLISHER: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Publisher of the article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Los Angeles Times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886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CATEGORY: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category of the news item. b for business, t for science and technology, e for entertainment and m for health.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6650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STORY: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Alphanumeric ID of the news story that the article discusses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ddUyU0VZz0BRneMioxUPQVP6sIxvM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443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HOSTNAME: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Hostname where the article was posted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  <a:hlinkClick r:id="rId2"/>
                        </a:rPr>
                        <a:t>www.latimes.com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  <a:tr h="886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TIMESTAMP: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Approximate timestamp of the article's publication, given in Unix time (seconds since midnight on Jan 1, 1970)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1394470370698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35" marR="65635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– Main feature for classification.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– Target class.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correlation - Publisher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 show almost no correlation.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first divided into training and test sets (80% and 20%).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 to get feature vectors , the bag of words approach.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feature vectors to train the model.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machine learning techniques.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model. Tune the model.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4624388"/>
            <a:ext cx="4295775" cy="1552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8933171" y="890095"/>
            <a:ext cx="1219200" cy="60007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8876021" y="1633680"/>
            <a:ext cx="1323975" cy="5715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8876021" y="2348055"/>
            <a:ext cx="1323975" cy="5715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lowchart: Predefined Process 6"/>
          <p:cNvSpPr/>
          <p:nvPr/>
        </p:nvSpPr>
        <p:spPr>
          <a:xfrm>
            <a:off x="8876021" y="3091005"/>
            <a:ext cx="1323975" cy="5715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lowchart: Predefined Process 7"/>
          <p:cNvSpPr/>
          <p:nvPr/>
        </p:nvSpPr>
        <p:spPr>
          <a:xfrm>
            <a:off x="8876021" y="3767280"/>
            <a:ext cx="1323975" cy="5715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lowchart: Predefined Process 8"/>
          <p:cNvSpPr/>
          <p:nvPr/>
        </p:nvSpPr>
        <p:spPr>
          <a:xfrm>
            <a:off x="8876021" y="4462605"/>
            <a:ext cx="1323975" cy="5715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8895071" y="5167455"/>
            <a:ext cx="1285875" cy="60007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269619" y="1042495"/>
            <a:ext cx="58440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066521" y="1785441"/>
            <a:ext cx="132950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Folding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066521" y="2520140"/>
            <a:ext cx="952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9066521" y="3244040"/>
            <a:ext cx="952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081126" y="3844115"/>
            <a:ext cx="942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Word Removal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071601" y="4587065"/>
            <a:ext cx="9620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928726" y="5330015"/>
            <a:ext cx="1247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533246" y="1500965"/>
            <a:ext cx="9525" cy="14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552296" y="2205815"/>
            <a:ext cx="9525" cy="14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542771" y="2929715"/>
            <a:ext cx="0" cy="16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561821" y="3653615"/>
            <a:ext cx="0" cy="16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52296" y="4339415"/>
            <a:ext cx="9525" cy="14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561821" y="5025215"/>
            <a:ext cx="0" cy="16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66096" y="-14073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5894696" y="-950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33" y="1777048"/>
            <a:ext cx="7679490" cy="462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folding: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words to lower case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Filtering: Removing special characters and html tags if any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Tokenizing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Separation of words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removal: 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emoval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general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occurring and the least occurring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words.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Stemming: In this step, the derived words are replaced by the parent word to reduce the chances of noise in that data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6330" y="6028533"/>
            <a:ext cx="287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[2]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based on presented research [3,4]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 easier and widely used for Text Classification purpose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timing for training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implementation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Reasonably less time for training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widely for Text Classification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did not finish in reasonable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481D-D4EC-46CE-A078-3E5AF9DE36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920</Words>
  <Application>Microsoft Office PowerPoint</Application>
  <PresentationFormat>Widescreen</PresentationFormat>
  <Paragraphs>212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Classification of News Headlines using Machine Learning</vt:lpstr>
      <vt:lpstr>Motivation</vt:lpstr>
      <vt:lpstr>Contents</vt:lpstr>
      <vt:lpstr>Problem statement and data</vt:lpstr>
      <vt:lpstr>Dataset description</vt:lpstr>
      <vt:lpstr>Data analysis</vt:lpstr>
      <vt:lpstr>The Process</vt:lpstr>
      <vt:lpstr>Text Processing</vt:lpstr>
      <vt:lpstr>Machine Learning techniques</vt:lpstr>
      <vt:lpstr>Implementation</vt:lpstr>
      <vt:lpstr>Results</vt:lpstr>
      <vt:lpstr>Results</vt:lpstr>
      <vt:lpstr>Results</vt:lpstr>
      <vt:lpstr>Observations</vt:lpstr>
      <vt:lpstr>Comparison</vt:lpstr>
      <vt:lpstr>Project Timeline Estimation for Next Semester</vt:lpstr>
      <vt:lpstr>Conclusion and Takeaway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News Headlines using Machine Learning</dc:title>
  <dc:creator>Arjun Gowda</dc:creator>
  <cp:lastModifiedBy>Arjun Gowda</cp:lastModifiedBy>
  <cp:revision>81</cp:revision>
  <dcterms:created xsi:type="dcterms:W3CDTF">2017-05-14T05:07:17Z</dcterms:created>
  <dcterms:modified xsi:type="dcterms:W3CDTF">2017-11-05T12:20:52Z</dcterms:modified>
</cp:coreProperties>
</file>