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" y="19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DFB-87EA-4C8D-BF15-E654B832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8E04-139E-4A02-B543-2B2BB83F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A8E9-08CF-457C-9297-104C699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188F-D485-49F2-BC5D-51E7941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8031-00A7-4BF6-9B4E-DB485124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7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6509-45D9-4395-AD5C-9E93E90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00E-93EB-46A1-BB1D-D25D14F1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0AB5-BA28-46AA-8379-39B951D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E009-9E90-4B22-A68B-BD24212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5493-651C-4DA5-9C4C-E34CF319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8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852DD-EE94-489C-A557-A166789DD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C490-D8F4-476C-B4CD-268362E6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93D9-010A-43FF-B443-C62BC744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9074-8994-4B32-8D8D-B07613D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E7F2-56B9-4714-8915-B8BE400A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3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5C6-F41E-4B54-8BB4-E3E63D4E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4817-2F4F-4371-8624-FA831A01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DC23-967E-4182-B3A6-D7ADF81A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29AE-369B-4E26-BE45-CEB66983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D0A-77BD-4C5C-B25E-00A6DF7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4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A0D4-36C0-498C-8270-10BB55AE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CDCA-C66B-44EB-881D-CED7C218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93B-AAA1-4531-84A1-775EA975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8378-C121-431F-8B73-28D379AF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97FA-C04D-4771-94BD-CA51F7D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8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489-670D-4849-926F-5AF01D4D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9377-609A-48CF-A512-60430727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B8E2-DC91-4890-B610-94906B1B2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11263-5137-4166-AFE7-2BC4366E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6CDA-A3CC-43C6-AED7-ED5C875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A2B-D0A0-48C3-9921-0AD4DCD2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4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790-988E-48BB-B305-3E8E0841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2592-4560-4F64-8813-A17DA1FF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A1664-7943-4CA3-B4E2-67CA1237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1C27D-134C-4904-8E1B-E9D430F6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433B-D7F8-4A61-909D-CF720669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C8FB8-EA98-4F6E-AFA3-E4549B2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18F23-2195-48EB-BC37-6A8E9FD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A3BB7-5D18-4C71-BAE9-531F5E21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5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6CF-BFFA-4CA1-822A-BCE433B3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4499-6AFD-4CB1-A7DC-2ED06DF0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D7978-2C36-4A8E-B07E-E9DFCDB0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3C518-7CBA-43A6-99AB-2355563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17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80932-9A95-41AC-8F6F-218B3E1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CF3C6-C9E7-43BC-8067-C87D410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E52F-74C9-4A7C-B34A-9A4E0E7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2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5CD-BDAF-4E6D-B30D-E113B8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A303-C605-4EE5-A061-3E2CD2B8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F34B-F5FE-483E-90F8-90891633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C126-E652-4C8A-A279-EB9DB4E4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E9706-5B3D-4EDC-BFB2-16F0DE6F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7158-7250-4310-A57D-DC0108C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7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22F3-06C6-4B5D-8B58-89384F3C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78D61-1E35-4334-8560-4576EB2B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B9D4-6575-4B29-85B9-623AEAEC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B1DB-C96C-4B70-B112-B5D76CD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C651-1DE2-4282-8E70-225A5FE1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91D8-11EF-439D-850B-2A86627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9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D3991-3574-41D9-95E4-D03A4F72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E74E-DA54-40A0-9E41-EB5CD8BE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7076-85BB-4AA5-99A4-684FF33DD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D21C-3745-482C-BD51-F0EFA4F89DA8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6D83-3990-428D-80D1-F0B4B7AB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D31A-D57F-4DA5-B54F-5CBAB3BC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7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4E1F80-D361-4835-9EA7-3AE4E307D1BA}"/>
              </a:ext>
            </a:extLst>
          </p:cNvPr>
          <p:cNvGrpSpPr/>
          <p:nvPr/>
        </p:nvGrpSpPr>
        <p:grpSpPr>
          <a:xfrm>
            <a:off x="997176" y="2245791"/>
            <a:ext cx="11194824" cy="2964138"/>
            <a:chOff x="484632" y="1924515"/>
            <a:chExt cx="11194824" cy="2964138"/>
          </a:xfrm>
        </p:grpSpPr>
        <p:pic>
          <p:nvPicPr>
            <p:cNvPr id="5" name="Picture 4" descr="A close up of an object&#10;&#10;Description automatically generated">
              <a:extLst>
                <a:ext uri="{FF2B5EF4-FFF2-40B4-BE49-F238E27FC236}">
                  <a16:creationId xmlns:a16="http://schemas.microsoft.com/office/drawing/2014/main" id="{8B2CA6C0-49F3-41C7-86C1-C98E1C59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32" y="1963200"/>
              <a:ext cx="3517119" cy="2925453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877AB8C-EFE3-4957-AAD5-EA75FE75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676" y="1924515"/>
              <a:ext cx="3537345" cy="29641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F50482-B8E2-4F57-AD2D-7A144F92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36" y="1973062"/>
              <a:ext cx="3517120" cy="2905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2491C-C2F3-4141-B87F-8E44D76DC6FF}"/>
              </a:ext>
            </a:extLst>
          </p:cNvPr>
          <p:cNvGrpSpPr/>
          <p:nvPr/>
        </p:nvGrpSpPr>
        <p:grpSpPr>
          <a:xfrm>
            <a:off x="379688" y="1014086"/>
            <a:ext cx="11183841" cy="4800294"/>
            <a:chOff x="379688" y="1014086"/>
            <a:chExt cx="11183841" cy="4800294"/>
          </a:xfrm>
        </p:grpSpPr>
        <p:pic>
          <p:nvPicPr>
            <p:cNvPr id="5" name="Picture 4" descr="A close up of a building&#10;&#10;Description automatically generated">
              <a:extLst>
                <a:ext uri="{FF2B5EF4-FFF2-40B4-BE49-F238E27FC236}">
                  <a16:creationId xmlns:a16="http://schemas.microsoft.com/office/drawing/2014/main" id="{7C1904C1-F0A1-4214-BBE0-8C97E4EE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88" y="1014086"/>
              <a:ext cx="5716312" cy="4800294"/>
            </a:xfrm>
            <a:prstGeom prst="rect">
              <a:avLst/>
            </a:prstGeom>
          </p:spPr>
        </p:pic>
        <p:pic>
          <p:nvPicPr>
            <p:cNvPr id="7" name="Picture 6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4D47BADE-CF31-4E41-83FD-B6BA32A60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283" y="1014086"/>
              <a:ext cx="5386246" cy="4800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FB0B8C-4BFE-4033-B800-7B48DF3F5A9E}"/>
              </a:ext>
            </a:extLst>
          </p:cNvPr>
          <p:cNvGrpSpPr/>
          <p:nvPr/>
        </p:nvGrpSpPr>
        <p:grpSpPr>
          <a:xfrm>
            <a:off x="643467" y="1987170"/>
            <a:ext cx="10949656" cy="2883660"/>
            <a:chOff x="643467" y="1987170"/>
            <a:chExt cx="10949656" cy="2883660"/>
          </a:xfrm>
        </p:grpSpPr>
        <p:pic>
          <p:nvPicPr>
            <p:cNvPr id="14" name="Picture 13" descr="A close up of a device&#10;&#10;Description automatically generated">
              <a:extLst>
                <a:ext uri="{FF2B5EF4-FFF2-40B4-BE49-F238E27FC236}">
                  <a16:creationId xmlns:a16="http://schemas.microsoft.com/office/drawing/2014/main" id="{E0B9BB1B-FC16-4CCD-93E7-6367FC23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1987170"/>
              <a:ext cx="5291666" cy="2883660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FC49E5B-51AF-4D7E-A2F4-431834F8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865" y="1987170"/>
              <a:ext cx="5336258" cy="2883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61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Haina Wang</dc:creator>
  <cp:lastModifiedBy>Haina Wang</cp:lastModifiedBy>
  <cp:revision>2</cp:revision>
  <dcterms:created xsi:type="dcterms:W3CDTF">2019-02-18T19:38:49Z</dcterms:created>
  <dcterms:modified xsi:type="dcterms:W3CDTF">2019-02-21T19:35:04Z</dcterms:modified>
</cp:coreProperties>
</file>