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5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82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6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66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70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29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9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79D77-F317-48FD-A381-B62F2517AE05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1F56C-BCE9-47AE-B86C-AC0B55EF160A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C9DAE-82B5-9F03-2606-36D750FF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 fontScale="90000"/>
          </a:bodyPr>
          <a:lstStyle/>
          <a:p>
            <a:r>
              <a:rPr lang="cs-CZ" dirty="0"/>
              <a:t>Media </a:t>
            </a:r>
            <a:r>
              <a:rPr lang="cs-CZ" dirty="0" err="1"/>
              <a:t>Tracker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C617D4B-6861-0E0A-C990-93031BA4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18" y="271173"/>
            <a:ext cx="2914917" cy="63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Zástupný obsah 30">
            <a:extLst>
              <a:ext uri="{FF2B5EF4-FFF2-40B4-BE49-F238E27FC236}">
                <a16:creationId xmlns:a16="http://schemas.microsoft.com/office/drawing/2014/main" id="{090B3361-0D14-2EC3-E1CF-984342B79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727" y="504688"/>
            <a:ext cx="2422280" cy="5248275"/>
          </a:xfr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4D526C02-68E1-C4EB-FC7F-E523DF582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05" y="504688"/>
            <a:ext cx="2422281" cy="5248275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1267E7E1-7DEE-1E99-0257-E256A4E3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70" y="504690"/>
            <a:ext cx="2422281" cy="5248275"/>
          </a:xfrm>
          <a:prstGeom prst="rect">
            <a:avLst/>
          </a:prstGeom>
        </p:spPr>
      </p:pic>
      <p:pic>
        <p:nvPicPr>
          <p:cNvPr id="38" name="Zástupný obsah 4">
            <a:extLst>
              <a:ext uri="{FF2B5EF4-FFF2-40B4-BE49-F238E27FC236}">
                <a16:creationId xmlns:a16="http://schemas.microsoft.com/office/drawing/2014/main" id="{7FB827E8-DFB4-FAB3-BDA6-62AAF99CE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448" y="504688"/>
            <a:ext cx="2422282" cy="52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D1ABD-799D-87BE-0A38-BC213B84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7B641-8B0E-3B8B-6A59-4FD40077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Koin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Room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Jetpack</a:t>
            </a:r>
            <a:r>
              <a:rPr lang="cs-CZ" sz="3200" dirty="0"/>
              <a:t> </a:t>
            </a:r>
            <a:r>
              <a:rPr lang="cs-CZ" sz="3200" dirty="0" err="1"/>
              <a:t>Compose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77345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C8D62-0F5A-84A4-0453-0E6D2A3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49E943-5828-CD7B-0CD7-DAD7270A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2800" dirty="0"/>
              <a:t>Neznalost jazyka a použitých technologií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2800" dirty="0"/>
              <a:t>Časté zdržení nad zbytečnými detaily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0770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B19A35-01DA-BB29-F427-EE96AE2F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vám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0B1BA6-404E-B8D0-4D51-7AB20BF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frantisek.bilek@uhk.cz</a:t>
            </a:r>
          </a:p>
        </p:txBody>
      </p:sp>
    </p:spTree>
    <p:extLst>
      <p:ext uri="{BB962C8B-B14F-4D97-AF65-F5344CB8AC3E}">
        <p14:creationId xmlns:p14="http://schemas.microsoft.com/office/powerpoint/2010/main" val="4098361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30</Words>
  <Application>Microsoft Office PowerPoint</Application>
  <PresentationFormat>Širokoúhlá obrazovka</PresentationFormat>
  <Paragraphs>10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Retrospektiva</vt:lpstr>
      <vt:lpstr>Media Tracker</vt:lpstr>
      <vt:lpstr>Prezentace aplikace PowerPoint</vt:lpstr>
      <vt:lpstr>Použité technologie</vt:lpstr>
      <vt:lpstr>Problémy</vt:lpstr>
      <vt:lpstr>Děkuji vám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Tracker</dc:title>
  <dc:creator>Bílek František</dc:creator>
  <cp:lastModifiedBy>Bílek František</cp:lastModifiedBy>
  <cp:revision>2</cp:revision>
  <dcterms:created xsi:type="dcterms:W3CDTF">2023-04-26T22:46:36Z</dcterms:created>
  <dcterms:modified xsi:type="dcterms:W3CDTF">2023-05-03T18:55:57Z</dcterms:modified>
</cp:coreProperties>
</file>