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60" r:id="rId1"/>
  </p:sldMasterIdLst>
  <p:notesMasterIdLst>
    <p:notesMasterId r:id="rId2"/>
  </p:notesMasterIdLst>
  <p:sldIdLst>
    <p:sldId id="1678348042" r:id="rId7"/>
    <p:sldId id="1413318687" r:id="rId8"/>
    <p:sldId id="1861383042" r:id="rId9"/>
    <p:sldId id="2040538098" r:id="rId10"/>
    <p:sldId id="2100521923" r:id="rId11"/>
  </p:sldIdLst>
  <p:sldSz cx="9144000" cy="6858000" type="screen4x3"/>
  <p:notesSz cx="6858000" cy="9144000"/>
  <p:defaultTextStyle>
    <a:defPPr>
      <a:defRPr lang="ru-RU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howGuides="1">
      <p:cViewPr varScale="1">
        <p:scale>
          <a:sx n="127" d="100"/>
          <a:sy n="127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-355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<Relationships xmlns="http://schemas.openxmlformats.org/package/2006/relationships"><Relationship Target="presProps.xml" Type="http://schemas.openxmlformats.org/officeDocument/2006/relationships/presProps" Id="rId3"></Relationship><Relationship Target="notesMasters/notesMaster1.xml" Type="http://schemas.openxmlformats.org/officeDocument/2006/relationships/notesMaster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6"></Relationship><Relationship Target="theme/theme1.xml" Type="http://schemas.openxmlformats.org/officeDocument/2006/relationships/theme" Id="rId5"></Relationship><Relationship Target="viewProps.xml" Type="http://schemas.openxmlformats.org/officeDocument/2006/relationships/viewProps" Id="rId4"></Relationship><Relationship Target="slides/slide1.xml" Type="http://schemas.openxmlformats.org/officeDocument/2006/relationships/slide" Id="rId7"/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Relationship Target="slides/slide5.xml" Type="http://schemas.openxmlformats.org/officeDocument/2006/relationships/slide" Id="rId11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CE367-F2F5-4E34-A9ED-0DA41E029D86}" type="datetimeFigureOut">
              <a:rPr lang="ru-RU" smtClean="0"/>
              <a:pPr/>
              <a:t>15.11.2016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34892-4BD7-4ADB-9A28-5F59FC243C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1.pn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Grp="true" noChangeArrowheads="true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true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ru-RU" dirty="false" smtClean="false"/>
              <a:t>Образец заголовка</a:t>
            </a:r>
            <a:endParaRPr lang="en-US" dirty="false"/>
          </a:p>
        </p:txBody>
      </p:sp>
      <p:sp>
        <p:nvSpPr>
          <p:cNvPr id="19469" name="Rectangle 13"/>
          <p:cNvSpPr>
            <a:spLocks noGrp="true" noChangeArrowheads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false"/>
              <a:t>Образец подзаголовка</a:t>
            </a:r>
            <a:endParaRPr lang="en-US"/>
          </a:p>
        </p:txBody>
      </p:sp>
      <p:sp>
        <p:nvSpPr>
          <p:cNvPr id="19470" name="Rectangle 14"/>
          <p:cNvSpPr>
            <a:spLocks noGrp="true" noChangeArrowheads="true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9471" name="Rectangle 15"/>
          <p:cNvSpPr>
            <a:spLocks noGrp="true" noChangeArrowheads="true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9472" name="Rectangle 16"/>
          <p:cNvSpPr>
            <a:spLocks noGrp="true" noChangeArrowheads="true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1B6CAFB-E5AE-4B62-89BB-BADAE8F8730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7" name="Picture 2"/>
          <p:cNvPicPr>
            <a:picLocks noChangeAspect="true" noChangeArrowheads="true"/>
          </p:cNvPicPr>
          <p:nvPr userDrawn="true"/>
        </p:nvPicPr>
        <p:blipFill>
          <a:blip cstate="print" r:embed="rId2"/>
          <a:srcRect/>
          <a:stretch>
            <a:fillRect/>
          </a:stretch>
        </p:blipFill>
        <p:spPr bwMode="auto">
          <a:xfrm>
            <a:off x="0" y="-27384"/>
            <a:ext cx="9144000" cy="149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false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false"/>
              <a:t>Образец текста</a:t>
            </a:r>
          </a:p>
          <a:p>
            <a:pPr lvl="1"/>
            <a:r>
              <a:rPr lang="ru-RU" smtClean="false"/>
              <a:t>Второй уровень</a:t>
            </a:r>
          </a:p>
          <a:p>
            <a:pPr lvl="2"/>
            <a:r>
              <a:rPr lang="ru-RU" smtClean="false"/>
              <a:t>Третий уровень</a:t>
            </a:r>
          </a:p>
          <a:p>
            <a:pPr lvl="3"/>
            <a:r>
              <a:rPr lang="ru-RU" smtClean="false"/>
              <a:t>Четвертый уровень</a:t>
            </a:r>
          </a:p>
          <a:p>
            <a:pPr lvl="4"/>
            <a:r>
              <a:rPr lang="ru-RU" smtClean="false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08791-1326-43AD-ADC1-FAE95B0291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true"/>
          </p:cNvSpPr>
          <p:nvPr>
            <p:ph type="title" orient="vert"/>
          </p:nvPr>
        </p:nvSpPr>
        <p:spPr>
          <a:xfrm>
            <a:off x="6964363" y="228600"/>
            <a:ext cx="1990725" cy="5903913"/>
          </a:xfrm>
        </p:spPr>
        <p:txBody>
          <a:bodyPr vert="eaVert"/>
          <a:lstStyle/>
          <a:p>
            <a:r>
              <a:rPr lang="ru-RU" smtClean="false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true"/>
          </p:cNvSpPr>
          <p:nvPr>
            <p:ph type="body" orient="vert" idx="1"/>
          </p:nvPr>
        </p:nvSpPr>
        <p:spPr>
          <a:xfrm>
            <a:off x="990600" y="228600"/>
            <a:ext cx="5821363" cy="5903913"/>
          </a:xfrm>
        </p:spPr>
        <p:txBody>
          <a:bodyPr vert="eaVert"/>
          <a:lstStyle/>
          <a:p>
            <a:pPr lvl="0"/>
            <a:r>
              <a:rPr lang="ru-RU" smtClean="false"/>
              <a:t>Образец текста</a:t>
            </a:r>
          </a:p>
          <a:p>
            <a:pPr lvl="1"/>
            <a:r>
              <a:rPr lang="ru-RU" smtClean="false"/>
              <a:t>Второй уровень</a:t>
            </a:r>
          </a:p>
          <a:p>
            <a:pPr lvl="2"/>
            <a:r>
              <a:rPr lang="ru-RU" smtClean="false"/>
              <a:t>Третий уровень</a:t>
            </a:r>
          </a:p>
          <a:p>
            <a:pPr lvl="3"/>
            <a:r>
              <a:rPr lang="ru-RU" smtClean="false"/>
              <a:t>Четвертый уровень</a:t>
            </a:r>
          </a:p>
          <a:p>
            <a:pPr lvl="4"/>
            <a:r>
              <a:rPr lang="ru-RU" smtClean="false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87AED-E005-418F-AE93-DFA5B7A40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bl" preserve="true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990600" y="228600"/>
            <a:ext cx="7953375" cy="1143000"/>
          </a:xfrm>
        </p:spPr>
        <p:txBody>
          <a:bodyPr/>
          <a:lstStyle/>
          <a:p>
            <a:r>
              <a:rPr lang="ru-RU" smtClean="false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true"/>
          </p:cNvSpPr>
          <p:nvPr>
            <p:ph type="tbl" idx="1"/>
          </p:nvPr>
        </p:nvSpPr>
        <p:spPr>
          <a:xfrm>
            <a:off x="990600" y="1752600"/>
            <a:ext cx="7964488" cy="4379913"/>
          </a:xfrm>
        </p:spPr>
        <p:txBody>
          <a:bodyPr/>
          <a:lstStyle/>
          <a:p>
            <a:r>
              <a:rPr lang="ru-RU" smtClean="false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CCE49D-C4A9-4A1E-8293-3CC3632BCF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false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F5CCFF5-6AC4-43F9-9A00-C6D6B256DAA5}" type="datetimeFigureOut">
              <a:rPr lang="ru-RU" smtClean="false"/>
              <a:pPr/>
              <a:t>15.11.2016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F22A5B2-FD44-416E-80E6-6297178F8047}" type="slidenum">
              <a:rPr lang="ru-RU" smtClean="false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false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false"/>
              <a:t>Образец текста</a:t>
            </a:r>
          </a:p>
          <a:p>
            <a:pPr lvl="1"/>
            <a:r>
              <a:rPr lang="ru-RU" smtClean="false"/>
              <a:t>Второй уровень</a:t>
            </a:r>
          </a:p>
          <a:p>
            <a:pPr lvl="2"/>
            <a:r>
              <a:rPr lang="ru-RU" smtClean="false"/>
              <a:t>Третий уровень</a:t>
            </a:r>
          </a:p>
          <a:p>
            <a:pPr lvl="3"/>
            <a:r>
              <a:rPr lang="ru-RU" smtClean="false"/>
              <a:t>Четвертый уровень</a:t>
            </a:r>
          </a:p>
          <a:p>
            <a:pPr lvl="4"/>
            <a:r>
              <a:rPr lang="ru-RU" smtClean="false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EA335-1AA5-4315-B2A2-F1F7E0964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true" cap="all"/>
            </a:lvl1pPr>
          </a:lstStyle>
          <a:p>
            <a:r>
              <a:rPr lang="ru-RU" smtClean="false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false"/>
              <a:t>Образец текста</a:t>
            </a:r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448BA-3253-4170-BE44-3B46B5ACDF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false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true"/>
          </p:cNvSpPr>
          <p:nvPr>
            <p:ph sz="half" idx="1"/>
          </p:nvPr>
        </p:nvSpPr>
        <p:spPr>
          <a:xfrm>
            <a:off x="990600" y="1752600"/>
            <a:ext cx="3905250" cy="437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false"/>
              <a:t>Образец текста</a:t>
            </a:r>
          </a:p>
          <a:p>
            <a:pPr lvl="1"/>
            <a:r>
              <a:rPr lang="ru-RU" smtClean="false"/>
              <a:t>Второй уровень</a:t>
            </a:r>
          </a:p>
          <a:p>
            <a:pPr lvl="2"/>
            <a:r>
              <a:rPr lang="ru-RU" smtClean="false"/>
              <a:t>Третий уровень</a:t>
            </a:r>
          </a:p>
          <a:p>
            <a:pPr lvl="3"/>
            <a:r>
              <a:rPr lang="ru-RU" smtClean="false"/>
              <a:t>Четвертый уровень</a:t>
            </a:r>
          </a:p>
          <a:p>
            <a:pPr lvl="4"/>
            <a:r>
              <a:rPr lang="ru-RU" smtClean="false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true"/>
          </p:cNvSpPr>
          <p:nvPr>
            <p:ph sz="half" idx="2"/>
          </p:nvPr>
        </p:nvSpPr>
        <p:spPr>
          <a:xfrm>
            <a:off x="5048250" y="1752600"/>
            <a:ext cx="3906838" cy="437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false"/>
              <a:t>Образец текста</a:t>
            </a:r>
          </a:p>
          <a:p>
            <a:pPr lvl="1"/>
            <a:r>
              <a:rPr lang="ru-RU" smtClean="false"/>
              <a:t>Второй уровень</a:t>
            </a:r>
          </a:p>
          <a:p>
            <a:pPr lvl="2"/>
            <a:r>
              <a:rPr lang="ru-RU" smtClean="false"/>
              <a:t>Третий уровень</a:t>
            </a:r>
          </a:p>
          <a:p>
            <a:pPr lvl="3"/>
            <a:r>
              <a:rPr lang="ru-RU" smtClean="false"/>
              <a:t>Четвертый уровень</a:t>
            </a:r>
          </a:p>
          <a:p>
            <a:pPr lvl="4"/>
            <a:r>
              <a:rPr lang="ru-RU" smtClean="false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D9AF6-927F-4F1C-9312-B021DBB28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false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ru-RU" smtClean="false"/>
              <a:t>Образец текста</a:t>
            </a:r>
          </a:p>
        </p:txBody>
      </p:sp>
      <p:sp>
        <p:nvSpPr>
          <p:cNvPr id="4" name="Содержимое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false"/>
              <a:t>Образец текста</a:t>
            </a:r>
          </a:p>
          <a:p>
            <a:pPr lvl="1"/>
            <a:r>
              <a:rPr lang="ru-RU" smtClean="false"/>
              <a:t>Второй уровень</a:t>
            </a:r>
          </a:p>
          <a:p>
            <a:pPr lvl="2"/>
            <a:r>
              <a:rPr lang="ru-RU" smtClean="false"/>
              <a:t>Третий уровень</a:t>
            </a:r>
          </a:p>
          <a:p>
            <a:pPr lvl="3"/>
            <a:r>
              <a:rPr lang="ru-RU" smtClean="false"/>
              <a:t>Четвертый уровень</a:t>
            </a:r>
          </a:p>
          <a:p>
            <a:pPr lvl="4"/>
            <a:r>
              <a:rPr lang="ru-RU" smtClean="false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ru-RU" smtClean="false"/>
              <a:t>Образец текста</a:t>
            </a:r>
          </a:p>
        </p:txBody>
      </p:sp>
      <p:sp>
        <p:nvSpPr>
          <p:cNvPr id="6" name="Содержимое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false"/>
              <a:t>Образец текста</a:t>
            </a:r>
          </a:p>
          <a:p>
            <a:pPr lvl="1"/>
            <a:r>
              <a:rPr lang="ru-RU" smtClean="false"/>
              <a:t>Второй уровень</a:t>
            </a:r>
          </a:p>
          <a:p>
            <a:pPr lvl="2"/>
            <a:r>
              <a:rPr lang="ru-RU" smtClean="false"/>
              <a:t>Третий уровень</a:t>
            </a:r>
          </a:p>
          <a:p>
            <a:pPr lvl="3"/>
            <a:r>
              <a:rPr lang="ru-RU" smtClean="false"/>
              <a:t>Четвертый уровень</a:t>
            </a:r>
          </a:p>
          <a:p>
            <a:pPr lvl="4"/>
            <a:r>
              <a:rPr lang="ru-RU" smtClean="false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DEBB9-B657-4751-9B0F-64DAD04CD8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false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2624F-C970-4113-B447-971F708F7D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DF1D1-944B-47F5-9206-F7D7B8C024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true"/>
            </a:lvl1pPr>
          </a:lstStyle>
          <a:p>
            <a:r>
              <a:rPr lang="ru-RU" smtClean="false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false"/>
              <a:t>Образец текста</a:t>
            </a:r>
          </a:p>
          <a:p>
            <a:pPr lvl="1"/>
            <a:r>
              <a:rPr lang="ru-RU" smtClean="false"/>
              <a:t>Второй уровень</a:t>
            </a:r>
          </a:p>
          <a:p>
            <a:pPr lvl="2"/>
            <a:r>
              <a:rPr lang="ru-RU" smtClean="false"/>
              <a:t>Третий уровень</a:t>
            </a:r>
          </a:p>
          <a:p>
            <a:pPr lvl="3"/>
            <a:r>
              <a:rPr lang="ru-RU" smtClean="false"/>
              <a:t>Четвертый уровень</a:t>
            </a:r>
          </a:p>
          <a:p>
            <a:pPr lvl="4"/>
            <a:r>
              <a:rPr lang="ru-RU" smtClean="false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false"/>
              <a:t>Образец текста</a:t>
            </a:r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BEEE7-03CB-4743-A9C1-96C23E087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true"/>
            </a:lvl1pPr>
          </a:lstStyle>
          <a:p>
            <a:r>
              <a:rPr lang="ru-RU" smtClean="false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false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false"/>
              <a:t>Образец текста</a:t>
            </a:r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11E1D-24D1-4A10-9E90-FFC5FBD2AA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13.xml" Type="http://schemas.openxmlformats.org/officeDocument/2006/relationships/slideLayout" Id="rId13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12.xml" Type="http://schemas.openxmlformats.org/officeDocument/2006/relationships/slideLayout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media/image1.png" Type="http://schemas.openxmlformats.org/officeDocument/2006/relationships/image" Id="rId1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Relationship Target="../theme/theme1.xml" Type="http://schemas.openxmlformats.org/officeDocument/2006/relationships/theme" Id="rId14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true" noChangeArrowheads="true"/>
          </p:cNvPicPr>
          <p:nvPr userDrawn="true"/>
        </p:nvPicPr>
        <p:blipFill>
          <a:blip cstate="print" r:embed="rId15"/>
          <a:srcRect/>
          <a:stretch>
            <a:fillRect/>
          </a:stretch>
        </p:blipFill>
        <p:spPr bwMode="auto">
          <a:xfrm>
            <a:off x="0" y="-27384"/>
            <a:ext cx="9144000" cy="149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Rectangle 10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90600" y="1752600"/>
            <a:ext cx="7964488" cy="43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ru-RU" smtClean="false"/>
              <a:t>Образец текста</a:t>
            </a:r>
          </a:p>
          <a:p>
            <a:pPr lvl="1"/>
            <a:r>
              <a:rPr lang="ru-RU" smtClean="false"/>
              <a:t>Второй уровень</a:t>
            </a:r>
          </a:p>
          <a:p>
            <a:pPr lvl="2"/>
            <a:r>
              <a:rPr lang="ru-RU" smtClean="false"/>
              <a:t>Третий уровень</a:t>
            </a:r>
          </a:p>
          <a:p>
            <a:pPr lvl="3"/>
            <a:r>
              <a:rPr lang="ru-RU" smtClean="false"/>
              <a:t>Четвертый уровень</a:t>
            </a:r>
          </a:p>
          <a:p>
            <a:pPr lvl="4"/>
            <a:r>
              <a:rPr lang="ru-RU" smtClean="false"/>
              <a:t>Пятый уровень</a:t>
            </a:r>
            <a:endParaRPr lang="en-US" smtClean="false"/>
          </a:p>
        </p:txBody>
      </p:sp>
      <p:sp>
        <p:nvSpPr>
          <p:cNvPr id="18443" name="Rectangle 11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false" compatLnSpc="true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444" name="Rectangle 12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false" compatLnSpc="true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445" name="Rectangle 13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false" compatLnSpc="true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3CF0BD-D7FB-4EEE-AE2D-C53F75FD80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46" name="Rectangle 14"/>
          <p:cNvSpPr>
            <a:spLocks noGrp="true" noChangeArrowheads="true"/>
          </p:cNvSpPr>
          <p:nvPr>
            <p:ph type="title"/>
          </p:nvPr>
        </p:nvSpPr>
        <p:spPr bwMode="auto">
          <a:xfrm>
            <a:off x="990600" y="228600"/>
            <a:ext cx="7953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false" compatLnSpc="true">
            <a:prstTxWarp prst="textNoShape">
              <a:avLst/>
            </a:prstTxWarp>
          </a:bodyPr>
          <a:lstStyle/>
          <a:p>
            <a:pPr lvl="0"/>
            <a:r>
              <a:rPr lang="ru-RU" dirty="false" smtClean="false"/>
              <a:t>Образец заголовка</a:t>
            </a:r>
            <a:endParaRPr lang="en-US" dirty="false" smtClean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4400">
          <a:solidFill>
            <a:schemeClr val="bg2">
              <a:lumMod val="10000"/>
              <a:lumOff val="90000"/>
            </a:schemeClr>
          </a:solidFill>
          <a:latin typeface="+mj-lt"/>
          <a:ea typeface="+mj-ea"/>
          <a:cs typeface="+mj-cs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false" eaLnBrk="true" fontAlgn="base" hangingPunct="tru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false" eaLnBrk="true" fontAlgn="base" hangingPunct="tru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false" eaLnBrk="true" fontAlgn="base" hangingPunct="tru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false" eaLnBrk="true" fontAlgn="base" hangingPunct="tru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false" eaLnBrk="true" fontAlgn="base" hangingPunct="tru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false" eaLnBrk="true" fontAlgn="base" hangingPunct="tru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false" eaLnBrk="true" fontAlgn="base" hangingPunct="tru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false" eaLnBrk="true" fontAlgn="base" hangingPunct="tru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false" eaLnBrk="true" fontAlgn="base" hangingPunct="tru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false" eaLnBrk="true" fontAlgn="base" hangingPunct="tru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false" eaLnBrk="true" fontAlgn="base" hangingPunct="tru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false" eaLnBrk="true" fontAlgn="base" hangingPunct="tru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false" eaLnBrk="true" fontAlgn="base" hangingPunct="tru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6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6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Сравнительные итоги 2015-2016г.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Автор: Выбегалло А.А.</a:t>
            </a:r>
          </a:p>
        </p:txBody>
      </p:sp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Динамика отгрузок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0" y="1828800"/>
            <a:ext cx="5486400" cy="4572000"/>
            <a:chOff x="0" y="18288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0" y="1828800"/>
              <a:ext cx="54863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74300" y="2280269"/>
              <a:ext cx="3896471" cy="37311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74300" y="5276535"/>
              <a:ext cx="3896471" cy="0"/>
            </a:xfrm>
            <a:custGeom>
              <a:avLst/>
              <a:pathLst>
                <a:path w="3896471" h="0">
                  <a:moveTo>
                    <a:pt x="0" y="0"/>
                  </a:moveTo>
                  <a:lnTo>
                    <a:pt x="389647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74300" y="4145869"/>
              <a:ext cx="3896471" cy="0"/>
            </a:xfrm>
            <a:custGeom>
              <a:avLst/>
              <a:pathLst>
                <a:path w="3896471" h="0">
                  <a:moveTo>
                    <a:pt x="0" y="0"/>
                  </a:moveTo>
                  <a:lnTo>
                    <a:pt x="389647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74300" y="3015202"/>
              <a:ext cx="3896471" cy="0"/>
            </a:xfrm>
            <a:custGeom>
              <a:avLst/>
              <a:pathLst>
                <a:path w="3896471" h="0">
                  <a:moveTo>
                    <a:pt x="0" y="0"/>
                  </a:moveTo>
                  <a:lnTo>
                    <a:pt x="389647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4300" y="5841868"/>
              <a:ext cx="3896471" cy="0"/>
            </a:xfrm>
            <a:custGeom>
              <a:avLst/>
              <a:pathLst>
                <a:path w="3896471" h="0">
                  <a:moveTo>
                    <a:pt x="0" y="0"/>
                  </a:moveTo>
                  <a:lnTo>
                    <a:pt x="389647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74300" y="4711202"/>
              <a:ext cx="3896471" cy="0"/>
            </a:xfrm>
            <a:custGeom>
              <a:avLst/>
              <a:pathLst>
                <a:path w="3896471" h="0">
                  <a:moveTo>
                    <a:pt x="0" y="0"/>
                  </a:moveTo>
                  <a:lnTo>
                    <a:pt x="389647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74300" y="3580535"/>
              <a:ext cx="3896471" cy="0"/>
            </a:xfrm>
            <a:custGeom>
              <a:avLst/>
              <a:pathLst>
                <a:path w="3896471" h="0">
                  <a:moveTo>
                    <a:pt x="0" y="0"/>
                  </a:moveTo>
                  <a:lnTo>
                    <a:pt x="389647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74300" y="2449869"/>
              <a:ext cx="3896471" cy="0"/>
            </a:xfrm>
            <a:custGeom>
              <a:avLst/>
              <a:pathLst>
                <a:path w="3896471" h="0">
                  <a:moveTo>
                    <a:pt x="0" y="0"/>
                  </a:moveTo>
                  <a:lnTo>
                    <a:pt x="389647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5930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85313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04695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24078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43461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62844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82227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01610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20993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40376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159758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79141" y="2280269"/>
              <a:ext cx="0" cy="3731198"/>
            </a:xfrm>
            <a:custGeom>
              <a:avLst/>
              <a:pathLst>
                <a:path w="0" h="3731198">
                  <a:moveTo>
                    <a:pt x="0" y="373119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65930" y="2740450"/>
              <a:ext cx="3513211" cy="905663"/>
            </a:xfrm>
            <a:custGeom>
              <a:avLst/>
              <a:pathLst>
                <a:path w="3513211" h="905663">
                  <a:moveTo>
                    <a:pt x="0" y="209173"/>
                  </a:moveTo>
                  <a:lnTo>
                    <a:pt x="319382" y="210303"/>
                  </a:lnTo>
                  <a:lnTo>
                    <a:pt x="638765" y="570986"/>
                  </a:lnTo>
                  <a:lnTo>
                    <a:pt x="958148" y="549503"/>
                  </a:lnTo>
                  <a:lnTo>
                    <a:pt x="1277531" y="727018"/>
                  </a:lnTo>
                  <a:lnTo>
                    <a:pt x="1596914" y="905663"/>
                  </a:lnTo>
                  <a:lnTo>
                    <a:pt x="1916297" y="48618"/>
                  </a:lnTo>
                  <a:lnTo>
                    <a:pt x="2235680" y="0"/>
                  </a:lnTo>
                  <a:lnTo>
                    <a:pt x="2555063" y="48618"/>
                  </a:lnTo>
                  <a:lnTo>
                    <a:pt x="2874445" y="246485"/>
                  </a:lnTo>
                  <a:lnTo>
                    <a:pt x="3193828" y="617343"/>
                  </a:lnTo>
                  <a:lnTo>
                    <a:pt x="3513211" y="55854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65930" y="2605901"/>
              <a:ext cx="2874445" cy="1121620"/>
            </a:xfrm>
            <a:custGeom>
              <a:avLst/>
              <a:pathLst>
                <a:path w="2874445" h="1121620">
                  <a:moveTo>
                    <a:pt x="0" y="180906"/>
                  </a:moveTo>
                  <a:lnTo>
                    <a:pt x="319382" y="345983"/>
                  </a:lnTo>
                  <a:lnTo>
                    <a:pt x="638765" y="903402"/>
                  </a:lnTo>
                  <a:lnTo>
                    <a:pt x="958148" y="743978"/>
                  </a:lnTo>
                  <a:lnTo>
                    <a:pt x="1277531" y="732671"/>
                  </a:lnTo>
                  <a:lnTo>
                    <a:pt x="1596914" y="0"/>
                  </a:lnTo>
                  <a:lnTo>
                    <a:pt x="1916297" y="618474"/>
                  </a:lnTo>
                  <a:lnTo>
                    <a:pt x="2235680" y="1001770"/>
                  </a:lnTo>
                  <a:lnTo>
                    <a:pt x="2555063" y="634303"/>
                  </a:lnTo>
                  <a:lnTo>
                    <a:pt x="2874445" y="112162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74300" y="2280269"/>
              <a:ext cx="3896471" cy="373119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653738" y="580376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54470" y="4673102"/>
              <a:ext cx="45720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1 000 000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54470" y="3542435"/>
              <a:ext cx="45720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2 000 000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54470" y="2411769"/>
              <a:ext cx="45720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3 000 000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739505" y="5841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39505" y="471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39505" y="3580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9505" y="2449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65930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285313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604695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24078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43461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62844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882227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201610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20993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840376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59758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479141" y="60114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936964" y="6073701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256347" y="607310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575730" y="60721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895113" y="6073304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214495" y="607310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533878" y="60721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853261" y="6073701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172644" y="60721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492027" y="60721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82444" y="607211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01827" y="6073701"/>
              <a:ext cx="115862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21210" y="6073106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481062" y="6193495"/>
              <a:ext cx="482947" cy="1107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Месяцы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-302230" y="4085643"/>
              <a:ext cx="799796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Отгрузка, руб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4814771" y="3803402"/>
              <a:ext cx="602039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4886771" y="3872823"/>
              <a:ext cx="248363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year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4886771" y="4013999"/>
              <a:ext cx="201167" cy="201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906888" y="4114583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886771" y="4215167"/>
              <a:ext cx="201167" cy="201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06888" y="4315751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5113085" y="4076483"/>
              <a:ext cx="231725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13085" y="4277651"/>
              <a:ext cx="231725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4300" y="2110086"/>
              <a:ext cx="640270" cy="805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по месяцам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4300" y="1864853"/>
              <a:ext cx="1416595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9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Отгрузка 2015-2016</a:t>
              </a:r>
            </a:p>
          </p:txBody>
        </p:sp>
      </p:grpSp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5486400" y="2743200"/>
          <a:ext cx="3200400" cy="274320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3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3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3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3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Прирост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5 116 000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5 404 000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5.63%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0EE90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5 114 000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5 112 000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-0.04%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7942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4 476 000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4 126 000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-7.82%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7942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4 514 000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4 408 000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-2.35%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7942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4 200 000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4 428 000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5.43%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0EE90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3 884 000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5 724 000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47.37%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0EE90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5 400 000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4 630 000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-14.26%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7942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5 486 000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3 952 000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-27.96%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7942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5 400 000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4 602 000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-14.78%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7942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5 050 000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3 740 000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-25.94%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7942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4 394 000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-100.00%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7942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4 498 000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-100.00%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794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Анализ выполнения плана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0" y="1828800"/>
            <a:ext cx="9144000" cy="5029200"/>
            <a:chOff x="0" y="1828800"/>
            <a:chExt cx="9144000" cy="5029200"/>
          </a:xfrm>
        </p:grpSpPr>
        <p:sp>
          <p:nvSpPr>
            <p:cNvPr id="4" name="rc4"/>
            <p:cNvSpPr/>
            <p:nvPr/>
          </p:nvSpPr>
          <p:spPr>
            <a:xfrm>
              <a:off x="0" y="1828800"/>
              <a:ext cx="9144000" cy="5029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89264" y="1898389"/>
              <a:ext cx="8785146" cy="4570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264" y="5542693"/>
              <a:ext cx="8785146" cy="0"/>
            </a:xfrm>
            <a:custGeom>
              <a:avLst/>
              <a:pathLst>
                <a:path w="8785146" h="0">
                  <a:moveTo>
                    <a:pt x="0" y="0"/>
                  </a:moveTo>
                  <a:lnTo>
                    <a:pt x="878514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89264" y="4106225"/>
              <a:ext cx="8785146" cy="0"/>
            </a:xfrm>
            <a:custGeom>
              <a:avLst/>
              <a:pathLst>
                <a:path w="8785146" h="0">
                  <a:moveTo>
                    <a:pt x="0" y="0"/>
                  </a:moveTo>
                  <a:lnTo>
                    <a:pt x="878514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89264" y="2669756"/>
              <a:ext cx="8785146" cy="0"/>
            </a:xfrm>
            <a:custGeom>
              <a:avLst/>
              <a:pathLst>
                <a:path w="8785146" h="0">
                  <a:moveTo>
                    <a:pt x="0" y="0"/>
                  </a:moveTo>
                  <a:lnTo>
                    <a:pt x="878514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9264" y="6260928"/>
              <a:ext cx="8785146" cy="0"/>
            </a:xfrm>
            <a:custGeom>
              <a:avLst/>
              <a:pathLst>
                <a:path w="8785146" h="0">
                  <a:moveTo>
                    <a:pt x="0" y="0"/>
                  </a:moveTo>
                  <a:lnTo>
                    <a:pt x="878514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9264" y="4824459"/>
              <a:ext cx="8785146" cy="0"/>
            </a:xfrm>
            <a:custGeom>
              <a:avLst/>
              <a:pathLst>
                <a:path w="8785146" h="0">
                  <a:moveTo>
                    <a:pt x="0" y="0"/>
                  </a:moveTo>
                  <a:lnTo>
                    <a:pt x="878514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9264" y="3387990"/>
              <a:ext cx="8785146" cy="0"/>
            </a:xfrm>
            <a:custGeom>
              <a:avLst/>
              <a:pathLst>
                <a:path w="8785146" h="0">
                  <a:moveTo>
                    <a:pt x="0" y="0"/>
                  </a:moveTo>
                  <a:lnTo>
                    <a:pt x="878514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264" y="1951521"/>
              <a:ext cx="8785146" cy="0"/>
            </a:xfrm>
            <a:custGeom>
              <a:avLst/>
              <a:pathLst>
                <a:path w="8785146" h="0">
                  <a:moveTo>
                    <a:pt x="0" y="0"/>
                  </a:moveTo>
                  <a:lnTo>
                    <a:pt x="878514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701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22428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18155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13883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09610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05337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01065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96792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92519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88246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83974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79701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275428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71156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066883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462610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58338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54065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649792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45519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441247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836974" y="1898389"/>
              <a:ext cx="0" cy="4570279"/>
            </a:xfrm>
            <a:custGeom>
              <a:avLst/>
              <a:pathLst>
                <a:path w="0" h="4570279">
                  <a:moveTo>
                    <a:pt x="0" y="45702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48623" y="2549324"/>
              <a:ext cx="356154" cy="3711603"/>
            </a:xfrm>
            <a:prstGeom prst="rect">
              <a:avLst/>
            </a:prstGeom>
            <a:solidFill>
              <a:srgbClr val="228B22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44351" y="3368762"/>
              <a:ext cx="356154" cy="2892166"/>
            </a:xfrm>
            <a:prstGeom prst="rect">
              <a:avLst/>
            </a:prstGeom>
            <a:solidFill>
              <a:srgbClr val="228B22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140078" y="3553713"/>
              <a:ext cx="356154" cy="2707214"/>
            </a:xfrm>
            <a:prstGeom prst="rect">
              <a:avLst/>
            </a:prstGeom>
            <a:solidFill>
              <a:srgbClr val="EE6363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35805" y="3757368"/>
              <a:ext cx="356154" cy="2503560"/>
            </a:xfrm>
            <a:prstGeom prst="rect">
              <a:avLst/>
            </a:prstGeom>
            <a:solidFill>
              <a:srgbClr val="EE6363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931533" y="3383880"/>
              <a:ext cx="356154" cy="2877047"/>
            </a:xfrm>
            <a:prstGeom prst="rect">
              <a:avLst/>
            </a:prstGeom>
            <a:solidFill>
              <a:srgbClr val="228B22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327260" y="3370127"/>
              <a:ext cx="356154" cy="2890800"/>
            </a:xfrm>
            <a:prstGeom prst="rect">
              <a:avLst/>
            </a:prstGeom>
            <a:solidFill>
              <a:srgbClr val="228B22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22987" y="2681356"/>
              <a:ext cx="356154" cy="3579571"/>
            </a:xfrm>
            <a:prstGeom prst="rect">
              <a:avLst/>
            </a:prstGeom>
            <a:solidFill>
              <a:srgbClr val="228B22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118715" y="3250818"/>
              <a:ext cx="356154" cy="3010110"/>
            </a:xfrm>
            <a:prstGeom prst="rect">
              <a:avLst/>
            </a:prstGeom>
            <a:solidFill>
              <a:srgbClr val="228B22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14442" y="3335991"/>
              <a:ext cx="356154" cy="2924936"/>
            </a:xfrm>
            <a:prstGeom prst="rect">
              <a:avLst/>
            </a:prstGeom>
            <a:solidFill>
              <a:srgbClr val="228B22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910169" y="3576188"/>
              <a:ext cx="356154" cy="2684740"/>
            </a:xfrm>
            <a:prstGeom prst="rect">
              <a:avLst/>
            </a:prstGeom>
            <a:solidFill>
              <a:srgbClr val="EE6363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305896" y="3963205"/>
              <a:ext cx="356154" cy="2297722"/>
            </a:xfrm>
            <a:prstGeom prst="rect">
              <a:avLst/>
            </a:prstGeom>
            <a:solidFill>
              <a:srgbClr val="EE6363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01624" y="3497353"/>
              <a:ext cx="356154" cy="2763574"/>
            </a:xfrm>
            <a:prstGeom prst="rect">
              <a:avLst/>
            </a:prstGeom>
            <a:solidFill>
              <a:srgbClr val="EE6363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097351" y="3404902"/>
              <a:ext cx="356154" cy="2856025"/>
            </a:xfrm>
            <a:prstGeom prst="rect">
              <a:avLst/>
            </a:prstGeom>
            <a:solidFill>
              <a:srgbClr val="EE6363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493078" y="3234040"/>
              <a:ext cx="356154" cy="3026887"/>
            </a:xfrm>
            <a:prstGeom prst="rect">
              <a:avLst/>
            </a:prstGeom>
            <a:solidFill>
              <a:srgbClr val="228B22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888806" y="3618542"/>
              <a:ext cx="356154" cy="2642385"/>
            </a:xfrm>
            <a:prstGeom prst="rect">
              <a:avLst/>
            </a:prstGeom>
            <a:solidFill>
              <a:srgbClr val="EE6363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284533" y="4184196"/>
              <a:ext cx="356154" cy="2076731"/>
            </a:xfrm>
            <a:prstGeom prst="rect">
              <a:avLst/>
            </a:prstGeom>
            <a:solidFill>
              <a:srgbClr val="EE6363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680260" y="3385392"/>
              <a:ext cx="356154" cy="2875535"/>
            </a:xfrm>
            <a:prstGeom prst="rect">
              <a:avLst/>
            </a:prstGeom>
            <a:solidFill>
              <a:srgbClr val="228B22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075988" y="2106129"/>
              <a:ext cx="356154" cy="4154799"/>
            </a:xfrm>
            <a:prstGeom prst="rect">
              <a:avLst/>
            </a:prstGeom>
            <a:solidFill>
              <a:srgbClr val="228B22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471715" y="2217857"/>
              <a:ext cx="356154" cy="4043070"/>
            </a:xfrm>
            <a:prstGeom prst="rect">
              <a:avLst/>
            </a:prstGeom>
            <a:solidFill>
              <a:srgbClr val="228B22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867442" y="3914121"/>
              <a:ext cx="356154" cy="2346806"/>
            </a:xfrm>
            <a:prstGeom prst="rect">
              <a:avLst/>
            </a:prstGeom>
            <a:solidFill>
              <a:srgbClr val="EE6363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263169" y="3238235"/>
              <a:ext cx="356154" cy="3022693"/>
            </a:xfrm>
            <a:prstGeom prst="rect">
              <a:avLst/>
            </a:prstGeom>
            <a:solidFill>
              <a:srgbClr val="228B22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658897" y="3803291"/>
              <a:ext cx="356154" cy="2457636"/>
            </a:xfrm>
            <a:prstGeom prst="rect">
              <a:avLst/>
            </a:prstGeom>
            <a:solidFill>
              <a:srgbClr val="EE6363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 rot="-5400000">
              <a:off x="277730" y="2848016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129.19%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673457" y="3667454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100.67%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1104587" y="3802842"/>
              <a:ext cx="422374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94.23%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500314" y="4006496"/>
              <a:ext cx="422374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87.14%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1860639" y="3682572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100.14%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2256366" y="3668819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100.62%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2652094" y="2980048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124.60%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3047821" y="3549510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104.77%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3443548" y="3634683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101.81%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3874678" y="3825316"/>
              <a:ext cx="422374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93.45%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4270405" y="4212334"/>
              <a:ext cx="422374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79.98%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4666133" y="3746482"/>
              <a:ext cx="422374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96.19%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5061860" y="3654031"/>
              <a:ext cx="422374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99.41%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5422185" y="3532732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105.36%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5853315" y="3867671"/>
              <a:ext cx="422374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91.98%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6249042" y="4433325"/>
              <a:ext cx="422374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72.29%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6609367" y="3684084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100.09%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7005094" y="2404820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144.62%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7400821" y="2516549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140.73%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7831951" y="4163250"/>
              <a:ext cx="422374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81.69%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8192276" y="3536927"/>
              <a:ext cx="493179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105.21%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8623406" y="4052420"/>
              <a:ext cx="422374" cy="930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85.54%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289264" y="1898389"/>
              <a:ext cx="8785146" cy="457027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54470" y="6260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54470" y="4824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54470" y="3387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54470" y="1951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26701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922428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18155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713883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09610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505337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901065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296792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92519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088246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483974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879701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275428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671156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066883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462610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858338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254065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649792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045519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441247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836974" y="64686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497735" y="6530901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93462" y="653030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289190" y="65293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684917" y="6530504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080644" y="653030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76372" y="65293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872099" y="6530901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267826" y="65293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63553" y="65293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030315" y="652931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426042" y="6530901"/>
              <a:ext cx="115862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11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21770" y="6530306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46463" y="6530901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642190" y="653030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037917" y="65293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433645" y="6530504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829372" y="653030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225099" y="65293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620826" y="6530901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016554" y="65293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412281" y="652931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779043" y="652931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499368" y="6672920"/>
              <a:ext cx="364938" cy="8850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месяц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-547982" y="4128164"/>
              <a:ext cx="1301024" cy="1107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Выполнение плана, %</a:t>
              </a:r>
            </a:p>
          </p:txBody>
        </p:sp>
      </p:grpSp>
    </p:spTree>
  </p:cSld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Like-for-like анализ рынков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0" y="1828800"/>
            <a:ext cx="9144000" cy="5029200"/>
            <a:chOff x="0" y="1828800"/>
            <a:chExt cx="9144000" cy="5029200"/>
          </a:xfrm>
        </p:grpSpPr>
        <p:sp>
          <p:nvSpPr>
            <p:cNvPr id="4" name="rc4"/>
            <p:cNvSpPr/>
            <p:nvPr/>
          </p:nvSpPr>
          <p:spPr>
            <a:xfrm>
              <a:off x="811064" y="4998503"/>
              <a:ext cx="220582" cy="110943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1064" y="3798016"/>
              <a:ext cx="220582" cy="12004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11064" y="3149445"/>
              <a:ext cx="220582" cy="64857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11064" y="2524687"/>
              <a:ext cx="220582" cy="6247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56155" y="5141385"/>
              <a:ext cx="220582" cy="96655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56155" y="4216856"/>
              <a:ext cx="220582" cy="9245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56155" y="3131234"/>
              <a:ext cx="220582" cy="108562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56155" y="2322972"/>
              <a:ext cx="220582" cy="8082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434086" y="5179207"/>
              <a:ext cx="220582" cy="92873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34086" y="4403162"/>
              <a:ext cx="220582" cy="77604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34086" y="3323144"/>
              <a:ext cx="220582" cy="108001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34086" y="2526088"/>
              <a:ext cx="220582" cy="7970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9177" y="5296874"/>
              <a:ext cx="220582" cy="81106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9177" y="4595072"/>
              <a:ext cx="220582" cy="7018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79177" y="3650932"/>
              <a:ext cx="220582" cy="94414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79177" y="2527489"/>
              <a:ext cx="220582" cy="11234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57108" y="5299675"/>
              <a:ext cx="220582" cy="80826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57108" y="4814998"/>
              <a:ext cx="220582" cy="4846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57108" y="4159423"/>
              <a:ext cx="220582" cy="65557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57108" y="2972944"/>
              <a:ext cx="220582" cy="11864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02199" y="5394930"/>
              <a:ext cx="220582" cy="71300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302199" y="4488611"/>
              <a:ext cx="220582" cy="9063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02199" y="3931092"/>
              <a:ext cx="220582" cy="55751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02199" y="3218084"/>
              <a:ext cx="220582" cy="7130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80130" y="5116170"/>
              <a:ext cx="220582" cy="99176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80130" y="3987124"/>
              <a:ext cx="220582" cy="11290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80130" y="3488439"/>
              <a:ext cx="220582" cy="49868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80130" y="2946328"/>
              <a:ext cx="220582" cy="5421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25221" y="5609253"/>
              <a:ext cx="220582" cy="49868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25221" y="5064341"/>
              <a:ext cx="220582" cy="5449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25221" y="4058565"/>
              <a:ext cx="220582" cy="100577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25221" y="3020571"/>
              <a:ext cx="220582" cy="10379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03152" y="5211425"/>
              <a:ext cx="220582" cy="89651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303152" y="4610481"/>
              <a:ext cx="220582" cy="6009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303152" y="4017942"/>
              <a:ext cx="220582" cy="59253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303152" y="3166254"/>
              <a:ext cx="220582" cy="8516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48243" y="5358509"/>
              <a:ext cx="220582" cy="74942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48243" y="4829006"/>
              <a:ext cx="220582" cy="5295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48243" y="3677547"/>
              <a:ext cx="220582" cy="115145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48243" y="3006563"/>
              <a:ext cx="220582" cy="6709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926174" y="5591042"/>
              <a:ext cx="220582" cy="51689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926174" y="5123174"/>
              <a:ext cx="220582" cy="4678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926174" y="3884866"/>
              <a:ext cx="220582" cy="123830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926174" y="3387581"/>
              <a:ext cx="220582" cy="4972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71265" y="5396331"/>
              <a:ext cx="220582" cy="71160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171265" y="4348531"/>
              <a:ext cx="220582" cy="104779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71265" y="3148044"/>
              <a:ext cx="220582" cy="120048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171265" y="2098843"/>
              <a:ext cx="220582" cy="10492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549196" y="5221231"/>
              <a:ext cx="220582" cy="88670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549196" y="4020743"/>
              <a:ext cx="220582" cy="12004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549196" y="3470228"/>
              <a:ext cx="220582" cy="55051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549196" y="2325773"/>
              <a:ext cx="220582" cy="1144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794287" y="5428549"/>
              <a:ext cx="220582" cy="67938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794287" y="4736553"/>
              <a:ext cx="220582" cy="6919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794287" y="3884866"/>
              <a:ext cx="220582" cy="85168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794287" y="2865082"/>
              <a:ext cx="220582" cy="10197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172218" y="5516800"/>
              <a:ext cx="220582" cy="59113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172218" y="4461996"/>
              <a:ext cx="220582" cy="10548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172218" y="3358164"/>
              <a:ext cx="220582" cy="110383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172218" y="2265539"/>
              <a:ext cx="220582" cy="10926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417309" y="5445359"/>
              <a:ext cx="220582" cy="6625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417309" y="4400361"/>
              <a:ext cx="220582" cy="104499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417309" y="3980120"/>
              <a:ext cx="220582" cy="42024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417309" y="3339954"/>
              <a:ext cx="220582" cy="6401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95240" y="5082551"/>
              <a:ext cx="220582" cy="102538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795240" y="3946501"/>
              <a:ext cx="220582" cy="11360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795240" y="2981348"/>
              <a:ext cx="220582" cy="96515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795240" y="2325773"/>
              <a:ext cx="220582" cy="6555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040331" y="4890641"/>
              <a:ext cx="220582" cy="121729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040331" y="4439583"/>
              <a:ext cx="220582" cy="4510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040331" y="3903076"/>
              <a:ext cx="220582" cy="53650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040331" y="2884693"/>
              <a:ext cx="220582" cy="10183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418262" y="5344501"/>
              <a:ext cx="220582" cy="76343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418262" y="4505421"/>
              <a:ext cx="220582" cy="8390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418262" y="3309136"/>
              <a:ext cx="220582" cy="119628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418262" y="2570914"/>
              <a:ext cx="220582" cy="738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663353" y="5647074"/>
              <a:ext cx="220582" cy="46086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663353" y="4978892"/>
              <a:ext cx="220582" cy="6681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663353" y="4181836"/>
              <a:ext cx="220582" cy="7970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663353" y="3488439"/>
              <a:ext cx="220582" cy="6933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041284" y="5382323"/>
              <a:ext cx="220582" cy="72561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041284" y="4725347"/>
              <a:ext cx="220582" cy="6569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7041284" y="3564082"/>
              <a:ext cx="220582" cy="116126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041284" y="3030377"/>
              <a:ext cx="220582" cy="5337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664306" y="5069944"/>
              <a:ext cx="220582" cy="103799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664306" y="4432579"/>
              <a:ext cx="220582" cy="6373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664306" y="3713968"/>
              <a:ext cx="220582" cy="71861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7664306" y="2957535"/>
              <a:ext cx="220582" cy="7564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774300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1014935" y="6377585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1397322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637957" y="6376990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2020344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2260979" y="637599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2643366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884001" y="6377188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3266388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507023" y="6376990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02" name="rc102"/>
            <p:cNvSpPr/>
            <p:nvPr/>
          </p:nvSpPr>
          <p:spPr>
            <a:xfrm>
              <a:off x="3889410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4130045" y="637599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4512432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4753067" y="6377585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5135454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5376089" y="637599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5758476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5999111" y="637599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110" name="rc110"/>
            <p:cNvSpPr/>
            <p:nvPr/>
          </p:nvSpPr>
          <p:spPr>
            <a:xfrm>
              <a:off x="6381498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6593167" y="6375998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7004520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7216189" y="6377585"/>
              <a:ext cx="115862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11</a:t>
              </a:r>
            </a:p>
          </p:txBody>
        </p:sp>
        <p:sp>
          <p:nvSpPr>
            <p:cNvPr id="114" name="rc114"/>
            <p:cNvSpPr/>
            <p:nvPr/>
          </p:nvSpPr>
          <p:spPr>
            <a:xfrm>
              <a:off x="7627542" y="6308393"/>
              <a:ext cx="539201" cy="211409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7839211" y="6376990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12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921355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166447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 rot="-5400000">
              <a:off x="817473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1062565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1544377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789469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 rot="-5400000">
              <a:off x="1440495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1685587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2167399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412491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 rot="-5400000">
              <a:off x="2063517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2308609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2790421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035513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 rot="-5400000">
              <a:off x="2686539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2931631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3413443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658535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 rot="-5400000">
              <a:off x="3309561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3554653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4036465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81557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 rot="-5400000">
              <a:off x="3932583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4177675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4659487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904579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 rot="-5400000">
              <a:off x="4555605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4800697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44" name="pl144"/>
            <p:cNvSpPr/>
            <p:nvPr/>
          </p:nvSpPr>
          <p:spPr>
            <a:xfrm>
              <a:off x="5282509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527601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 rot="-5400000">
              <a:off x="5178627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5423719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5905531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6150623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 rot="-5400000">
              <a:off x="5801649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6046741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52" name="pl152"/>
            <p:cNvSpPr/>
            <p:nvPr/>
          </p:nvSpPr>
          <p:spPr>
            <a:xfrm>
              <a:off x="6528553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773645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 rot="-5400000">
              <a:off x="6424671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5400000">
              <a:off x="6669763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7151575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396667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 rot="-5400000">
              <a:off x="7047693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7292785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60" name="pl160"/>
            <p:cNvSpPr/>
            <p:nvPr/>
          </p:nvSpPr>
          <p:spPr>
            <a:xfrm>
              <a:off x="7774597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8019689" y="65198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 rot="-5400000">
              <a:off x="7670715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5400000">
              <a:off x="7915807" y="6652382"/>
              <a:ext cx="205978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653738" y="606983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54470" y="4669036"/>
              <a:ext cx="45720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1 000 000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54470" y="3268234"/>
              <a:ext cx="45720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2 000 000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54470" y="1867433"/>
              <a:ext cx="45720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3 000 000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739505" y="61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39505" y="4707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39505" y="3306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39505" y="1905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 rot="-5400000">
              <a:off x="-160409" y="4046241"/>
              <a:ext cx="522306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Отгрузка</a:t>
              </a:r>
            </a:p>
          </p:txBody>
        </p:sp>
        <p:sp>
          <p:nvSpPr>
            <p:cNvPr id="173" name="rc173"/>
            <p:cNvSpPr/>
            <p:nvPr/>
          </p:nvSpPr>
          <p:spPr>
            <a:xfrm>
              <a:off x="8310744" y="3559756"/>
              <a:ext cx="763666" cy="1087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8382744" y="3623620"/>
              <a:ext cx="407026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market</a:t>
              </a:r>
            </a:p>
          </p:txBody>
        </p:sp>
        <p:sp>
          <p:nvSpPr>
            <p:cNvPr id="175" name="rc175"/>
            <p:cNvSpPr/>
            <p:nvPr/>
          </p:nvSpPr>
          <p:spPr>
            <a:xfrm>
              <a:off x="8382744" y="3770353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8391744" y="3779353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8382744" y="3971521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8391744" y="3980521"/>
              <a:ext cx="183168" cy="1831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8382744" y="4172689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8391744" y="4181689"/>
              <a:ext cx="183168" cy="1831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8382744" y="4373857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8391744" y="4382857"/>
              <a:ext cx="183168" cy="18316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8609058" y="3833432"/>
              <a:ext cx="393352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1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609058" y="4034005"/>
              <a:ext cx="39335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2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8609058" y="4235173"/>
              <a:ext cx="39335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3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8609058" y="4436936"/>
              <a:ext cx="393352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4</a:t>
              </a:r>
            </a:p>
          </p:txBody>
        </p:sp>
      </p:grpSp>
    </p:spTree>
  </p:cSld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Доля рынков в отгрузке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0" y="1828800"/>
            <a:ext cx="4572000" cy="4572000"/>
            <a:chOff x="0" y="1828800"/>
            <a:chExt cx="4572000" cy="4572000"/>
          </a:xfrm>
        </p:grpSpPr>
        <p:sp>
          <p:nvSpPr>
            <p:cNvPr id="4" name="pg4"/>
            <p:cNvSpPr/>
            <p:nvPr/>
          </p:nvSpPr>
          <p:spPr>
            <a:xfrm>
              <a:off x="814451" y="2457121"/>
              <a:ext cx="1488945" cy="1489330"/>
            </a:xfrm>
            <a:custGeom>
              <a:avLst/>
              <a:pathLst>
                <a:path w="1488945" h="1489330">
                  <a:moveTo>
                    <a:pt x="1488945" y="1488945"/>
                  </a:moveTo>
                  <a:lnTo>
                    <a:pt x="1488945" y="1437602"/>
                  </a:lnTo>
                  <a:lnTo>
                    <a:pt x="1488945" y="1386259"/>
                  </a:lnTo>
                  <a:lnTo>
                    <a:pt x="1488945" y="1334916"/>
                  </a:lnTo>
                  <a:lnTo>
                    <a:pt x="1488945" y="1283573"/>
                  </a:lnTo>
                  <a:lnTo>
                    <a:pt x="1488945" y="1232230"/>
                  </a:lnTo>
                  <a:lnTo>
                    <a:pt x="1488945" y="1180887"/>
                  </a:lnTo>
                  <a:lnTo>
                    <a:pt x="1488945" y="1129544"/>
                  </a:lnTo>
                  <a:lnTo>
                    <a:pt x="1488945" y="1078201"/>
                  </a:lnTo>
                  <a:lnTo>
                    <a:pt x="1488945" y="1026858"/>
                  </a:lnTo>
                  <a:lnTo>
                    <a:pt x="1488945" y="975515"/>
                  </a:lnTo>
                  <a:lnTo>
                    <a:pt x="1488945" y="924173"/>
                  </a:lnTo>
                  <a:lnTo>
                    <a:pt x="1488945" y="872830"/>
                  </a:lnTo>
                  <a:lnTo>
                    <a:pt x="1488945" y="821487"/>
                  </a:lnTo>
                  <a:lnTo>
                    <a:pt x="1488945" y="770144"/>
                  </a:lnTo>
                  <a:lnTo>
                    <a:pt x="1488945" y="718801"/>
                  </a:lnTo>
                  <a:lnTo>
                    <a:pt x="1488945" y="667458"/>
                  </a:lnTo>
                  <a:lnTo>
                    <a:pt x="1488945" y="616115"/>
                  </a:lnTo>
                  <a:lnTo>
                    <a:pt x="1488945" y="564772"/>
                  </a:lnTo>
                  <a:lnTo>
                    <a:pt x="1488945" y="513429"/>
                  </a:lnTo>
                  <a:lnTo>
                    <a:pt x="1488945" y="462086"/>
                  </a:lnTo>
                  <a:lnTo>
                    <a:pt x="1488945" y="410743"/>
                  </a:lnTo>
                  <a:lnTo>
                    <a:pt x="1488945" y="359400"/>
                  </a:lnTo>
                  <a:lnTo>
                    <a:pt x="1488945" y="308057"/>
                  </a:lnTo>
                  <a:lnTo>
                    <a:pt x="1488945" y="256714"/>
                  </a:lnTo>
                  <a:lnTo>
                    <a:pt x="1488945" y="205371"/>
                  </a:lnTo>
                  <a:lnTo>
                    <a:pt x="1488945" y="154028"/>
                  </a:lnTo>
                  <a:lnTo>
                    <a:pt x="1488945" y="102685"/>
                  </a:lnTo>
                  <a:lnTo>
                    <a:pt x="1488945" y="51342"/>
                  </a:lnTo>
                  <a:lnTo>
                    <a:pt x="1488945" y="0"/>
                  </a:lnTo>
                  <a:lnTo>
                    <a:pt x="1438102" y="868"/>
                  </a:lnTo>
                  <a:lnTo>
                    <a:pt x="1387319" y="3472"/>
                  </a:lnTo>
                  <a:lnTo>
                    <a:pt x="1336654" y="7808"/>
                  </a:lnTo>
                  <a:lnTo>
                    <a:pt x="1286167" y="13872"/>
                  </a:lnTo>
                  <a:lnTo>
                    <a:pt x="1235916" y="21657"/>
                  </a:lnTo>
                  <a:lnTo>
                    <a:pt x="1185961" y="31152"/>
                  </a:lnTo>
                  <a:lnTo>
                    <a:pt x="1136359" y="42348"/>
                  </a:lnTo>
                  <a:lnTo>
                    <a:pt x="1087168" y="55232"/>
                  </a:lnTo>
                  <a:lnTo>
                    <a:pt x="1038445" y="69787"/>
                  </a:lnTo>
                  <a:lnTo>
                    <a:pt x="990249" y="85998"/>
                  </a:lnTo>
                  <a:lnTo>
                    <a:pt x="942633" y="103845"/>
                  </a:lnTo>
                  <a:lnTo>
                    <a:pt x="895655" y="123307"/>
                  </a:lnTo>
                  <a:lnTo>
                    <a:pt x="849369" y="144363"/>
                  </a:lnTo>
                  <a:lnTo>
                    <a:pt x="803829" y="166986"/>
                  </a:lnTo>
                  <a:lnTo>
                    <a:pt x="759088" y="191152"/>
                  </a:lnTo>
                  <a:lnTo>
                    <a:pt x="715198" y="216831"/>
                  </a:lnTo>
                  <a:lnTo>
                    <a:pt x="672211" y="243993"/>
                  </a:lnTo>
                  <a:lnTo>
                    <a:pt x="630176" y="272608"/>
                  </a:lnTo>
                  <a:lnTo>
                    <a:pt x="589143" y="302642"/>
                  </a:lnTo>
                  <a:lnTo>
                    <a:pt x="549160" y="334059"/>
                  </a:lnTo>
                  <a:lnTo>
                    <a:pt x="510272" y="366823"/>
                  </a:lnTo>
                  <a:lnTo>
                    <a:pt x="472526" y="400896"/>
                  </a:lnTo>
                  <a:lnTo>
                    <a:pt x="435965" y="436238"/>
                  </a:lnTo>
                  <a:lnTo>
                    <a:pt x="400633" y="472807"/>
                  </a:lnTo>
                  <a:lnTo>
                    <a:pt x="366570" y="510562"/>
                  </a:lnTo>
                  <a:lnTo>
                    <a:pt x="333816" y="549458"/>
                  </a:lnTo>
                  <a:lnTo>
                    <a:pt x="302409" y="589450"/>
                  </a:lnTo>
                  <a:lnTo>
                    <a:pt x="272386" y="630491"/>
                  </a:lnTo>
                  <a:lnTo>
                    <a:pt x="243782" y="672533"/>
                  </a:lnTo>
                  <a:lnTo>
                    <a:pt x="216631" y="715527"/>
                  </a:lnTo>
                  <a:lnTo>
                    <a:pt x="190963" y="759424"/>
                  </a:lnTo>
                  <a:lnTo>
                    <a:pt x="166809" y="804171"/>
                  </a:lnTo>
                  <a:lnTo>
                    <a:pt x="144197" y="849717"/>
                  </a:lnTo>
                  <a:lnTo>
                    <a:pt x="123154" y="896008"/>
                  </a:lnTo>
                  <a:lnTo>
                    <a:pt x="103704" y="942991"/>
                  </a:lnTo>
                  <a:lnTo>
                    <a:pt x="85869" y="990611"/>
                  </a:lnTo>
                  <a:lnTo>
                    <a:pt x="69671" y="1038812"/>
                  </a:lnTo>
                  <a:lnTo>
                    <a:pt x="55128" y="1087538"/>
                  </a:lnTo>
                  <a:lnTo>
                    <a:pt x="42257" y="1136732"/>
                  </a:lnTo>
                  <a:lnTo>
                    <a:pt x="31074" y="1186338"/>
                  </a:lnTo>
                  <a:lnTo>
                    <a:pt x="21591" y="1236295"/>
                  </a:lnTo>
                  <a:lnTo>
                    <a:pt x="13820" y="1286548"/>
                  </a:lnTo>
                  <a:lnTo>
                    <a:pt x="7769" y="1337037"/>
                  </a:lnTo>
                  <a:lnTo>
                    <a:pt x="3445" y="1387703"/>
                  </a:lnTo>
                  <a:lnTo>
                    <a:pt x="855" y="1438487"/>
                  </a:lnTo>
                  <a:lnTo>
                    <a:pt x="0" y="1489330"/>
                  </a:lnTo>
                  <a:lnTo>
                    <a:pt x="51342" y="1489316"/>
                  </a:lnTo>
                  <a:lnTo>
                    <a:pt x="102685" y="1489303"/>
                  </a:lnTo>
                  <a:lnTo>
                    <a:pt x="154028" y="1489290"/>
                  </a:lnTo>
                  <a:lnTo>
                    <a:pt x="205371" y="1489277"/>
                  </a:lnTo>
                  <a:lnTo>
                    <a:pt x="256714" y="1489263"/>
                  </a:lnTo>
                  <a:lnTo>
                    <a:pt x="308057" y="1489250"/>
                  </a:lnTo>
                  <a:lnTo>
                    <a:pt x="359400" y="1489237"/>
                  </a:lnTo>
                  <a:lnTo>
                    <a:pt x="410743" y="1489223"/>
                  </a:lnTo>
                  <a:lnTo>
                    <a:pt x="462086" y="1489210"/>
                  </a:lnTo>
                  <a:lnTo>
                    <a:pt x="513429" y="1489197"/>
                  </a:lnTo>
                  <a:lnTo>
                    <a:pt x="564772" y="1489184"/>
                  </a:lnTo>
                  <a:lnTo>
                    <a:pt x="616115" y="1489170"/>
                  </a:lnTo>
                  <a:lnTo>
                    <a:pt x="667458" y="1489157"/>
                  </a:lnTo>
                  <a:lnTo>
                    <a:pt x="718801" y="1489144"/>
                  </a:lnTo>
                  <a:lnTo>
                    <a:pt x="770144" y="1489131"/>
                  </a:lnTo>
                  <a:lnTo>
                    <a:pt x="821487" y="1489117"/>
                  </a:lnTo>
                  <a:lnTo>
                    <a:pt x="872830" y="1489104"/>
                  </a:lnTo>
                  <a:lnTo>
                    <a:pt x="924172" y="1489091"/>
                  </a:lnTo>
                  <a:lnTo>
                    <a:pt x="975515" y="1489078"/>
                  </a:lnTo>
                  <a:lnTo>
                    <a:pt x="1026858" y="1489064"/>
                  </a:lnTo>
                  <a:lnTo>
                    <a:pt x="1078201" y="1489051"/>
                  </a:lnTo>
                  <a:lnTo>
                    <a:pt x="1129544" y="1489038"/>
                  </a:lnTo>
                  <a:lnTo>
                    <a:pt x="1180887" y="1489024"/>
                  </a:lnTo>
                  <a:lnTo>
                    <a:pt x="1232230" y="1489011"/>
                  </a:lnTo>
                  <a:lnTo>
                    <a:pt x="1283573" y="1488998"/>
                  </a:lnTo>
                  <a:lnTo>
                    <a:pt x="1334916" y="1488985"/>
                  </a:lnTo>
                  <a:lnTo>
                    <a:pt x="1386259" y="1488971"/>
                  </a:lnTo>
                  <a:lnTo>
                    <a:pt x="1437602" y="148895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814451" y="3946066"/>
              <a:ext cx="1591572" cy="1488945"/>
            </a:xfrm>
            <a:custGeom>
              <a:avLst/>
              <a:pathLst>
                <a:path w="1591572" h="1488945">
                  <a:moveTo>
                    <a:pt x="1488945" y="0"/>
                  </a:moveTo>
                  <a:lnTo>
                    <a:pt x="1437602" y="13"/>
                  </a:lnTo>
                  <a:lnTo>
                    <a:pt x="1386259" y="26"/>
                  </a:lnTo>
                  <a:lnTo>
                    <a:pt x="1334916" y="39"/>
                  </a:lnTo>
                  <a:lnTo>
                    <a:pt x="1283573" y="53"/>
                  </a:lnTo>
                  <a:lnTo>
                    <a:pt x="1232230" y="66"/>
                  </a:lnTo>
                  <a:lnTo>
                    <a:pt x="1180887" y="79"/>
                  </a:lnTo>
                  <a:lnTo>
                    <a:pt x="1129544" y="92"/>
                  </a:lnTo>
                  <a:lnTo>
                    <a:pt x="1078201" y="106"/>
                  </a:lnTo>
                  <a:lnTo>
                    <a:pt x="1026858" y="119"/>
                  </a:lnTo>
                  <a:lnTo>
                    <a:pt x="975515" y="132"/>
                  </a:lnTo>
                  <a:lnTo>
                    <a:pt x="924172" y="145"/>
                  </a:lnTo>
                  <a:lnTo>
                    <a:pt x="872830" y="159"/>
                  </a:lnTo>
                  <a:lnTo>
                    <a:pt x="821487" y="172"/>
                  </a:lnTo>
                  <a:lnTo>
                    <a:pt x="770144" y="185"/>
                  </a:lnTo>
                  <a:lnTo>
                    <a:pt x="718801" y="198"/>
                  </a:lnTo>
                  <a:lnTo>
                    <a:pt x="667458" y="212"/>
                  </a:lnTo>
                  <a:lnTo>
                    <a:pt x="616115" y="225"/>
                  </a:lnTo>
                  <a:lnTo>
                    <a:pt x="564772" y="238"/>
                  </a:lnTo>
                  <a:lnTo>
                    <a:pt x="513429" y="252"/>
                  </a:lnTo>
                  <a:lnTo>
                    <a:pt x="462086" y="265"/>
                  </a:lnTo>
                  <a:lnTo>
                    <a:pt x="410743" y="278"/>
                  </a:lnTo>
                  <a:lnTo>
                    <a:pt x="359400" y="291"/>
                  </a:lnTo>
                  <a:lnTo>
                    <a:pt x="308057" y="305"/>
                  </a:lnTo>
                  <a:lnTo>
                    <a:pt x="256714" y="318"/>
                  </a:lnTo>
                  <a:lnTo>
                    <a:pt x="205371" y="331"/>
                  </a:lnTo>
                  <a:lnTo>
                    <a:pt x="154028" y="344"/>
                  </a:lnTo>
                  <a:lnTo>
                    <a:pt x="102685" y="358"/>
                  </a:lnTo>
                  <a:lnTo>
                    <a:pt x="51342" y="371"/>
                  </a:lnTo>
                  <a:lnTo>
                    <a:pt x="0" y="384"/>
                  </a:lnTo>
                  <a:lnTo>
                    <a:pt x="881" y="51231"/>
                  </a:lnTo>
                  <a:lnTo>
                    <a:pt x="3499" y="102019"/>
                  </a:lnTo>
                  <a:lnTo>
                    <a:pt x="7849" y="152687"/>
                  </a:lnTo>
                  <a:lnTo>
                    <a:pt x="13927" y="203178"/>
                  </a:lnTo>
                  <a:lnTo>
                    <a:pt x="21726" y="253431"/>
                  </a:lnTo>
                  <a:lnTo>
                    <a:pt x="31237" y="303389"/>
                  </a:lnTo>
                  <a:lnTo>
                    <a:pt x="42448" y="352993"/>
                  </a:lnTo>
                  <a:lnTo>
                    <a:pt x="55346" y="402185"/>
                  </a:lnTo>
                  <a:lnTo>
                    <a:pt x="69917" y="450907"/>
                  </a:lnTo>
                  <a:lnTo>
                    <a:pt x="86143" y="499104"/>
                  </a:lnTo>
                  <a:lnTo>
                    <a:pt x="104006" y="546719"/>
                  </a:lnTo>
                  <a:lnTo>
                    <a:pt x="123484" y="593695"/>
                  </a:lnTo>
                  <a:lnTo>
                    <a:pt x="144555" y="639980"/>
                  </a:lnTo>
                  <a:lnTo>
                    <a:pt x="167195" y="685517"/>
                  </a:lnTo>
                  <a:lnTo>
                    <a:pt x="191376" y="730255"/>
                  </a:lnTo>
                  <a:lnTo>
                    <a:pt x="217071" y="774141"/>
                  </a:lnTo>
                  <a:lnTo>
                    <a:pt x="244250" y="817124"/>
                  </a:lnTo>
                  <a:lnTo>
                    <a:pt x="272881" y="859154"/>
                  </a:lnTo>
                  <a:lnTo>
                    <a:pt x="302930" y="900181"/>
                  </a:lnTo>
                  <a:lnTo>
                    <a:pt x="334363" y="940159"/>
                  </a:lnTo>
                  <a:lnTo>
                    <a:pt x="367143" y="979039"/>
                  </a:lnTo>
                  <a:lnTo>
                    <a:pt x="401231" y="1016778"/>
                  </a:lnTo>
                  <a:lnTo>
                    <a:pt x="436589" y="1053330"/>
                  </a:lnTo>
                  <a:lnTo>
                    <a:pt x="473174" y="1088654"/>
                  </a:lnTo>
                  <a:lnTo>
                    <a:pt x="510944" y="1122707"/>
                  </a:lnTo>
                  <a:lnTo>
                    <a:pt x="549855" y="1155451"/>
                  </a:lnTo>
                  <a:lnTo>
                    <a:pt x="589861" y="1186847"/>
                  </a:lnTo>
                  <a:lnTo>
                    <a:pt x="630917" y="1216859"/>
                  </a:lnTo>
                  <a:lnTo>
                    <a:pt x="672973" y="1245450"/>
                  </a:lnTo>
                  <a:lnTo>
                    <a:pt x="715981" y="1272589"/>
                  </a:lnTo>
                  <a:lnTo>
                    <a:pt x="759891" y="1298244"/>
                  </a:lnTo>
                  <a:lnTo>
                    <a:pt x="804651" y="1322384"/>
                  </a:lnTo>
                  <a:lnTo>
                    <a:pt x="850210" y="1344981"/>
                  </a:lnTo>
                  <a:lnTo>
                    <a:pt x="896513" y="1366009"/>
                  </a:lnTo>
                  <a:lnTo>
                    <a:pt x="943508" y="1385444"/>
                  </a:lnTo>
                  <a:lnTo>
                    <a:pt x="991139" y="1403263"/>
                  </a:lnTo>
                  <a:lnTo>
                    <a:pt x="1039351" y="1419444"/>
                  </a:lnTo>
                  <a:lnTo>
                    <a:pt x="1088087" y="1433970"/>
                  </a:lnTo>
                  <a:lnTo>
                    <a:pt x="1137291" y="1446823"/>
                  </a:lnTo>
                  <a:lnTo>
                    <a:pt x="1186905" y="1457988"/>
                  </a:lnTo>
                  <a:lnTo>
                    <a:pt x="1236872" y="1467452"/>
                  </a:lnTo>
                  <a:lnTo>
                    <a:pt x="1287132" y="1475205"/>
                  </a:lnTo>
                  <a:lnTo>
                    <a:pt x="1337628" y="1481236"/>
                  </a:lnTo>
                  <a:lnTo>
                    <a:pt x="1388301" y="1485540"/>
                  </a:lnTo>
                  <a:lnTo>
                    <a:pt x="1439091" y="1488110"/>
                  </a:lnTo>
                  <a:lnTo>
                    <a:pt x="1489939" y="1488945"/>
                  </a:lnTo>
                  <a:lnTo>
                    <a:pt x="1540785" y="1488042"/>
                  </a:lnTo>
                  <a:lnTo>
                    <a:pt x="1591572" y="1485404"/>
                  </a:lnTo>
                  <a:lnTo>
                    <a:pt x="1588033" y="1434183"/>
                  </a:lnTo>
                  <a:lnTo>
                    <a:pt x="1584494" y="1382962"/>
                  </a:lnTo>
                  <a:lnTo>
                    <a:pt x="1580955" y="1331741"/>
                  </a:lnTo>
                  <a:lnTo>
                    <a:pt x="1577416" y="1280520"/>
                  </a:lnTo>
                  <a:lnTo>
                    <a:pt x="1573878" y="1229300"/>
                  </a:lnTo>
                  <a:lnTo>
                    <a:pt x="1570339" y="1178079"/>
                  </a:lnTo>
                  <a:lnTo>
                    <a:pt x="1566800" y="1126858"/>
                  </a:lnTo>
                  <a:lnTo>
                    <a:pt x="1563261" y="1075637"/>
                  </a:lnTo>
                  <a:lnTo>
                    <a:pt x="1559722" y="1024416"/>
                  </a:lnTo>
                  <a:lnTo>
                    <a:pt x="1556183" y="973195"/>
                  </a:lnTo>
                  <a:lnTo>
                    <a:pt x="1552644" y="921975"/>
                  </a:lnTo>
                  <a:lnTo>
                    <a:pt x="1549106" y="870754"/>
                  </a:lnTo>
                  <a:lnTo>
                    <a:pt x="1545567" y="819533"/>
                  </a:lnTo>
                  <a:lnTo>
                    <a:pt x="1542028" y="768312"/>
                  </a:lnTo>
                  <a:lnTo>
                    <a:pt x="1538489" y="717091"/>
                  </a:lnTo>
                  <a:lnTo>
                    <a:pt x="1534950" y="665870"/>
                  </a:lnTo>
                  <a:lnTo>
                    <a:pt x="1531411" y="614650"/>
                  </a:lnTo>
                  <a:lnTo>
                    <a:pt x="1527872" y="563429"/>
                  </a:lnTo>
                  <a:lnTo>
                    <a:pt x="1524333" y="512208"/>
                  </a:lnTo>
                  <a:lnTo>
                    <a:pt x="1520795" y="460987"/>
                  </a:lnTo>
                  <a:lnTo>
                    <a:pt x="1517256" y="409766"/>
                  </a:lnTo>
                  <a:lnTo>
                    <a:pt x="1513717" y="358545"/>
                  </a:lnTo>
                  <a:lnTo>
                    <a:pt x="1510178" y="307325"/>
                  </a:lnTo>
                  <a:lnTo>
                    <a:pt x="1506639" y="256104"/>
                  </a:lnTo>
                  <a:lnTo>
                    <a:pt x="1503100" y="204883"/>
                  </a:lnTo>
                  <a:lnTo>
                    <a:pt x="1499561" y="153662"/>
                  </a:lnTo>
                  <a:lnTo>
                    <a:pt x="1496023" y="102441"/>
                  </a:lnTo>
                  <a:lnTo>
                    <a:pt x="1492484" y="5122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303397" y="3839986"/>
              <a:ext cx="1488939" cy="1591484"/>
            </a:xfrm>
            <a:custGeom>
              <a:avLst/>
              <a:pathLst>
                <a:path w="1488939" h="1591484">
                  <a:moveTo>
                    <a:pt x="0" y="106080"/>
                  </a:moveTo>
                  <a:lnTo>
                    <a:pt x="3538" y="157301"/>
                  </a:lnTo>
                  <a:lnTo>
                    <a:pt x="7077" y="208522"/>
                  </a:lnTo>
                  <a:lnTo>
                    <a:pt x="10616" y="259743"/>
                  </a:lnTo>
                  <a:lnTo>
                    <a:pt x="14155" y="310963"/>
                  </a:lnTo>
                  <a:lnTo>
                    <a:pt x="17694" y="362184"/>
                  </a:lnTo>
                  <a:lnTo>
                    <a:pt x="21233" y="413405"/>
                  </a:lnTo>
                  <a:lnTo>
                    <a:pt x="24772" y="464626"/>
                  </a:lnTo>
                  <a:lnTo>
                    <a:pt x="28310" y="515847"/>
                  </a:lnTo>
                  <a:lnTo>
                    <a:pt x="31849" y="567068"/>
                  </a:lnTo>
                  <a:lnTo>
                    <a:pt x="35388" y="618289"/>
                  </a:lnTo>
                  <a:lnTo>
                    <a:pt x="38927" y="669509"/>
                  </a:lnTo>
                  <a:lnTo>
                    <a:pt x="42466" y="720730"/>
                  </a:lnTo>
                  <a:lnTo>
                    <a:pt x="46005" y="771951"/>
                  </a:lnTo>
                  <a:lnTo>
                    <a:pt x="49544" y="823172"/>
                  </a:lnTo>
                  <a:lnTo>
                    <a:pt x="53082" y="874393"/>
                  </a:lnTo>
                  <a:lnTo>
                    <a:pt x="56621" y="925614"/>
                  </a:lnTo>
                  <a:lnTo>
                    <a:pt x="60160" y="976834"/>
                  </a:lnTo>
                  <a:lnTo>
                    <a:pt x="63699" y="1028055"/>
                  </a:lnTo>
                  <a:lnTo>
                    <a:pt x="67238" y="1079276"/>
                  </a:lnTo>
                  <a:lnTo>
                    <a:pt x="70777" y="1130497"/>
                  </a:lnTo>
                  <a:lnTo>
                    <a:pt x="74316" y="1181718"/>
                  </a:lnTo>
                  <a:lnTo>
                    <a:pt x="77855" y="1232939"/>
                  </a:lnTo>
                  <a:lnTo>
                    <a:pt x="81393" y="1284159"/>
                  </a:lnTo>
                  <a:lnTo>
                    <a:pt x="84932" y="1335380"/>
                  </a:lnTo>
                  <a:lnTo>
                    <a:pt x="88471" y="1386601"/>
                  </a:lnTo>
                  <a:lnTo>
                    <a:pt x="92010" y="1437822"/>
                  </a:lnTo>
                  <a:lnTo>
                    <a:pt x="95549" y="1489043"/>
                  </a:lnTo>
                  <a:lnTo>
                    <a:pt x="99088" y="1540264"/>
                  </a:lnTo>
                  <a:lnTo>
                    <a:pt x="102627" y="1591484"/>
                  </a:lnTo>
                  <a:lnTo>
                    <a:pt x="153355" y="1587107"/>
                  </a:lnTo>
                  <a:lnTo>
                    <a:pt x="203904" y="1580998"/>
                  </a:lnTo>
                  <a:lnTo>
                    <a:pt x="254215" y="1573163"/>
                  </a:lnTo>
                  <a:lnTo>
                    <a:pt x="304228" y="1563613"/>
                  </a:lnTo>
                  <a:lnTo>
                    <a:pt x="353885" y="1552359"/>
                  </a:lnTo>
                  <a:lnTo>
                    <a:pt x="403129" y="1539414"/>
                  </a:lnTo>
                  <a:lnTo>
                    <a:pt x="451901" y="1524792"/>
                  </a:lnTo>
                  <a:lnTo>
                    <a:pt x="500145" y="1508511"/>
                  </a:lnTo>
                  <a:lnTo>
                    <a:pt x="547804" y="1490590"/>
                  </a:lnTo>
                  <a:lnTo>
                    <a:pt x="594823" y="1471050"/>
                  </a:lnTo>
                  <a:lnTo>
                    <a:pt x="641145" y="1449914"/>
                  </a:lnTo>
                  <a:lnTo>
                    <a:pt x="686718" y="1427207"/>
                  </a:lnTo>
                  <a:lnTo>
                    <a:pt x="731488" y="1402954"/>
                  </a:lnTo>
                  <a:lnTo>
                    <a:pt x="775403" y="1377185"/>
                  </a:lnTo>
                  <a:lnTo>
                    <a:pt x="818411" y="1349930"/>
                  </a:lnTo>
                  <a:lnTo>
                    <a:pt x="860461" y="1321220"/>
                  </a:lnTo>
                  <a:lnTo>
                    <a:pt x="901506" y="1291088"/>
                  </a:lnTo>
                  <a:lnTo>
                    <a:pt x="941496" y="1259572"/>
                  </a:lnTo>
                  <a:lnTo>
                    <a:pt x="980385" y="1226706"/>
                  </a:lnTo>
                  <a:lnTo>
                    <a:pt x="1018128" y="1192530"/>
                  </a:lnTo>
                  <a:lnTo>
                    <a:pt x="1054680" y="1157083"/>
                  </a:lnTo>
                  <a:lnTo>
                    <a:pt x="1089999" y="1120407"/>
                  </a:lnTo>
                  <a:lnTo>
                    <a:pt x="1124043" y="1082545"/>
                  </a:lnTo>
                  <a:lnTo>
                    <a:pt x="1156773" y="1043541"/>
                  </a:lnTo>
                  <a:lnTo>
                    <a:pt x="1188150" y="1003441"/>
                  </a:lnTo>
                  <a:lnTo>
                    <a:pt x="1218137" y="962292"/>
                  </a:lnTo>
                  <a:lnTo>
                    <a:pt x="1246700" y="920141"/>
                  </a:lnTo>
                  <a:lnTo>
                    <a:pt x="1273806" y="877038"/>
                  </a:lnTo>
                  <a:lnTo>
                    <a:pt x="1299421" y="833034"/>
                  </a:lnTo>
                  <a:lnTo>
                    <a:pt x="1323517" y="788180"/>
                  </a:lnTo>
                  <a:lnTo>
                    <a:pt x="1346065" y="742528"/>
                  </a:lnTo>
                  <a:lnTo>
                    <a:pt x="1367039" y="696131"/>
                  </a:lnTo>
                  <a:lnTo>
                    <a:pt x="1386415" y="649045"/>
                  </a:lnTo>
                  <a:lnTo>
                    <a:pt x="1404169" y="601324"/>
                  </a:lnTo>
                  <a:lnTo>
                    <a:pt x="1420281" y="553023"/>
                  </a:lnTo>
                  <a:lnTo>
                    <a:pt x="1434733" y="504200"/>
                  </a:lnTo>
                  <a:lnTo>
                    <a:pt x="1447506" y="454912"/>
                  </a:lnTo>
                  <a:lnTo>
                    <a:pt x="1458587" y="405215"/>
                  </a:lnTo>
                  <a:lnTo>
                    <a:pt x="1467962" y="355169"/>
                  </a:lnTo>
                  <a:lnTo>
                    <a:pt x="1475620" y="304831"/>
                  </a:lnTo>
                  <a:lnTo>
                    <a:pt x="1481553" y="254261"/>
                  </a:lnTo>
                  <a:lnTo>
                    <a:pt x="1485753" y="203517"/>
                  </a:lnTo>
                  <a:lnTo>
                    <a:pt x="1488216" y="152660"/>
                  </a:lnTo>
                  <a:lnTo>
                    <a:pt x="1488939" y="101748"/>
                  </a:lnTo>
                  <a:lnTo>
                    <a:pt x="1487920" y="50842"/>
                  </a:lnTo>
                  <a:lnTo>
                    <a:pt x="1485161" y="0"/>
                  </a:lnTo>
                  <a:lnTo>
                    <a:pt x="1433949" y="3657"/>
                  </a:lnTo>
                  <a:lnTo>
                    <a:pt x="1382736" y="7315"/>
                  </a:lnTo>
                  <a:lnTo>
                    <a:pt x="1331524" y="10973"/>
                  </a:lnTo>
                  <a:lnTo>
                    <a:pt x="1280311" y="14631"/>
                  </a:lnTo>
                  <a:lnTo>
                    <a:pt x="1229099" y="18289"/>
                  </a:lnTo>
                  <a:lnTo>
                    <a:pt x="1177886" y="21947"/>
                  </a:lnTo>
                  <a:lnTo>
                    <a:pt x="1126674" y="25605"/>
                  </a:lnTo>
                  <a:lnTo>
                    <a:pt x="1075461" y="29263"/>
                  </a:lnTo>
                  <a:lnTo>
                    <a:pt x="1024249" y="32921"/>
                  </a:lnTo>
                  <a:lnTo>
                    <a:pt x="973036" y="36579"/>
                  </a:lnTo>
                  <a:lnTo>
                    <a:pt x="921824" y="40237"/>
                  </a:lnTo>
                  <a:lnTo>
                    <a:pt x="870612" y="43895"/>
                  </a:lnTo>
                  <a:lnTo>
                    <a:pt x="819399" y="47553"/>
                  </a:lnTo>
                  <a:lnTo>
                    <a:pt x="768187" y="51211"/>
                  </a:lnTo>
                  <a:lnTo>
                    <a:pt x="716974" y="54869"/>
                  </a:lnTo>
                  <a:lnTo>
                    <a:pt x="665762" y="58527"/>
                  </a:lnTo>
                  <a:lnTo>
                    <a:pt x="614549" y="62185"/>
                  </a:lnTo>
                  <a:lnTo>
                    <a:pt x="563337" y="65843"/>
                  </a:lnTo>
                  <a:lnTo>
                    <a:pt x="512124" y="69501"/>
                  </a:lnTo>
                  <a:lnTo>
                    <a:pt x="460912" y="73159"/>
                  </a:lnTo>
                  <a:lnTo>
                    <a:pt x="409699" y="76817"/>
                  </a:lnTo>
                  <a:lnTo>
                    <a:pt x="358487" y="80474"/>
                  </a:lnTo>
                  <a:lnTo>
                    <a:pt x="307274" y="84132"/>
                  </a:lnTo>
                  <a:lnTo>
                    <a:pt x="256062" y="87790"/>
                  </a:lnTo>
                  <a:lnTo>
                    <a:pt x="204849" y="91448"/>
                  </a:lnTo>
                  <a:lnTo>
                    <a:pt x="153637" y="95106"/>
                  </a:lnTo>
                  <a:lnTo>
                    <a:pt x="102424" y="98764"/>
                  </a:lnTo>
                  <a:lnTo>
                    <a:pt x="51212" y="10242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303397" y="2457121"/>
              <a:ext cx="1485161" cy="1488945"/>
            </a:xfrm>
            <a:custGeom>
              <a:avLst/>
              <a:pathLst>
                <a:path w="1485161" h="1488945">
                  <a:moveTo>
                    <a:pt x="0" y="1488945"/>
                  </a:moveTo>
                  <a:lnTo>
                    <a:pt x="51212" y="1485287"/>
                  </a:lnTo>
                  <a:lnTo>
                    <a:pt x="102424" y="1481629"/>
                  </a:lnTo>
                  <a:lnTo>
                    <a:pt x="153637" y="1477971"/>
                  </a:lnTo>
                  <a:lnTo>
                    <a:pt x="204849" y="1474313"/>
                  </a:lnTo>
                  <a:lnTo>
                    <a:pt x="256062" y="1470655"/>
                  </a:lnTo>
                  <a:lnTo>
                    <a:pt x="307274" y="1466997"/>
                  </a:lnTo>
                  <a:lnTo>
                    <a:pt x="358487" y="1463339"/>
                  </a:lnTo>
                  <a:lnTo>
                    <a:pt x="409699" y="1459681"/>
                  </a:lnTo>
                  <a:lnTo>
                    <a:pt x="460912" y="1456023"/>
                  </a:lnTo>
                  <a:lnTo>
                    <a:pt x="512124" y="1452365"/>
                  </a:lnTo>
                  <a:lnTo>
                    <a:pt x="563337" y="1448707"/>
                  </a:lnTo>
                  <a:lnTo>
                    <a:pt x="614549" y="1445049"/>
                  </a:lnTo>
                  <a:lnTo>
                    <a:pt x="665762" y="1441392"/>
                  </a:lnTo>
                  <a:lnTo>
                    <a:pt x="716974" y="1437734"/>
                  </a:lnTo>
                  <a:lnTo>
                    <a:pt x="768187" y="1434076"/>
                  </a:lnTo>
                  <a:lnTo>
                    <a:pt x="819399" y="1430418"/>
                  </a:lnTo>
                  <a:lnTo>
                    <a:pt x="870612" y="1426760"/>
                  </a:lnTo>
                  <a:lnTo>
                    <a:pt x="921824" y="1423102"/>
                  </a:lnTo>
                  <a:lnTo>
                    <a:pt x="973036" y="1419444"/>
                  </a:lnTo>
                  <a:lnTo>
                    <a:pt x="1024249" y="1415786"/>
                  </a:lnTo>
                  <a:lnTo>
                    <a:pt x="1075461" y="1412128"/>
                  </a:lnTo>
                  <a:lnTo>
                    <a:pt x="1126674" y="1408470"/>
                  </a:lnTo>
                  <a:lnTo>
                    <a:pt x="1177886" y="1404812"/>
                  </a:lnTo>
                  <a:lnTo>
                    <a:pt x="1229099" y="1401154"/>
                  </a:lnTo>
                  <a:lnTo>
                    <a:pt x="1280311" y="1397496"/>
                  </a:lnTo>
                  <a:lnTo>
                    <a:pt x="1331524" y="1393838"/>
                  </a:lnTo>
                  <a:lnTo>
                    <a:pt x="1382736" y="1390180"/>
                  </a:lnTo>
                  <a:lnTo>
                    <a:pt x="1433949" y="1386522"/>
                  </a:lnTo>
                  <a:lnTo>
                    <a:pt x="1485161" y="1382864"/>
                  </a:lnTo>
                  <a:lnTo>
                    <a:pt x="1480684" y="1332322"/>
                  </a:lnTo>
                  <a:lnTo>
                    <a:pt x="1474488" y="1281962"/>
                  </a:lnTo>
                  <a:lnTo>
                    <a:pt x="1466579" y="1231843"/>
                  </a:lnTo>
                  <a:lnTo>
                    <a:pt x="1456968" y="1182022"/>
                  </a:lnTo>
                  <a:lnTo>
                    <a:pt x="1445664" y="1132557"/>
                  </a:lnTo>
                  <a:lnTo>
                    <a:pt x="1432682" y="1083506"/>
                  </a:lnTo>
                  <a:lnTo>
                    <a:pt x="1418035" y="1034926"/>
                  </a:lnTo>
                  <a:lnTo>
                    <a:pt x="1401742" y="986873"/>
                  </a:lnTo>
                  <a:lnTo>
                    <a:pt x="1383821" y="939404"/>
                  </a:lnTo>
                  <a:lnTo>
                    <a:pt x="1364293" y="892572"/>
                  </a:lnTo>
                  <a:lnTo>
                    <a:pt x="1343181" y="846433"/>
                  </a:lnTo>
                  <a:lnTo>
                    <a:pt x="1320509" y="801040"/>
                  </a:lnTo>
                  <a:lnTo>
                    <a:pt x="1296304" y="756446"/>
                  </a:lnTo>
                  <a:lnTo>
                    <a:pt x="1270593" y="712703"/>
                  </a:lnTo>
                  <a:lnTo>
                    <a:pt x="1243406" y="669861"/>
                  </a:lnTo>
                  <a:lnTo>
                    <a:pt x="1214776" y="627971"/>
                  </a:lnTo>
                  <a:lnTo>
                    <a:pt x="1184735" y="587080"/>
                  </a:lnTo>
                  <a:lnTo>
                    <a:pt x="1153318" y="547236"/>
                  </a:lnTo>
                  <a:lnTo>
                    <a:pt x="1120562" y="508486"/>
                  </a:lnTo>
                  <a:lnTo>
                    <a:pt x="1086504" y="470875"/>
                  </a:lnTo>
                  <a:lnTo>
                    <a:pt x="1051185" y="434446"/>
                  </a:lnTo>
                  <a:lnTo>
                    <a:pt x="1014645" y="399242"/>
                  </a:lnTo>
                  <a:lnTo>
                    <a:pt x="976926" y="365303"/>
                  </a:lnTo>
                  <a:lnTo>
                    <a:pt x="938074" y="332668"/>
                  </a:lnTo>
                  <a:lnTo>
                    <a:pt x="898131" y="301377"/>
                  </a:lnTo>
                  <a:lnTo>
                    <a:pt x="857146" y="271465"/>
                  </a:lnTo>
                  <a:lnTo>
                    <a:pt x="815166" y="242966"/>
                  </a:lnTo>
                  <a:lnTo>
                    <a:pt x="772239" y="215915"/>
                  </a:lnTo>
                  <a:lnTo>
                    <a:pt x="728415" y="190342"/>
                  </a:lnTo>
                  <a:lnTo>
                    <a:pt x="683745" y="166277"/>
                  </a:lnTo>
                  <a:lnTo>
                    <a:pt x="638281" y="143748"/>
                  </a:lnTo>
                  <a:lnTo>
                    <a:pt x="592076" y="122781"/>
                  </a:lnTo>
                  <a:lnTo>
                    <a:pt x="545183" y="103400"/>
                  </a:lnTo>
                  <a:lnTo>
                    <a:pt x="497657" y="85629"/>
                  </a:lnTo>
                  <a:lnTo>
                    <a:pt x="449553" y="69487"/>
                  </a:lnTo>
                  <a:lnTo>
                    <a:pt x="400927" y="54994"/>
                  </a:lnTo>
                  <a:lnTo>
                    <a:pt x="351836" y="42166"/>
                  </a:lnTo>
                  <a:lnTo>
                    <a:pt x="302336" y="31018"/>
                  </a:lnTo>
                  <a:lnTo>
                    <a:pt x="252485" y="21563"/>
                  </a:lnTo>
                  <a:lnTo>
                    <a:pt x="202341" y="13812"/>
                  </a:lnTo>
                  <a:lnTo>
                    <a:pt x="151961" y="7774"/>
                  </a:lnTo>
                  <a:lnTo>
                    <a:pt x="101405" y="3457"/>
                  </a:lnTo>
                  <a:lnTo>
                    <a:pt x="50732" y="864"/>
                  </a:lnTo>
                  <a:lnTo>
                    <a:pt x="0" y="0"/>
                  </a:lnTo>
                  <a:lnTo>
                    <a:pt x="0" y="51342"/>
                  </a:lnTo>
                  <a:lnTo>
                    <a:pt x="0" y="102685"/>
                  </a:lnTo>
                  <a:lnTo>
                    <a:pt x="0" y="154028"/>
                  </a:lnTo>
                  <a:lnTo>
                    <a:pt x="0" y="205371"/>
                  </a:lnTo>
                  <a:lnTo>
                    <a:pt x="0" y="256714"/>
                  </a:lnTo>
                  <a:lnTo>
                    <a:pt x="0" y="308057"/>
                  </a:lnTo>
                  <a:lnTo>
                    <a:pt x="0" y="359400"/>
                  </a:lnTo>
                  <a:lnTo>
                    <a:pt x="0" y="410743"/>
                  </a:lnTo>
                  <a:lnTo>
                    <a:pt x="0" y="462086"/>
                  </a:lnTo>
                  <a:lnTo>
                    <a:pt x="0" y="513429"/>
                  </a:lnTo>
                  <a:lnTo>
                    <a:pt x="0" y="564772"/>
                  </a:lnTo>
                  <a:lnTo>
                    <a:pt x="0" y="616115"/>
                  </a:lnTo>
                  <a:lnTo>
                    <a:pt x="0" y="667458"/>
                  </a:lnTo>
                  <a:lnTo>
                    <a:pt x="0" y="718801"/>
                  </a:lnTo>
                  <a:lnTo>
                    <a:pt x="0" y="770144"/>
                  </a:lnTo>
                  <a:lnTo>
                    <a:pt x="0" y="821487"/>
                  </a:lnTo>
                  <a:lnTo>
                    <a:pt x="0" y="872830"/>
                  </a:lnTo>
                  <a:lnTo>
                    <a:pt x="0" y="924173"/>
                  </a:lnTo>
                  <a:lnTo>
                    <a:pt x="0" y="975515"/>
                  </a:lnTo>
                  <a:lnTo>
                    <a:pt x="0" y="1026858"/>
                  </a:lnTo>
                  <a:lnTo>
                    <a:pt x="0" y="1078201"/>
                  </a:lnTo>
                  <a:lnTo>
                    <a:pt x="0" y="1129544"/>
                  </a:lnTo>
                  <a:lnTo>
                    <a:pt x="0" y="1180887"/>
                  </a:lnTo>
                  <a:lnTo>
                    <a:pt x="0" y="1232230"/>
                  </a:lnTo>
                  <a:lnTo>
                    <a:pt x="0" y="1283573"/>
                  </a:lnTo>
                  <a:lnTo>
                    <a:pt x="0" y="1334916"/>
                  </a:lnTo>
                  <a:lnTo>
                    <a:pt x="0" y="1386259"/>
                  </a:lnTo>
                  <a:lnTo>
                    <a:pt x="0" y="143760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1287633" y="3225641"/>
              <a:ext cx="767953" cy="1690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true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25.00%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309958" y="4510458"/>
              <a:ext cx="767953" cy="1690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true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26.09%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593846" y="4443144"/>
              <a:ext cx="767953" cy="1690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true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25.04%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528207" y="3203443"/>
              <a:ext cx="767953" cy="1690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true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23.87%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929198" y="5986042"/>
              <a:ext cx="2748396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051490" y="60580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060490" y="6067042"/>
              <a:ext cx="183167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6303" y="60580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05303" y="6067042"/>
              <a:ext cx="183167" cy="1831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341116" y="60580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350116" y="60670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85928" y="60580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94928" y="6067042"/>
              <a:ext cx="183167" cy="1831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277804" y="6121122"/>
              <a:ext cx="393352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922617" y="6120526"/>
              <a:ext cx="39335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567430" y="6120526"/>
              <a:ext cx="39335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212242" y="6121122"/>
              <a:ext cx="393352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42215" y="1898389"/>
              <a:ext cx="355599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9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</p:grpSp>
      <p:grpSp>
        <p:nvGrpSpPr>
          <p:cNvPr id="2" name="grp2"/>
          <p:cNvGrpSpPr/>
          <p:nvPr/>
        </p:nvGrpSpPr>
        <p:grpSpPr>
          <a:xfrm>
            <a:off x="4572000" y="1828800"/>
            <a:ext cx="4572000" cy="4572000"/>
            <a:chOff x="4572000" y="1828800"/>
            <a:chExt cx="4572000" cy="4572000"/>
          </a:xfrm>
        </p:grpSpPr>
        <p:sp>
          <p:nvSpPr>
            <p:cNvPr id="4" name="pg4"/>
            <p:cNvSpPr/>
            <p:nvPr/>
          </p:nvSpPr>
          <p:spPr>
            <a:xfrm>
              <a:off x="5396787" y="2457121"/>
              <a:ext cx="1478609" cy="1488945"/>
            </a:xfrm>
            <a:custGeom>
              <a:avLst/>
              <a:pathLst>
                <a:path w="1478609" h="1488945">
                  <a:moveTo>
                    <a:pt x="1478609" y="1488945"/>
                  </a:moveTo>
                  <a:lnTo>
                    <a:pt x="1478609" y="1437602"/>
                  </a:lnTo>
                  <a:lnTo>
                    <a:pt x="1478609" y="1386259"/>
                  </a:lnTo>
                  <a:lnTo>
                    <a:pt x="1478609" y="1334916"/>
                  </a:lnTo>
                  <a:lnTo>
                    <a:pt x="1478609" y="1283573"/>
                  </a:lnTo>
                  <a:lnTo>
                    <a:pt x="1478609" y="1232230"/>
                  </a:lnTo>
                  <a:lnTo>
                    <a:pt x="1478609" y="1180887"/>
                  </a:lnTo>
                  <a:lnTo>
                    <a:pt x="1478609" y="1129544"/>
                  </a:lnTo>
                  <a:lnTo>
                    <a:pt x="1478609" y="1078201"/>
                  </a:lnTo>
                  <a:lnTo>
                    <a:pt x="1478609" y="1026858"/>
                  </a:lnTo>
                  <a:lnTo>
                    <a:pt x="1478609" y="975515"/>
                  </a:lnTo>
                  <a:lnTo>
                    <a:pt x="1478609" y="924173"/>
                  </a:lnTo>
                  <a:lnTo>
                    <a:pt x="1478609" y="872830"/>
                  </a:lnTo>
                  <a:lnTo>
                    <a:pt x="1478609" y="821487"/>
                  </a:lnTo>
                  <a:lnTo>
                    <a:pt x="1478609" y="770144"/>
                  </a:lnTo>
                  <a:lnTo>
                    <a:pt x="1478609" y="718801"/>
                  </a:lnTo>
                  <a:lnTo>
                    <a:pt x="1478609" y="667458"/>
                  </a:lnTo>
                  <a:lnTo>
                    <a:pt x="1478609" y="616115"/>
                  </a:lnTo>
                  <a:lnTo>
                    <a:pt x="1478609" y="564772"/>
                  </a:lnTo>
                  <a:lnTo>
                    <a:pt x="1478609" y="513429"/>
                  </a:lnTo>
                  <a:lnTo>
                    <a:pt x="1478609" y="462086"/>
                  </a:lnTo>
                  <a:lnTo>
                    <a:pt x="1478609" y="410743"/>
                  </a:lnTo>
                  <a:lnTo>
                    <a:pt x="1478609" y="359400"/>
                  </a:lnTo>
                  <a:lnTo>
                    <a:pt x="1478609" y="308057"/>
                  </a:lnTo>
                  <a:lnTo>
                    <a:pt x="1478609" y="256714"/>
                  </a:lnTo>
                  <a:lnTo>
                    <a:pt x="1478609" y="205371"/>
                  </a:lnTo>
                  <a:lnTo>
                    <a:pt x="1478609" y="154028"/>
                  </a:lnTo>
                  <a:lnTo>
                    <a:pt x="1478609" y="102685"/>
                  </a:lnTo>
                  <a:lnTo>
                    <a:pt x="1478609" y="51342"/>
                  </a:lnTo>
                  <a:lnTo>
                    <a:pt x="1478609" y="0"/>
                  </a:lnTo>
                  <a:lnTo>
                    <a:pt x="1427112" y="890"/>
                  </a:lnTo>
                  <a:lnTo>
                    <a:pt x="1375677" y="3562"/>
                  </a:lnTo>
                  <a:lnTo>
                    <a:pt x="1324366" y="8010"/>
                  </a:lnTo>
                  <a:lnTo>
                    <a:pt x="1273238" y="14231"/>
                  </a:lnTo>
                  <a:lnTo>
                    <a:pt x="1222357" y="22216"/>
                  </a:lnTo>
                  <a:lnTo>
                    <a:pt x="1171782" y="31956"/>
                  </a:lnTo>
                  <a:lnTo>
                    <a:pt x="1121574" y="43440"/>
                  </a:lnTo>
                  <a:lnTo>
                    <a:pt x="1071794" y="56653"/>
                  </a:lnTo>
                  <a:lnTo>
                    <a:pt x="1022500" y="71580"/>
                  </a:lnTo>
                  <a:lnTo>
                    <a:pt x="973752" y="88203"/>
                  </a:lnTo>
                  <a:lnTo>
                    <a:pt x="925608" y="106502"/>
                  </a:lnTo>
                  <a:lnTo>
                    <a:pt x="878126" y="126455"/>
                  </a:lnTo>
                  <a:lnTo>
                    <a:pt x="831362" y="148039"/>
                  </a:lnTo>
                  <a:lnTo>
                    <a:pt x="785373" y="171227"/>
                  </a:lnTo>
                  <a:lnTo>
                    <a:pt x="740213" y="195991"/>
                  </a:lnTo>
                  <a:lnTo>
                    <a:pt x="695936" y="222303"/>
                  </a:lnTo>
                  <a:lnTo>
                    <a:pt x="652597" y="250130"/>
                  </a:lnTo>
                  <a:lnTo>
                    <a:pt x="610245" y="279440"/>
                  </a:lnTo>
                  <a:lnTo>
                    <a:pt x="568933" y="310196"/>
                  </a:lnTo>
                  <a:lnTo>
                    <a:pt x="528709" y="342364"/>
                  </a:lnTo>
                  <a:lnTo>
                    <a:pt x="489622" y="375903"/>
                  </a:lnTo>
                  <a:lnTo>
                    <a:pt x="451718" y="410774"/>
                  </a:lnTo>
                  <a:lnTo>
                    <a:pt x="415043" y="446935"/>
                  </a:lnTo>
                  <a:lnTo>
                    <a:pt x="379640" y="484343"/>
                  </a:lnTo>
                  <a:lnTo>
                    <a:pt x="345552" y="522953"/>
                  </a:lnTo>
                  <a:lnTo>
                    <a:pt x="312820" y="562718"/>
                  </a:lnTo>
                  <a:lnTo>
                    <a:pt x="281483" y="603592"/>
                  </a:lnTo>
                  <a:lnTo>
                    <a:pt x="251579" y="645526"/>
                  </a:lnTo>
                  <a:lnTo>
                    <a:pt x="223143" y="688468"/>
                  </a:lnTo>
                  <a:lnTo>
                    <a:pt x="196208" y="732369"/>
                  </a:lnTo>
                  <a:lnTo>
                    <a:pt x="170809" y="777175"/>
                  </a:lnTo>
                  <a:lnTo>
                    <a:pt x="146974" y="822832"/>
                  </a:lnTo>
                  <a:lnTo>
                    <a:pt x="124732" y="869286"/>
                  </a:lnTo>
                  <a:lnTo>
                    <a:pt x="104111" y="916482"/>
                  </a:lnTo>
                  <a:lnTo>
                    <a:pt x="85134" y="964363"/>
                  </a:lnTo>
                  <a:lnTo>
                    <a:pt x="67825" y="1012871"/>
                  </a:lnTo>
                  <a:lnTo>
                    <a:pt x="52203" y="1061950"/>
                  </a:lnTo>
                  <a:lnTo>
                    <a:pt x="38289" y="1111539"/>
                  </a:lnTo>
                  <a:lnTo>
                    <a:pt x="26097" y="1161579"/>
                  </a:lnTo>
                  <a:lnTo>
                    <a:pt x="15644" y="1212012"/>
                  </a:lnTo>
                  <a:lnTo>
                    <a:pt x="6941" y="1262775"/>
                  </a:lnTo>
                  <a:lnTo>
                    <a:pt x="0" y="1313810"/>
                  </a:lnTo>
                  <a:lnTo>
                    <a:pt x="50986" y="1319849"/>
                  </a:lnTo>
                  <a:lnTo>
                    <a:pt x="101973" y="1325888"/>
                  </a:lnTo>
                  <a:lnTo>
                    <a:pt x="152959" y="1331927"/>
                  </a:lnTo>
                  <a:lnTo>
                    <a:pt x="203946" y="1337966"/>
                  </a:lnTo>
                  <a:lnTo>
                    <a:pt x="254932" y="1344005"/>
                  </a:lnTo>
                  <a:lnTo>
                    <a:pt x="305919" y="1350045"/>
                  </a:lnTo>
                  <a:lnTo>
                    <a:pt x="356905" y="1356084"/>
                  </a:lnTo>
                  <a:lnTo>
                    <a:pt x="407892" y="1362123"/>
                  </a:lnTo>
                  <a:lnTo>
                    <a:pt x="458878" y="1368162"/>
                  </a:lnTo>
                  <a:lnTo>
                    <a:pt x="509865" y="1374201"/>
                  </a:lnTo>
                  <a:lnTo>
                    <a:pt x="560851" y="1380240"/>
                  </a:lnTo>
                  <a:lnTo>
                    <a:pt x="611838" y="1386279"/>
                  </a:lnTo>
                  <a:lnTo>
                    <a:pt x="662824" y="1392319"/>
                  </a:lnTo>
                  <a:lnTo>
                    <a:pt x="713811" y="1398358"/>
                  </a:lnTo>
                  <a:lnTo>
                    <a:pt x="764798" y="1404397"/>
                  </a:lnTo>
                  <a:lnTo>
                    <a:pt x="815784" y="1410436"/>
                  </a:lnTo>
                  <a:lnTo>
                    <a:pt x="866771" y="1416475"/>
                  </a:lnTo>
                  <a:lnTo>
                    <a:pt x="917757" y="1422514"/>
                  </a:lnTo>
                  <a:lnTo>
                    <a:pt x="968744" y="1428553"/>
                  </a:lnTo>
                  <a:lnTo>
                    <a:pt x="1019730" y="1434593"/>
                  </a:lnTo>
                  <a:lnTo>
                    <a:pt x="1070717" y="1440632"/>
                  </a:lnTo>
                  <a:lnTo>
                    <a:pt x="1121703" y="1446671"/>
                  </a:lnTo>
                  <a:lnTo>
                    <a:pt x="1172690" y="1452710"/>
                  </a:lnTo>
                  <a:lnTo>
                    <a:pt x="1223676" y="1458749"/>
                  </a:lnTo>
                  <a:lnTo>
                    <a:pt x="1274663" y="1464788"/>
                  </a:lnTo>
                  <a:lnTo>
                    <a:pt x="1325649" y="1470827"/>
                  </a:lnTo>
                  <a:lnTo>
                    <a:pt x="1376636" y="1476867"/>
                  </a:lnTo>
                  <a:lnTo>
                    <a:pt x="1427622" y="148290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86641" y="3770931"/>
              <a:ext cx="1488755" cy="1625583"/>
            </a:xfrm>
            <a:custGeom>
              <a:avLst/>
              <a:pathLst>
                <a:path w="1488755" h="1625583">
                  <a:moveTo>
                    <a:pt x="1488755" y="175135"/>
                  </a:moveTo>
                  <a:lnTo>
                    <a:pt x="1437768" y="169096"/>
                  </a:lnTo>
                  <a:lnTo>
                    <a:pt x="1386782" y="163056"/>
                  </a:lnTo>
                  <a:lnTo>
                    <a:pt x="1335795" y="157017"/>
                  </a:lnTo>
                  <a:lnTo>
                    <a:pt x="1284809" y="150978"/>
                  </a:lnTo>
                  <a:lnTo>
                    <a:pt x="1233822" y="144939"/>
                  </a:lnTo>
                  <a:lnTo>
                    <a:pt x="1182836" y="138900"/>
                  </a:lnTo>
                  <a:lnTo>
                    <a:pt x="1131849" y="132861"/>
                  </a:lnTo>
                  <a:lnTo>
                    <a:pt x="1080863" y="126822"/>
                  </a:lnTo>
                  <a:lnTo>
                    <a:pt x="1029876" y="120782"/>
                  </a:lnTo>
                  <a:lnTo>
                    <a:pt x="978889" y="114743"/>
                  </a:lnTo>
                  <a:lnTo>
                    <a:pt x="927903" y="108704"/>
                  </a:lnTo>
                  <a:lnTo>
                    <a:pt x="876916" y="102665"/>
                  </a:lnTo>
                  <a:lnTo>
                    <a:pt x="825930" y="96626"/>
                  </a:lnTo>
                  <a:lnTo>
                    <a:pt x="774943" y="90587"/>
                  </a:lnTo>
                  <a:lnTo>
                    <a:pt x="723957" y="84548"/>
                  </a:lnTo>
                  <a:lnTo>
                    <a:pt x="672970" y="78508"/>
                  </a:lnTo>
                  <a:lnTo>
                    <a:pt x="621984" y="72469"/>
                  </a:lnTo>
                  <a:lnTo>
                    <a:pt x="570997" y="66430"/>
                  </a:lnTo>
                  <a:lnTo>
                    <a:pt x="520011" y="60391"/>
                  </a:lnTo>
                  <a:lnTo>
                    <a:pt x="469024" y="54352"/>
                  </a:lnTo>
                  <a:lnTo>
                    <a:pt x="418038" y="48313"/>
                  </a:lnTo>
                  <a:lnTo>
                    <a:pt x="367051" y="42274"/>
                  </a:lnTo>
                  <a:lnTo>
                    <a:pt x="316064" y="36234"/>
                  </a:lnTo>
                  <a:lnTo>
                    <a:pt x="265078" y="30195"/>
                  </a:lnTo>
                  <a:lnTo>
                    <a:pt x="214091" y="24156"/>
                  </a:lnTo>
                  <a:lnTo>
                    <a:pt x="163105" y="18117"/>
                  </a:lnTo>
                  <a:lnTo>
                    <a:pt x="112118" y="12078"/>
                  </a:lnTo>
                  <a:lnTo>
                    <a:pt x="61132" y="6039"/>
                  </a:lnTo>
                  <a:lnTo>
                    <a:pt x="10145" y="0"/>
                  </a:lnTo>
                  <a:lnTo>
                    <a:pt x="5050" y="50322"/>
                  </a:lnTo>
                  <a:lnTo>
                    <a:pt x="1667" y="100789"/>
                  </a:lnTo>
                  <a:lnTo>
                    <a:pt x="0" y="151342"/>
                  </a:lnTo>
                  <a:lnTo>
                    <a:pt x="50" y="201922"/>
                  </a:lnTo>
                  <a:lnTo>
                    <a:pt x="1819" y="252471"/>
                  </a:lnTo>
                  <a:lnTo>
                    <a:pt x="5304" y="302931"/>
                  </a:lnTo>
                  <a:lnTo>
                    <a:pt x="10501" y="353244"/>
                  </a:lnTo>
                  <a:lnTo>
                    <a:pt x="17403" y="403351"/>
                  </a:lnTo>
                  <a:lnTo>
                    <a:pt x="26004" y="453194"/>
                  </a:lnTo>
                  <a:lnTo>
                    <a:pt x="36292" y="502717"/>
                  </a:lnTo>
                  <a:lnTo>
                    <a:pt x="48257" y="551862"/>
                  </a:lnTo>
                  <a:lnTo>
                    <a:pt x="61884" y="600572"/>
                  </a:lnTo>
                  <a:lnTo>
                    <a:pt x="77157" y="648791"/>
                  </a:lnTo>
                  <a:lnTo>
                    <a:pt x="94060" y="696463"/>
                  </a:lnTo>
                  <a:lnTo>
                    <a:pt x="112571" y="743534"/>
                  </a:lnTo>
                  <a:lnTo>
                    <a:pt x="132672" y="789949"/>
                  </a:lnTo>
                  <a:lnTo>
                    <a:pt x="154337" y="835654"/>
                  </a:lnTo>
                  <a:lnTo>
                    <a:pt x="177541" y="880598"/>
                  </a:lnTo>
                  <a:lnTo>
                    <a:pt x="202259" y="924727"/>
                  </a:lnTo>
                  <a:lnTo>
                    <a:pt x="228462" y="967991"/>
                  </a:lnTo>
                  <a:lnTo>
                    <a:pt x="256119" y="1010340"/>
                  </a:lnTo>
                  <a:lnTo>
                    <a:pt x="285198" y="1051725"/>
                  </a:lnTo>
                  <a:lnTo>
                    <a:pt x="315667" y="1092099"/>
                  </a:lnTo>
                  <a:lnTo>
                    <a:pt x="347489" y="1131414"/>
                  </a:lnTo>
                  <a:lnTo>
                    <a:pt x="380628" y="1169626"/>
                  </a:lnTo>
                  <a:lnTo>
                    <a:pt x="415046" y="1206690"/>
                  </a:lnTo>
                  <a:lnTo>
                    <a:pt x="450703" y="1242564"/>
                  </a:lnTo>
                  <a:lnTo>
                    <a:pt x="487558" y="1277207"/>
                  </a:lnTo>
                  <a:lnTo>
                    <a:pt x="525568" y="1310577"/>
                  </a:lnTo>
                  <a:lnTo>
                    <a:pt x="564689" y="1342637"/>
                  </a:lnTo>
                  <a:lnTo>
                    <a:pt x="604877" y="1373350"/>
                  </a:lnTo>
                  <a:lnTo>
                    <a:pt x="646085" y="1402680"/>
                  </a:lnTo>
                  <a:lnTo>
                    <a:pt x="688266" y="1430593"/>
                  </a:lnTo>
                  <a:lnTo>
                    <a:pt x="731370" y="1457058"/>
                  </a:lnTo>
                  <a:lnTo>
                    <a:pt x="775348" y="1482043"/>
                  </a:lnTo>
                  <a:lnTo>
                    <a:pt x="820150" y="1505520"/>
                  </a:lnTo>
                  <a:lnTo>
                    <a:pt x="865723" y="1527462"/>
                  </a:lnTo>
                  <a:lnTo>
                    <a:pt x="912015" y="1547844"/>
                  </a:lnTo>
                  <a:lnTo>
                    <a:pt x="958973" y="1566641"/>
                  </a:lnTo>
                  <a:lnTo>
                    <a:pt x="1006542" y="1583832"/>
                  </a:lnTo>
                  <a:lnTo>
                    <a:pt x="1054667" y="1599398"/>
                  </a:lnTo>
                  <a:lnTo>
                    <a:pt x="1103294" y="1613320"/>
                  </a:lnTo>
                  <a:lnTo>
                    <a:pt x="1152365" y="1625583"/>
                  </a:lnTo>
                  <a:lnTo>
                    <a:pt x="1163964" y="1575567"/>
                  </a:lnTo>
                  <a:lnTo>
                    <a:pt x="1175564" y="1525552"/>
                  </a:lnTo>
                  <a:lnTo>
                    <a:pt x="1187164" y="1475537"/>
                  </a:lnTo>
                  <a:lnTo>
                    <a:pt x="1198763" y="1425521"/>
                  </a:lnTo>
                  <a:lnTo>
                    <a:pt x="1210363" y="1375506"/>
                  </a:lnTo>
                  <a:lnTo>
                    <a:pt x="1221963" y="1325490"/>
                  </a:lnTo>
                  <a:lnTo>
                    <a:pt x="1233562" y="1275475"/>
                  </a:lnTo>
                  <a:lnTo>
                    <a:pt x="1245162" y="1225459"/>
                  </a:lnTo>
                  <a:lnTo>
                    <a:pt x="1256762" y="1175444"/>
                  </a:lnTo>
                  <a:lnTo>
                    <a:pt x="1268361" y="1125428"/>
                  </a:lnTo>
                  <a:lnTo>
                    <a:pt x="1279961" y="1075413"/>
                  </a:lnTo>
                  <a:lnTo>
                    <a:pt x="1291561" y="1025397"/>
                  </a:lnTo>
                  <a:lnTo>
                    <a:pt x="1303160" y="975382"/>
                  </a:lnTo>
                  <a:lnTo>
                    <a:pt x="1314760" y="925367"/>
                  </a:lnTo>
                  <a:lnTo>
                    <a:pt x="1326360" y="875351"/>
                  </a:lnTo>
                  <a:lnTo>
                    <a:pt x="1337959" y="825336"/>
                  </a:lnTo>
                  <a:lnTo>
                    <a:pt x="1349559" y="775320"/>
                  </a:lnTo>
                  <a:lnTo>
                    <a:pt x="1361159" y="725305"/>
                  </a:lnTo>
                  <a:lnTo>
                    <a:pt x="1372758" y="675289"/>
                  </a:lnTo>
                  <a:lnTo>
                    <a:pt x="1384358" y="625274"/>
                  </a:lnTo>
                  <a:lnTo>
                    <a:pt x="1395958" y="575258"/>
                  </a:lnTo>
                  <a:lnTo>
                    <a:pt x="1407557" y="525243"/>
                  </a:lnTo>
                  <a:lnTo>
                    <a:pt x="1419157" y="475227"/>
                  </a:lnTo>
                  <a:lnTo>
                    <a:pt x="1430757" y="425212"/>
                  </a:lnTo>
                  <a:lnTo>
                    <a:pt x="1442356" y="375196"/>
                  </a:lnTo>
                  <a:lnTo>
                    <a:pt x="1453956" y="325181"/>
                  </a:lnTo>
                  <a:lnTo>
                    <a:pt x="1465555" y="275166"/>
                  </a:lnTo>
                  <a:lnTo>
                    <a:pt x="1477155" y="22515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539007" y="3946066"/>
              <a:ext cx="1811639" cy="1488875"/>
            </a:xfrm>
            <a:custGeom>
              <a:avLst/>
              <a:pathLst>
                <a:path w="1811639" h="1488875">
                  <a:moveTo>
                    <a:pt x="336389" y="0"/>
                  </a:moveTo>
                  <a:lnTo>
                    <a:pt x="324790" y="50015"/>
                  </a:lnTo>
                  <a:lnTo>
                    <a:pt x="313190" y="100030"/>
                  </a:lnTo>
                  <a:lnTo>
                    <a:pt x="301591" y="150046"/>
                  </a:lnTo>
                  <a:lnTo>
                    <a:pt x="289991" y="200061"/>
                  </a:lnTo>
                  <a:lnTo>
                    <a:pt x="278391" y="250077"/>
                  </a:lnTo>
                  <a:lnTo>
                    <a:pt x="266792" y="300092"/>
                  </a:lnTo>
                  <a:lnTo>
                    <a:pt x="255192" y="350108"/>
                  </a:lnTo>
                  <a:lnTo>
                    <a:pt x="243592" y="400123"/>
                  </a:lnTo>
                  <a:lnTo>
                    <a:pt x="231993" y="450139"/>
                  </a:lnTo>
                  <a:lnTo>
                    <a:pt x="220393" y="500154"/>
                  </a:lnTo>
                  <a:lnTo>
                    <a:pt x="208793" y="550170"/>
                  </a:lnTo>
                  <a:lnTo>
                    <a:pt x="197194" y="600185"/>
                  </a:lnTo>
                  <a:lnTo>
                    <a:pt x="185594" y="650200"/>
                  </a:lnTo>
                  <a:lnTo>
                    <a:pt x="173994" y="700216"/>
                  </a:lnTo>
                  <a:lnTo>
                    <a:pt x="162395" y="750231"/>
                  </a:lnTo>
                  <a:lnTo>
                    <a:pt x="150795" y="800247"/>
                  </a:lnTo>
                  <a:lnTo>
                    <a:pt x="139195" y="850262"/>
                  </a:lnTo>
                  <a:lnTo>
                    <a:pt x="127596" y="900278"/>
                  </a:lnTo>
                  <a:lnTo>
                    <a:pt x="115996" y="950293"/>
                  </a:lnTo>
                  <a:lnTo>
                    <a:pt x="104396" y="1000309"/>
                  </a:lnTo>
                  <a:lnTo>
                    <a:pt x="92797" y="1050324"/>
                  </a:lnTo>
                  <a:lnTo>
                    <a:pt x="81197" y="1100340"/>
                  </a:lnTo>
                  <a:lnTo>
                    <a:pt x="69597" y="1150355"/>
                  </a:lnTo>
                  <a:lnTo>
                    <a:pt x="57998" y="1200370"/>
                  </a:lnTo>
                  <a:lnTo>
                    <a:pt x="46398" y="1250386"/>
                  </a:lnTo>
                  <a:lnTo>
                    <a:pt x="34798" y="1300401"/>
                  </a:lnTo>
                  <a:lnTo>
                    <a:pt x="23199" y="1350417"/>
                  </a:lnTo>
                  <a:lnTo>
                    <a:pt x="11599" y="1400432"/>
                  </a:lnTo>
                  <a:lnTo>
                    <a:pt x="0" y="1450448"/>
                  </a:lnTo>
                  <a:lnTo>
                    <a:pt x="49409" y="1461027"/>
                  </a:lnTo>
                  <a:lnTo>
                    <a:pt x="99148" y="1469923"/>
                  </a:lnTo>
                  <a:lnTo>
                    <a:pt x="149161" y="1477126"/>
                  </a:lnTo>
                  <a:lnTo>
                    <a:pt x="199390" y="1482629"/>
                  </a:lnTo>
                  <a:lnTo>
                    <a:pt x="249776" y="1486424"/>
                  </a:lnTo>
                  <a:lnTo>
                    <a:pt x="300262" y="1488507"/>
                  </a:lnTo>
                  <a:lnTo>
                    <a:pt x="350790" y="1488875"/>
                  </a:lnTo>
                  <a:lnTo>
                    <a:pt x="401301" y="1487529"/>
                  </a:lnTo>
                  <a:lnTo>
                    <a:pt x="451737" y="1484470"/>
                  </a:lnTo>
                  <a:lnTo>
                    <a:pt x="502040" y="1479702"/>
                  </a:lnTo>
                  <a:lnTo>
                    <a:pt x="552153" y="1473229"/>
                  </a:lnTo>
                  <a:lnTo>
                    <a:pt x="602017" y="1465059"/>
                  </a:lnTo>
                  <a:lnTo>
                    <a:pt x="651575" y="1455203"/>
                  </a:lnTo>
                  <a:lnTo>
                    <a:pt x="700771" y="1443670"/>
                  </a:lnTo>
                  <a:lnTo>
                    <a:pt x="749546" y="1430475"/>
                  </a:lnTo>
                  <a:lnTo>
                    <a:pt x="797846" y="1415632"/>
                  </a:lnTo>
                  <a:lnTo>
                    <a:pt x="845615" y="1399159"/>
                  </a:lnTo>
                  <a:lnTo>
                    <a:pt x="892797" y="1381075"/>
                  </a:lnTo>
                  <a:lnTo>
                    <a:pt x="939338" y="1361400"/>
                  </a:lnTo>
                  <a:lnTo>
                    <a:pt x="985184" y="1340158"/>
                  </a:lnTo>
                  <a:lnTo>
                    <a:pt x="1030284" y="1317371"/>
                  </a:lnTo>
                  <a:lnTo>
                    <a:pt x="1074584" y="1293068"/>
                  </a:lnTo>
                  <a:lnTo>
                    <a:pt x="1118035" y="1267276"/>
                  </a:lnTo>
                  <a:lnTo>
                    <a:pt x="1160585" y="1240024"/>
                  </a:lnTo>
                  <a:lnTo>
                    <a:pt x="1202186" y="1211344"/>
                  </a:lnTo>
                  <a:lnTo>
                    <a:pt x="1242790" y="1181269"/>
                  </a:lnTo>
                  <a:lnTo>
                    <a:pt x="1282350" y="1149833"/>
                  </a:lnTo>
                  <a:lnTo>
                    <a:pt x="1320820" y="1117074"/>
                  </a:lnTo>
                  <a:lnTo>
                    <a:pt x="1358157" y="1083028"/>
                  </a:lnTo>
                  <a:lnTo>
                    <a:pt x="1394317" y="1047734"/>
                  </a:lnTo>
                  <a:lnTo>
                    <a:pt x="1429259" y="1011234"/>
                  </a:lnTo>
                  <a:lnTo>
                    <a:pt x="1462942" y="973569"/>
                  </a:lnTo>
                  <a:lnTo>
                    <a:pt x="1495327" y="934784"/>
                  </a:lnTo>
                  <a:lnTo>
                    <a:pt x="1526378" y="894921"/>
                  </a:lnTo>
                  <a:lnTo>
                    <a:pt x="1556059" y="854028"/>
                  </a:lnTo>
                  <a:lnTo>
                    <a:pt x="1584335" y="812151"/>
                  </a:lnTo>
                  <a:lnTo>
                    <a:pt x="1611174" y="769340"/>
                  </a:lnTo>
                  <a:lnTo>
                    <a:pt x="1636544" y="725642"/>
                  </a:lnTo>
                  <a:lnTo>
                    <a:pt x="1660417" y="681108"/>
                  </a:lnTo>
                  <a:lnTo>
                    <a:pt x="1682766" y="635790"/>
                  </a:lnTo>
                  <a:lnTo>
                    <a:pt x="1703564" y="589740"/>
                  </a:lnTo>
                  <a:lnTo>
                    <a:pt x="1722787" y="543010"/>
                  </a:lnTo>
                  <a:lnTo>
                    <a:pt x="1740414" y="495655"/>
                  </a:lnTo>
                  <a:lnTo>
                    <a:pt x="1756423" y="447730"/>
                  </a:lnTo>
                  <a:lnTo>
                    <a:pt x="1770798" y="399289"/>
                  </a:lnTo>
                  <a:lnTo>
                    <a:pt x="1783520" y="350387"/>
                  </a:lnTo>
                  <a:lnTo>
                    <a:pt x="1794576" y="301083"/>
                  </a:lnTo>
                  <a:lnTo>
                    <a:pt x="1803952" y="251431"/>
                  </a:lnTo>
                  <a:lnTo>
                    <a:pt x="1811639" y="201490"/>
                  </a:lnTo>
                  <a:lnTo>
                    <a:pt x="1760768" y="194543"/>
                  </a:lnTo>
                  <a:lnTo>
                    <a:pt x="1709897" y="187595"/>
                  </a:lnTo>
                  <a:lnTo>
                    <a:pt x="1659027" y="180647"/>
                  </a:lnTo>
                  <a:lnTo>
                    <a:pt x="1608156" y="173699"/>
                  </a:lnTo>
                  <a:lnTo>
                    <a:pt x="1557285" y="166751"/>
                  </a:lnTo>
                  <a:lnTo>
                    <a:pt x="1506415" y="159803"/>
                  </a:lnTo>
                  <a:lnTo>
                    <a:pt x="1455544" y="152855"/>
                  </a:lnTo>
                  <a:lnTo>
                    <a:pt x="1404673" y="145907"/>
                  </a:lnTo>
                  <a:lnTo>
                    <a:pt x="1353803" y="138959"/>
                  </a:lnTo>
                  <a:lnTo>
                    <a:pt x="1302932" y="132011"/>
                  </a:lnTo>
                  <a:lnTo>
                    <a:pt x="1252061" y="125063"/>
                  </a:lnTo>
                  <a:lnTo>
                    <a:pt x="1201191" y="118115"/>
                  </a:lnTo>
                  <a:lnTo>
                    <a:pt x="1150320" y="111167"/>
                  </a:lnTo>
                  <a:lnTo>
                    <a:pt x="1099449" y="104219"/>
                  </a:lnTo>
                  <a:lnTo>
                    <a:pt x="1048579" y="97271"/>
                  </a:lnTo>
                  <a:lnTo>
                    <a:pt x="997708" y="90323"/>
                  </a:lnTo>
                  <a:lnTo>
                    <a:pt x="946837" y="83375"/>
                  </a:lnTo>
                  <a:lnTo>
                    <a:pt x="895967" y="76427"/>
                  </a:lnTo>
                  <a:lnTo>
                    <a:pt x="845096" y="69479"/>
                  </a:lnTo>
                  <a:lnTo>
                    <a:pt x="794225" y="62531"/>
                  </a:lnTo>
                  <a:lnTo>
                    <a:pt x="743355" y="55583"/>
                  </a:lnTo>
                  <a:lnTo>
                    <a:pt x="692484" y="48635"/>
                  </a:lnTo>
                  <a:lnTo>
                    <a:pt x="641613" y="41687"/>
                  </a:lnTo>
                  <a:lnTo>
                    <a:pt x="590743" y="34739"/>
                  </a:lnTo>
                  <a:lnTo>
                    <a:pt x="539872" y="27791"/>
                  </a:lnTo>
                  <a:lnTo>
                    <a:pt x="489001" y="20843"/>
                  </a:lnTo>
                  <a:lnTo>
                    <a:pt x="438131" y="13895"/>
                  </a:lnTo>
                  <a:lnTo>
                    <a:pt x="387260" y="6947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6875397" y="2457121"/>
              <a:ext cx="1488944" cy="1690436"/>
            </a:xfrm>
            <a:custGeom>
              <a:avLst/>
              <a:pathLst>
                <a:path w="1488944" h="1690436">
                  <a:moveTo>
                    <a:pt x="0" y="1488945"/>
                  </a:moveTo>
                  <a:lnTo>
                    <a:pt x="50870" y="1495893"/>
                  </a:lnTo>
                  <a:lnTo>
                    <a:pt x="101741" y="1502841"/>
                  </a:lnTo>
                  <a:lnTo>
                    <a:pt x="152611" y="1509789"/>
                  </a:lnTo>
                  <a:lnTo>
                    <a:pt x="203482" y="1516737"/>
                  </a:lnTo>
                  <a:lnTo>
                    <a:pt x="254353" y="1523685"/>
                  </a:lnTo>
                  <a:lnTo>
                    <a:pt x="305223" y="1530633"/>
                  </a:lnTo>
                  <a:lnTo>
                    <a:pt x="356094" y="1537581"/>
                  </a:lnTo>
                  <a:lnTo>
                    <a:pt x="406965" y="1544529"/>
                  </a:lnTo>
                  <a:lnTo>
                    <a:pt x="457835" y="1551477"/>
                  </a:lnTo>
                  <a:lnTo>
                    <a:pt x="508706" y="1558425"/>
                  </a:lnTo>
                  <a:lnTo>
                    <a:pt x="559577" y="1565373"/>
                  </a:lnTo>
                  <a:lnTo>
                    <a:pt x="610447" y="1572320"/>
                  </a:lnTo>
                  <a:lnTo>
                    <a:pt x="661318" y="1579268"/>
                  </a:lnTo>
                  <a:lnTo>
                    <a:pt x="712189" y="1586216"/>
                  </a:lnTo>
                  <a:lnTo>
                    <a:pt x="763059" y="1593164"/>
                  </a:lnTo>
                  <a:lnTo>
                    <a:pt x="813930" y="1600112"/>
                  </a:lnTo>
                  <a:lnTo>
                    <a:pt x="864801" y="1607060"/>
                  </a:lnTo>
                  <a:lnTo>
                    <a:pt x="915671" y="1614008"/>
                  </a:lnTo>
                  <a:lnTo>
                    <a:pt x="966542" y="1620956"/>
                  </a:lnTo>
                  <a:lnTo>
                    <a:pt x="1017413" y="1627904"/>
                  </a:lnTo>
                  <a:lnTo>
                    <a:pt x="1068283" y="1634852"/>
                  </a:lnTo>
                  <a:lnTo>
                    <a:pt x="1119154" y="1641800"/>
                  </a:lnTo>
                  <a:lnTo>
                    <a:pt x="1170025" y="1648748"/>
                  </a:lnTo>
                  <a:lnTo>
                    <a:pt x="1220895" y="1655696"/>
                  </a:lnTo>
                  <a:lnTo>
                    <a:pt x="1271766" y="1662644"/>
                  </a:lnTo>
                  <a:lnTo>
                    <a:pt x="1322637" y="1669592"/>
                  </a:lnTo>
                  <a:lnTo>
                    <a:pt x="1373507" y="1676540"/>
                  </a:lnTo>
                  <a:lnTo>
                    <a:pt x="1424378" y="1683488"/>
                  </a:lnTo>
                  <a:lnTo>
                    <a:pt x="1475249" y="1690436"/>
                  </a:lnTo>
                  <a:lnTo>
                    <a:pt x="1481265" y="1639977"/>
                  </a:lnTo>
                  <a:lnTo>
                    <a:pt x="1485556" y="1589342"/>
                  </a:lnTo>
                  <a:lnTo>
                    <a:pt x="1488117" y="1538590"/>
                  </a:lnTo>
                  <a:lnTo>
                    <a:pt x="1488944" y="1487781"/>
                  </a:lnTo>
                  <a:lnTo>
                    <a:pt x="1488038" y="1436972"/>
                  </a:lnTo>
                  <a:lnTo>
                    <a:pt x="1485397" y="1386225"/>
                  </a:lnTo>
                  <a:lnTo>
                    <a:pt x="1481027" y="1335597"/>
                  </a:lnTo>
                  <a:lnTo>
                    <a:pt x="1474932" y="1285147"/>
                  </a:lnTo>
                  <a:lnTo>
                    <a:pt x="1467118" y="1234935"/>
                  </a:lnTo>
                  <a:lnTo>
                    <a:pt x="1457596" y="1185019"/>
                  </a:lnTo>
                  <a:lnTo>
                    <a:pt x="1446376" y="1135457"/>
                  </a:lnTo>
                  <a:lnTo>
                    <a:pt x="1433471" y="1086306"/>
                  </a:lnTo>
                  <a:lnTo>
                    <a:pt x="1418896" y="1037625"/>
                  </a:lnTo>
                  <a:lnTo>
                    <a:pt x="1402669" y="989469"/>
                  </a:lnTo>
                  <a:lnTo>
                    <a:pt x="1384808" y="941895"/>
                  </a:lnTo>
                  <a:lnTo>
                    <a:pt x="1365334" y="894958"/>
                  </a:lnTo>
                  <a:lnTo>
                    <a:pt x="1344270" y="848713"/>
                  </a:lnTo>
                  <a:lnTo>
                    <a:pt x="1321639" y="803214"/>
                  </a:lnTo>
                  <a:lnTo>
                    <a:pt x="1297470" y="758514"/>
                  </a:lnTo>
                  <a:lnTo>
                    <a:pt x="1271789" y="714664"/>
                  </a:lnTo>
                  <a:lnTo>
                    <a:pt x="1244626" y="671716"/>
                  </a:lnTo>
                  <a:lnTo>
                    <a:pt x="1216014" y="629721"/>
                  </a:lnTo>
                  <a:lnTo>
                    <a:pt x="1185986" y="588726"/>
                  </a:lnTo>
                  <a:lnTo>
                    <a:pt x="1154576" y="548779"/>
                  </a:lnTo>
                  <a:lnTo>
                    <a:pt x="1121821" y="509928"/>
                  </a:lnTo>
                  <a:lnTo>
                    <a:pt x="1087760" y="472217"/>
                  </a:lnTo>
                  <a:lnTo>
                    <a:pt x="1052431" y="435690"/>
                  </a:lnTo>
                  <a:lnTo>
                    <a:pt x="1015877" y="400390"/>
                  </a:lnTo>
                  <a:lnTo>
                    <a:pt x="978139" y="366358"/>
                  </a:lnTo>
                  <a:lnTo>
                    <a:pt x="939262" y="333634"/>
                  </a:lnTo>
                  <a:lnTo>
                    <a:pt x="899291" y="302255"/>
                  </a:lnTo>
                  <a:lnTo>
                    <a:pt x="858273" y="272259"/>
                  </a:lnTo>
                  <a:lnTo>
                    <a:pt x="816255" y="243679"/>
                  </a:lnTo>
                  <a:lnTo>
                    <a:pt x="773286" y="216551"/>
                  </a:lnTo>
                  <a:lnTo>
                    <a:pt x="729416" y="190904"/>
                  </a:lnTo>
                  <a:lnTo>
                    <a:pt x="684697" y="166769"/>
                  </a:lnTo>
                  <a:lnTo>
                    <a:pt x="639180" y="144175"/>
                  </a:lnTo>
                  <a:lnTo>
                    <a:pt x="592918" y="123146"/>
                  </a:lnTo>
                  <a:lnTo>
                    <a:pt x="545966" y="103709"/>
                  </a:lnTo>
                  <a:lnTo>
                    <a:pt x="498378" y="85885"/>
                  </a:lnTo>
                  <a:lnTo>
                    <a:pt x="450210" y="69695"/>
                  </a:lnTo>
                  <a:lnTo>
                    <a:pt x="401517" y="55159"/>
                  </a:lnTo>
                  <a:lnTo>
                    <a:pt x="352357" y="42293"/>
                  </a:lnTo>
                  <a:lnTo>
                    <a:pt x="302786" y="31111"/>
                  </a:lnTo>
                  <a:lnTo>
                    <a:pt x="252862" y="21628"/>
                  </a:lnTo>
                  <a:lnTo>
                    <a:pt x="202644" y="13854"/>
                  </a:lnTo>
                  <a:lnTo>
                    <a:pt x="152190" y="7798"/>
                  </a:lnTo>
                  <a:lnTo>
                    <a:pt x="101558" y="3467"/>
                  </a:lnTo>
                  <a:lnTo>
                    <a:pt x="50808" y="867"/>
                  </a:lnTo>
                  <a:lnTo>
                    <a:pt x="0" y="0"/>
                  </a:lnTo>
                  <a:lnTo>
                    <a:pt x="0" y="51342"/>
                  </a:lnTo>
                  <a:lnTo>
                    <a:pt x="0" y="102685"/>
                  </a:lnTo>
                  <a:lnTo>
                    <a:pt x="0" y="154028"/>
                  </a:lnTo>
                  <a:lnTo>
                    <a:pt x="0" y="205371"/>
                  </a:lnTo>
                  <a:lnTo>
                    <a:pt x="0" y="256714"/>
                  </a:lnTo>
                  <a:lnTo>
                    <a:pt x="0" y="308057"/>
                  </a:lnTo>
                  <a:lnTo>
                    <a:pt x="0" y="359400"/>
                  </a:lnTo>
                  <a:lnTo>
                    <a:pt x="0" y="410743"/>
                  </a:lnTo>
                  <a:lnTo>
                    <a:pt x="0" y="462086"/>
                  </a:lnTo>
                  <a:lnTo>
                    <a:pt x="0" y="513429"/>
                  </a:lnTo>
                  <a:lnTo>
                    <a:pt x="0" y="564772"/>
                  </a:lnTo>
                  <a:lnTo>
                    <a:pt x="0" y="616115"/>
                  </a:lnTo>
                  <a:lnTo>
                    <a:pt x="0" y="667458"/>
                  </a:lnTo>
                  <a:lnTo>
                    <a:pt x="0" y="718801"/>
                  </a:lnTo>
                  <a:lnTo>
                    <a:pt x="0" y="770144"/>
                  </a:lnTo>
                  <a:lnTo>
                    <a:pt x="0" y="821487"/>
                  </a:lnTo>
                  <a:lnTo>
                    <a:pt x="0" y="872830"/>
                  </a:lnTo>
                  <a:lnTo>
                    <a:pt x="0" y="924173"/>
                  </a:lnTo>
                  <a:lnTo>
                    <a:pt x="0" y="975515"/>
                  </a:lnTo>
                  <a:lnTo>
                    <a:pt x="0" y="1026858"/>
                  </a:lnTo>
                  <a:lnTo>
                    <a:pt x="0" y="1078201"/>
                  </a:lnTo>
                  <a:lnTo>
                    <a:pt x="0" y="1129544"/>
                  </a:lnTo>
                  <a:lnTo>
                    <a:pt x="0" y="1180887"/>
                  </a:lnTo>
                  <a:lnTo>
                    <a:pt x="0" y="1232230"/>
                  </a:lnTo>
                  <a:lnTo>
                    <a:pt x="0" y="1283573"/>
                  </a:lnTo>
                  <a:lnTo>
                    <a:pt x="0" y="1334916"/>
                  </a:lnTo>
                  <a:lnTo>
                    <a:pt x="0" y="1386259"/>
                  </a:lnTo>
                  <a:lnTo>
                    <a:pt x="0" y="143760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898028" y="3189440"/>
              <a:ext cx="767953" cy="1690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true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23.12%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760457" y="4370878"/>
              <a:ext cx="767953" cy="1690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true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23.25%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6998491" y="4592782"/>
              <a:ext cx="767953" cy="1690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true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26.47%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7164513" y="3269855"/>
              <a:ext cx="767953" cy="1690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true">
                  <a:solidFill>
                    <a:srgbClr val="FFFFFF">
                      <a:alpha val="100000"/>
                    </a:srgbClr>
                  </a:solidFill>
                  <a:latin typeface="Calibri"/>
                  <a:cs typeface="Calibri"/>
                </a:rPr>
                <a:t>27.16%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5501198" y="5986042"/>
              <a:ext cx="2748396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623490" y="605804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32490" y="606704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268303" y="605804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277303" y="6067042"/>
              <a:ext cx="183168" cy="1831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913116" y="605804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922116" y="606704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557928" y="605804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566928" y="6067042"/>
              <a:ext cx="183168" cy="1831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849804" y="6121122"/>
              <a:ext cx="393352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494617" y="6120526"/>
              <a:ext cx="39335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139430" y="6120526"/>
              <a:ext cx="39335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784242" y="6121122"/>
              <a:ext cx="393352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Рынок 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14215" y="1898389"/>
              <a:ext cx="355599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9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SaleReport_Template">
  <a:themeElements>
    <a:clrScheme name="PTReportGen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TReportGen_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PTReportG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ReportGen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ReportGen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ReportGen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ReportG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ReportG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ReportGen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SaleReport_Template</properties:Template>
  <properties:Words>0</properties:Words>
  <properties:PresentationFormat>Экран (4:3)</properties:PresentationFormat>
  <properties:Paragraphs>0</properties:Paragraphs>
  <properties:Slides>0</properties:Slides>
  <properties:Notes>0</properties:Notes>
  <properties:TotalTime>6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properties:HeadingPairs>
  <properties:TitlesOfParts>
    <vt:vector baseType="lpstr" size="1">
      <vt:lpstr>SaleReport_Template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2015-11-18T13:51:52Z</dcterms:created>
  <dc:creator>fedin</dc:creator>
  <cp:lastModifiedBy>docx4j</cp:lastModifiedBy>
  <dcterms:modified xmlns:xsi="http://www.w3.org/2001/XMLSchema-instance" xsi:type="dcterms:W3CDTF">2016-11-15T13:23:15Z</dcterms:modified>
  <cp:revision>4</cp:revision>
  <dc:title>Слайд 1</dc:title>
</cp:coreProperties>
</file>