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1" autoAdjust="0"/>
  </p:normalViewPr>
  <p:slideViewPr>
    <p:cSldViewPr showGuides="1">
      <p:cViewPr varScale="1">
        <p:scale>
          <a:sx n="127" d="100"/>
          <a:sy n="127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2" d="100"/>
          <a:sy n="102" d="100"/>
        </p:scale>
        <p:origin x="-355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CE367-F2F5-4E34-A9ED-0DA41E029D86}" type="datetimeFigureOut">
              <a:rPr lang="ru-RU" smtClean="0"/>
              <a:pPr/>
              <a:t>15.11.2016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34892-4BD7-4ADB-9A28-5F59FC243CE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194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947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947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1B6CAFB-E5AE-4B62-89BB-BADAE8F8730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149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08791-1326-43AD-ADC1-FAE95B0291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64363" y="228600"/>
            <a:ext cx="1990725" cy="59039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821363" cy="59039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87AED-E005-418F-AE93-DFA5B7A40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53375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990600" y="1752600"/>
            <a:ext cx="7964488" cy="4379913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3CCE49D-C4A9-4A1E-8293-3CC3632BCF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CFF5-6AC4-43F9-9A00-C6D6B256DAA5}" type="datetimeFigureOut">
              <a:rPr lang="ru-RU" smtClean="0"/>
              <a:pPr/>
              <a:t>15.11.2016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A5B2-FD44-416E-80E6-6297178F8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EA335-1AA5-4315-B2A2-F1F7E0964D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448BA-3253-4170-BE44-3B46B5ACDF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90600" y="1752600"/>
            <a:ext cx="3905250" cy="4379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8250" y="1752600"/>
            <a:ext cx="3906838" cy="4379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D9AF6-927F-4F1C-9312-B021DBB28D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DEBB9-B657-4751-9B0F-64DAD04CD8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2624F-C970-4113-B447-971F708F7D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DF1D1-944B-47F5-9206-F7D7B8C024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BEEE7-03CB-4743-A9C1-96C23E087C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11E1D-24D1-4A10-9E90-FFC5FBD2AA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-27384"/>
            <a:ext cx="9144000" cy="149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964488" cy="437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A3CF0BD-D7FB-4EEE-AE2D-C53F75FD80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44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28600"/>
            <a:ext cx="7953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>
              <a:lumMod val="10000"/>
              <a:lumOff val="9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SaleReport_Template">
  <a:themeElements>
    <a:clrScheme name="PTReportGen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TReportGen_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PTReportGen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ReportGen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ReportGen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ReportGen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ReportGen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ReportGen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ReportGen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SaleReport_Template</Template>
  <TotalTime>6</TotalTime>
  <Words>0</Words>
  <Application>Microsoft Office PowerPoint</Application>
  <PresentationFormat>Экран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1" baseType="lpstr">
      <vt:lpstr>SaleReport_Template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fedin</dc:creator>
  <cp:lastModifiedBy>fedin</cp:lastModifiedBy>
  <cp:revision>4</cp:revision>
  <dcterms:created xsi:type="dcterms:W3CDTF">2015-11-18T13:51:52Z</dcterms:created>
  <dcterms:modified xsi:type="dcterms:W3CDTF">2016-11-15T13:23:15Z</dcterms:modified>
</cp:coreProperties>
</file>