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367" r:id="rId3"/>
    <p:sldId id="538" r:id="rId4"/>
    <p:sldId id="539" r:id="rId5"/>
    <p:sldId id="537" r:id="rId6"/>
    <p:sldId id="522" r:id="rId7"/>
    <p:sldId id="32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lian Marsh" initials="LM" lastIdx="5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3F3F3F"/>
    <a:srgbClr val="FFFFFF"/>
    <a:srgbClr val="F9F9F9"/>
    <a:srgbClr val="00529A"/>
    <a:srgbClr val="006C31"/>
    <a:srgbClr val="9A0000"/>
    <a:srgbClr val="EB9E03"/>
    <a:srgbClr val="FCB82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626ACB8-CC3C-454A-AF6B-169C64A4076F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0B08CCD-DE1D-410E-8124-DFDFF91EE1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9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4AA5-FCFD-41E1-B738-BD50DCA439D3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9AB75-D001-45A3-BBE0-4F524B67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9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9AB75-D001-45A3-BBE0-4F524B674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9AB75-D001-45A3-BBE0-4F524B674A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0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9AB75-D001-45A3-BBE0-4F524B674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 Sub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8472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One Column With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2" y="1278826"/>
            <a:ext cx="11358322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33"/>
          </p:nvPr>
        </p:nvSpPr>
        <p:spPr>
          <a:xfrm>
            <a:off x="418792" y="1882325"/>
            <a:ext cx="11358322" cy="414340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2" y="1278826"/>
            <a:ext cx="11358322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Place Slide Header Here Place Header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08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" y="1324949"/>
            <a:ext cx="12192000" cy="28085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3984" y="1324948"/>
            <a:ext cx="12195983" cy="280851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3984" y="2100775"/>
            <a:ext cx="191915" cy="750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9296" y="2187842"/>
            <a:ext cx="8913200" cy="1457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" y="782389"/>
            <a:ext cx="12195984" cy="400404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4786434"/>
            <a:ext cx="12192000" cy="7845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3985" y="782389"/>
            <a:ext cx="12195985" cy="400404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32"/>
          <p:cNvSpPr txBox="1">
            <a:spLocks/>
          </p:cNvSpPr>
          <p:nvPr userDrawn="1"/>
        </p:nvSpPr>
        <p:spPr>
          <a:xfrm>
            <a:off x="1128888" y="4851003"/>
            <a:ext cx="8037687" cy="541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 spc="3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100" spc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984" y="3168349"/>
            <a:ext cx="191915" cy="750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408" y="3243071"/>
            <a:ext cx="10346744" cy="1387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Title Slide Option 1</a:t>
            </a:r>
          </a:p>
          <a:p>
            <a:r>
              <a:rPr lang="en-US" dirty="0"/>
              <a:t>Screen Friendly</a:t>
            </a:r>
          </a:p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1128" y="4976151"/>
            <a:ext cx="6626360" cy="5560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400"/>
              </a:spcBef>
              <a:buFont typeface="Arial" panose="020B0604020202020204" pitchFamily="34" charset="0"/>
              <a:buNone/>
              <a:defRPr sz="1200" b="1" spc="3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Creator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One Column Without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33"/>
          </p:nvPr>
        </p:nvSpPr>
        <p:spPr>
          <a:xfrm>
            <a:off x="418792" y="1471471"/>
            <a:ext cx="11358322" cy="45542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 Sub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Two Column With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2" y="1278826"/>
            <a:ext cx="11358322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 </a:t>
            </a:r>
            <a:r>
              <a:rPr lang="en-US" dirty="0" err="1"/>
              <a:t>Subheader</a:t>
            </a:r>
            <a:r>
              <a:rPr lang="en-US" dirty="0"/>
              <a:t>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18792" y="1882326"/>
            <a:ext cx="11358322" cy="4143403"/>
          </a:xfrm>
        </p:spPr>
        <p:txBody>
          <a:bodyPr numCol="2" spcCol="457200">
            <a:noAutofit/>
          </a:bodyPr>
          <a:lstStyle>
            <a:lvl1pPr marL="228600" indent="-228600"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</a:defRPr>
            </a:lvl1pPr>
            <a:lvl2pPr marL="685800" indent="-228600"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</a:defRPr>
            </a:lvl2pPr>
            <a:lvl3pPr marL="1143000" indent="-228600"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</a:defRPr>
            </a:lvl3pPr>
            <a:lvl4pPr marL="1600200" indent="-228600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4pPr>
            <a:lvl5pPr marL="2057400" indent="-228600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6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Two Column Without </a:t>
            </a:r>
            <a:r>
              <a:rPr lang="en-US" dirty="0" err="1"/>
              <a:t>Subheader</a:t>
            </a:r>
            <a:r>
              <a:rPr lang="en-US" dirty="0"/>
              <a:t>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18792" y="1471472"/>
            <a:ext cx="11358322" cy="4554258"/>
          </a:xfrm>
        </p:spPr>
        <p:txBody>
          <a:bodyPr numCol="2" spcCol="457200">
            <a:noAutofit/>
          </a:bodyPr>
          <a:lstStyle>
            <a:lvl1pPr marL="228600" indent="-228600"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</a:defRPr>
            </a:lvl1pPr>
            <a:lvl2pPr marL="685800" indent="-228600"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</a:defRPr>
            </a:lvl2pPr>
            <a:lvl3pPr marL="1143000" indent="-228600"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</a:defRPr>
            </a:lvl3pPr>
            <a:lvl4pPr marL="1600200" indent="-228600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4pPr>
            <a:lvl5pPr marL="2057400" indent="-228600"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3"/>
          </p:nvPr>
        </p:nvSpPr>
        <p:spPr>
          <a:xfrm>
            <a:off x="418792" y="1881723"/>
            <a:ext cx="5465826" cy="41931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1"/>
            <a:ext cx="11358322" cy="5998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Comparison Slide Example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8792" y="1459338"/>
            <a:ext cx="11358322" cy="41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Comparison Title Comparison Title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8"/>
          </p:nvPr>
        </p:nvSpPr>
        <p:spPr>
          <a:xfrm>
            <a:off x="6311288" y="1881722"/>
            <a:ext cx="5465826" cy="41931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3"/>
          </p:nvPr>
        </p:nvSpPr>
        <p:spPr>
          <a:xfrm>
            <a:off x="7849303" y="1478208"/>
            <a:ext cx="3919541" cy="459668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34"/>
          </p:nvPr>
        </p:nvSpPr>
        <p:spPr>
          <a:xfrm>
            <a:off x="418792" y="1478208"/>
            <a:ext cx="6970265" cy="46000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1"/>
            <a:ext cx="11358322" cy="493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2/3 Two Column Slide Example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984" y="572180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1" name="Content Placeholder 7"/>
          <p:cNvSpPr>
            <a:spLocks noGrp="1"/>
          </p:cNvSpPr>
          <p:nvPr>
            <p:ph sz="quarter" idx="35"/>
          </p:nvPr>
        </p:nvSpPr>
        <p:spPr>
          <a:xfrm>
            <a:off x="418793" y="1471472"/>
            <a:ext cx="3945224" cy="461015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34"/>
          </p:nvPr>
        </p:nvSpPr>
        <p:spPr>
          <a:xfrm>
            <a:off x="4824262" y="1471472"/>
            <a:ext cx="6944582" cy="460678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634342"/>
            <a:ext cx="11358322" cy="559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r>
              <a:rPr lang="en-US" dirty="0"/>
              <a:t>1/3 Two Column Slide Example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" y="0"/>
            <a:ext cx="12195984" cy="337661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0" y="0"/>
            <a:ext cx="12192000" cy="3376613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8792" y="3682344"/>
            <a:ext cx="11358322" cy="6853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Half Page With Header Slide Example</a:t>
            </a:r>
          </a:p>
        </p:txBody>
      </p: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3984" y="3626361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36"/>
          </p:nvPr>
        </p:nvSpPr>
        <p:spPr>
          <a:xfrm>
            <a:off x="418792" y="4341114"/>
            <a:ext cx="11358322" cy="1740513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" y="0"/>
            <a:ext cx="12195984" cy="337661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59938" y="6455389"/>
            <a:ext cx="0" cy="22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11660665" y="6434407"/>
            <a:ext cx="627185" cy="276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433B3E2-32B4-48A3-8C26-3D00DDECC2A1}" type="slidenum">
              <a:rPr lang="en-US" sz="1100" smtClean="0">
                <a:solidFill>
                  <a:schemeClr val="accent1"/>
                </a:solidFill>
              </a:rPr>
              <a:pPr algn="l"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6"/>
          </p:nvPr>
        </p:nvSpPr>
        <p:spPr>
          <a:xfrm>
            <a:off x="418792" y="3682344"/>
            <a:ext cx="11358322" cy="239928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˃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Arial" panose="020B0604020202020204" pitchFamily="34" charset="0"/>
              <a:buChar char="˃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Font typeface="Arial" panose="020B0604020202020204" pitchFamily="34" charset="0"/>
              <a:buChar char="˃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Font typeface="Arial" panose="020B0604020202020204" pitchFamily="34" charset="0"/>
              <a:buChar char="˃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3984" y="3626361"/>
            <a:ext cx="191915" cy="621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0" y="0"/>
            <a:ext cx="12192000" cy="3376613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1" y="6352112"/>
            <a:ext cx="2562886" cy="4413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55" y="6375226"/>
            <a:ext cx="915968" cy="3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9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CC67-F4BE-4467-B121-F4C61BB5864B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D050-3004-4C33-A18C-76F48950A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77" r:id="rId3"/>
    <p:sldLayoutId id="2147483678" r:id="rId4"/>
    <p:sldLayoutId id="2147483676" r:id="rId5"/>
    <p:sldLayoutId id="2147483661" r:id="rId6"/>
    <p:sldLayoutId id="2147483659" r:id="rId7"/>
    <p:sldLayoutId id="2147483665" r:id="rId8"/>
    <p:sldLayoutId id="2147483666" r:id="rId9"/>
    <p:sldLayoutId id="2147483667" r:id="rId10"/>
    <p:sldLayoutId id="2147483664" r:id="rId11"/>
    <p:sldLayoutId id="2147483682" r:id="rId12"/>
    <p:sldLayoutId id="2147483689" r:id="rId13"/>
    <p:sldLayoutId id="214748369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</a:rPr>
              <a:t>ei_AIT1L_</a:t>
            </a:r>
            <a:r>
              <a:rPr lang="en-US" dirty="0">
                <a:latin typeface="Calibri" panose="020F0502020204030204" pitchFamily="34" charset="0"/>
              </a:rPr>
              <a:t>Packaging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Creator Name: Sanket Radde</a:t>
            </a:r>
          </a:p>
          <a:p>
            <a:r>
              <a:rPr lang="en-US" dirty="0"/>
              <a:t>Date: 2021/08/23</a:t>
            </a:r>
          </a:p>
        </p:txBody>
      </p:sp>
    </p:spTree>
    <p:extLst>
      <p:ext uri="{BB962C8B-B14F-4D97-AF65-F5344CB8AC3E}">
        <p14:creationId xmlns:p14="http://schemas.microsoft.com/office/powerpoint/2010/main" val="201986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0C530-C9AB-425D-930B-DC87D5E80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Bill of Material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14E0EF-B43C-4023-93BC-DBCE83429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02795"/>
              </p:ext>
            </p:extLst>
          </p:nvPr>
        </p:nvGraphicFramePr>
        <p:xfrm>
          <a:off x="3556000" y="1981200"/>
          <a:ext cx="45847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968480" imgH="5705528" progId="Word.Document.12">
                  <p:embed/>
                </p:oleObj>
              </mc:Choice>
              <mc:Fallback>
                <p:oleObj name="Document" r:id="rId3" imgW="5968480" imgH="570552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214E0EF-B43C-4023-93BC-DBCE83429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0" y="1981200"/>
                        <a:ext cx="4584700" cy="439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10CD21D-8669-4354-9E59-4C2EFD311818}"/>
              </a:ext>
            </a:extLst>
          </p:cNvPr>
          <p:cNvSpPr txBox="1"/>
          <p:nvPr/>
        </p:nvSpPr>
        <p:spPr>
          <a:xfrm>
            <a:off x="414886" y="1194046"/>
            <a:ext cx="7384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 names and Item numbers, we referring to in this document are mentioned in the below table.</a:t>
            </a:r>
          </a:p>
        </p:txBody>
      </p:sp>
    </p:spTree>
    <p:extLst>
      <p:ext uri="{BB962C8B-B14F-4D97-AF65-F5344CB8AC3E}">
        <p14:creationId xmlns:p14="http://schemas.microsoft.com/office/powerpoint/2010/main" val="872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91E663-D3E1-4168-8A3F-E067C8E77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3219"/>
              </p:ext>
            </p:extLst>
          </p:nvPr>
        </p:nvGraphicFramePr>
        <p:xfrm>
          <a:off x="3516313" y="1127125"/>
          <a:ext cx="4871747" cy="535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5968480" imgH="6538681" progId="Word.Document.12">
                  <p:embed/>
                </p:oleObj>
              </mc:Choice>
              <mc:Fallback>
                <p:oleObj name="Document" r:id="rId3" imgW="5968480" imgH="6538681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C91E663-D3E1-4168-8A3F-E067C8E77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6313" y="1127125"/>
                        <a:ext cx="4871747" cy="535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F09A19-96D4-4AF9-A4BF-A3A098AFF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635000"/>
            <a:ext cx="11358563" cy="558800"/>
          </a:xfrm>
        </p:spPr>
        <p:txBody>
          <a:bodyPr/>
          <a:lstStyle/>
          <a:p>
            <a:r>
              <a:rPr lang="en-US" sz="2800" dirty="0"/>
              <a:t>Bill of Material</a:t>
            </a:r>
          </a:p>
        </p:txBody>
      </p:sp>
    </p:spTree>
    <p:extLst>
      <p:ext uri="{BB962C8B-B14F-4D97-AF65-F5344CB8AC3E}">
        <p14:creationId xmlns:p14="http://schemas.microsoft.com/office/powerpoint/2010/main" val="264940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91E663-D3E1-4168-8A3F-E067C8E77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70062"/>
              </p:ext>
            </p:extLst>
          </p:nvPr>
        </p:nvGraphicFramePr>
        <p:xfrm>
          <a:off x="3098800" y="1473200"/>
          <a:ext cx="5313331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5968480" imgH="6526063" progId="Word.Document.12">
                  <p:embed/>
                </p:oleObj>
              </mc:Choice>
              <mc:Fallback>
                <p:oleObj name="Document" r:id="rId3" imgW="5968480" imgH="6526063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C91E663-D3E1-4168-8A3F-E067C8E77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8800" y="1473200"/>
                        <a:ext cx="5313331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F09A19-96D4-4AF9-A4BF-A3A098AFF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635000"/>
            <a:ext cx="11358563" cy="558800"/>
          </a:xfrm>
        </p:spPr>
        <p:txBody>
          <a:bodyPr/>
          <a:lstStyle/>
          <a:p>
            <a:r>
              <a:rPr lang="en-US" sz="2800" dirty="0"/>
              <a:t>Bill of Material</a:t>
            </a:r>
          </a:p>
        </p:txBody>
      </p:sp>
    </p:spTree>
    <p:extLst>
      <p:ext uri="{BB962C8B-B14F-4D97-AF65-F5344CB8AC3E}">
        <p14:creationId xmlns:p14="http://schemas.microsoft.com/office/powerpoint/2010/main" val="15451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485A-2D62-4826-B0A7-B5693269E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AIT1L_Packaging Instructions</a:t>
            </a:r>
            <a:endParaRPr lang="en-I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60A2BA91-B397-4C8B-898D-495ABC82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74" y="1569735"/>
            <a:ext cx="6438062" cy="21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C8C3972-A2D5-483D-B305-73B17AB6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75" y="3858139"/>
            <a:ext cx="6438061" cy="214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E6700-9BD3-4038-8C82-34AD8014957C}"/>
              </a:ext>
            </a:extLst>
          </p:cNvPr>
          <p:cNvSpPr txBox="1"/>
          <p:nvPr/>
        </p:nvSpPr>
        <p:spPr>
          <a:xfrm>
            <a:off x="3076874" y="234689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EE9CF-3408-4ADC-B83C-8B47889B95F1}"/>
              </a:ext>
            </a:extLst>
          </p:cNvPr>
          <p:cNvSpPr txBox="1"/>
          <p:nvPr/>
        </p:nvSpPr>
        <p:spPr>
          <a:xfrm>
            <a:off x="4764460" y="234688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00C29-5416-462E-B2CB-1AEFE6FCE325}"/>
              </a:ext>
            </a:extLst>
          </p:cNvPr>
          <p:cNvSpPr txBox="1"/>
          <p:nvPr/>
        </p:nvSpPr>
        <p:spPr>
          <a:xfrm>
            <a:off x="6452046" y="23468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CE108-B7F4-443B-9A22-497DED9760ED}"/>
              </a:ext>
            </a:extLst>
          </p:cNvPr>
          <p:cNvSpPr txBox="1"/>
          <p:nvPr/>
        </p:nvSpPr>
        <p:spPr>
          <a:xfrm>
            <a:off x="8139632" y="237220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3B0AF-7453-4352-AD6B-683E072C7099}"/>
              </a:ext>
            </a:extLst>
          </p:cNvPr>
          <p:cNvSpPr txBox="1"/>
          <p:nvPr/>
        </p:nvSpPr>
        <p:spPr>
          <a:xfrm>
            <a:off x="3076874" y="43628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824C5-2E88-4BA5-86B4-8A14E95396B7}"/>
              </a:ext>
            </a:extLst>
          </p:cNvPr>
          <p:cNvSpPr txBox="1"/>
          <p:nvPr/>
        </p:nvSpPr>
        <p:spPr>
          <a:xfrm>
            <a:off x="4619055" y="43628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8AA5-3641-45A5-895A-7746EA591F36}"/>
              </a:ext>
            </a:extLst>
          </p:cNvPr>
          <p:cNvSpPr txBox="1"/>
          <p:nvPr/>
        </p:nvSpPr>
        <p:spPr>
          <a:xfrm>
            <a:off x="6452046" y="436286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544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34" y="1410051"/>
            <a:ext cx="5303520" cy="38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697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row-Corporate">
      <a:dk1>
        <a:srgbClr val="000000"/>
      </a:dk1>
      <a:lt1>
        <a:sysClr val="window" lastClr="FFFFFF"/>
      </a:lt1>
      <a:dk2>
        <a:srgbClr val="00529A"/>
      </a:dk2>
      <a:lt2>
        <a:srgbClr val="E7E6E6"/>
      </a:lt2>
      <a:accent1>
        <a:srgbClr val="3F3F3F"/>
      </a:accent1>
      <a:accent2>
        <a:srgbClr val="8B8B8B"/>
      </a:accent2>
      <a:accent3>
        <a:srgbClr val="00529A"/>
      </a:accent3>
      <a:accent4>
        <a:srgbClr val="77ACDC"/>
      </a:accent4>
      <a:accent5>
        <a:srgbClr val="D1E3F3"/>
      </a:accent5>
      <a:accent6>
        <a:srgbClr val="E7E6E6"/>
      </a:accent6>
      <a:hlink>
        <a:srgbClr val="00529A"/>
      </a:hlink>
      <a:folHlink>
        <a:srgbClr val="00529A"/>
      </a:folHlink>
    </a:clrScheme>
    <a:fontScheme name="Arrow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CECA3EB-B746-4790-BE36-9FF1DF5E741A}" vid="{D712E0B9-BA52-43B5-8A6B-5BE223C023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Arrow_Corporate_Template_Widescreen_170622</Template>
  <TotalTime>15632</TotalTime>
  <Words>65</Words>
  <Application>Microsoft Office PowerPoint</Application>
  <PresentationFormat>Widescreen</PresentationFormat>
  <Paragraphs>19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Document</dc:title>
  <dc:creator>Quality  Excellence</dc:creator>
  <cp:lastModifiedBy>Sanket Radde</cp:lastModifiedBy>
  <cp:revision>1050</cp:revision>
  <cp:lastPrinted>2016-08-26T14:31:38Z</cp:lastPrinted>
  <dcterms:created xsi:type="dcterms:W3CDTF">2018-01-13T00:50:56Z</dcterms:created>
  <dcterms:modified xsi:type="dcterms:W3CDTF">2021-12-27T04:52:22Z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2020-08-25T12:58:46Z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b4928f7b-fd58-4b7d-afee-c10e04ecde25</vt:lpwstr>
  </property>
  <property fmtid="{D5CDD505-2E9C-101B-9397-08002B2CF9AE}" pid="8" name="MSIP_Label_879e395e-e3b5-421f-8616-70a10f9451af_ContentBits">
    <vt:lpwstr>0</vt:lpwstr>
  </property>
</Properties>
</file>