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F22E-4238-4584-934F-81E4DB8A6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009A3-22C0-41B7-BDBD-EA0928415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2616-2388-42ED-A3DC-3DB661C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184B-B0FD-4A0F-A0B0-E3FCBA82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19CB-33CC-4EAA-A991-55727FA7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501-2EB0-4309-B2F4-5A8B3E2F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CD419-A269-4721-B8C6-5C348B4C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8C5B-7D6D-4905-988F-ECC040EA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DB92-EAA2-4464-A602-7FAEDB5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FA85-80A8-4B56-B828-E85F07F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5D5FD-92DB-4A80-813C-C78A45779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551F-5B16-4C85-AD06-35E783EE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B236-90FB-423B-BEF9-F2BDC758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0A10-C558-46B1-B0B8-7BAF65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4A94-98CA-4DD1-B704-90CCB3C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DC14-496E-4B06-9F31-807091E1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B6DE-E390-4052-9ABC-933C6785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A887-E878-4113-B2F6-8FFC107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D482-3694-4493-9344-94567FFC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591D-5C8F-41FC-A77D-5967D66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254A-7773-41EB-825B-F1580094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23F0-55A3-41CE-AE48-B7CD0D45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2998-3F19-417F-9DFC-4E3DA347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B1B3-E702-4459-AECE-4008D79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C75F-AA01-4005-B8BB-E28B38D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D75-79BF-4E75-BF9F-5E14332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C19E-8AC9-4954-BB0C-0D274F6C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0116-28FE-4765-9870-139B095B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9FC8-E2E5-4415-9A0A-D765C66E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BF922-D2C0-4A38-8858-E4A69D43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9A5B-189B-4556-8C65-29D814B0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3B09-FBAE-4FCD-96E8-57C600C2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9CB2-06D1-4140-99BB-68D4A1B1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DD4F-9979-4330-BC13-F6CC9738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9F966-7E88-435C-B294-56117B350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DC981-CC93-438B-BF95-EBCE8E634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60089-86D2-4345-BDBB-85C8D2D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C32B5-E918-4D7B-80F3-71BC97A8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B7F81-060E-4865-9098-83840634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247-9096-43C0-84AC-DD9A6394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10173-0FC0-4643-8F94-5A8CE011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98620-2B5D-4655-8E49-BF2C019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E33C-B4A0-45A4-8689-BFCCE2F0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F250B-FF57-45F6-90B9-5841C158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55B3-F32F-4841-BEB3-195F22EC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C0AA0-AFA8-49A5-8697-D272458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7F76-6540-4BC0-82CA-857DF4A9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BB60-481A-4AEF-8E3E-28264E3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D1358-65E3-4BED-B710-48C5AA0BD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1CF1-0B00-4AE8-B222-02BB228F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4D1E-535B-44BC-A449-AAB5A24F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94B24-ACCE-433F-8571-3AB2681B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9614-BCBA-4A28-9CF4-A54D1FAA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B29B7-7A26-4FD6-BDB4-885F6AE40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45E0-099B-4E6C-850A-F79918F3C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E79B-0093-4486-A8DC-8F9ED9E0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C2F98-3FAE-445B-A6C3-1A449612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4EFF-7FCD-4C31-B05C-7BDCB177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05651-E993-44BF-B5EB-67A09E6B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0A89-E295-4DFD-9DBB-24A83D38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0F40-50BD-4066-9362-49F2D9071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AAFF-232B-443B-82C7-1306ECB325B9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BF9A-6C5F-4A53-B0AB-B7C578F9C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8C56-AC63-4DCD-9C84-5981603B0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305-615B-40F3-9228-4F3F1FC2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58924-DF5B-4577-BF1D-9E6ABF71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188041"/>
            <a:ext cx="11876116" cy="4754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05C66-1D2A-47DC-BD63-253A25BE2A2C}"/>
              </a:ext>
            </a:extLst>
          </p:cNvPr>
          <p:cNvSpPr txBox="1"/>
          <p:nvPr/>
        </p:nvSpPr>
        <p:spPr>
          <a:xfrm>
            <a:off x="1895735" y="1240415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prefilter out+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EE3D0-ED11-4024-BA8C-060905F52F83}"/>
              </a:ext>
            </a:extLst>
          </p:cNvPr>
          <p:cNvSpPr txBox="1"/>
          <p:nvPr/>
        </p:nvSpPr>
        <p:spPr>
          <a:xfrm>
            <a:off x="1895735" y="1940503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prefilter out-</a:t>
            </a:r>
          </a:p>
        </p:txBody>
      </p:sp>
    </p:spTree>
    <p:extLst>
      <p:ext uri="{BB962C8B-B14F-4D97-AF65-F5344CB8AC3E}">
        <p14:creationId xmlns:p14="http://schemas.microsoft.com/office/powerpoint/2010/main" val="36764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4</cp:revision>
  <dcterms:created xsi:type="dcterms:W3CDTF">2019-05-14T13:29:59Z</dcterms:created>
  <dcterms:modified xsi:type="dcterms:W3CDTF">2019-05-14T13:33:39Z</dcterms:modified>
</cp:coreProperties>
</file>