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09BF-F057-4794-B2DC-410671293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BCD14-C846-4C6D-9655-12D536080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33EA5-F0CB-4EF9-BAB5-656246CA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C08-56A4-473E-B6BD-ECDF1B39010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0100-6964-4A51-8B41-1832206B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AE9A-6908-4666-B2A6-195D05C5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263-EDFF-4C11-A7D9-D2CED2CD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0196-4630-4E6E-B7F2-3962AC0D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E14ED-2732-4FBB-A810-A536DCD60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4DFC-B0AA-40F4-95DD-960A32BA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C08-56A4-473E-B6BD-ECDF1B39010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B6721-45EC-4D3E-B86A-99A66EB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BF32-E589-450F-8548-D029A9DD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263-EDFF-4C11-A7D9-D2CED2CD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9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86435-748A-4BD0-AEBF-1A3CF1EAD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477C9-A7D5-4298-9B43-468A4EDDC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00CFC-56BD-497B-A9DB-2534B0F5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C08-56A4-473E-B6BD-ECDF1B39010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0E96-61E1-4E32-8B89-074FE7CC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3E7C-58B8-4499-A882-26B047CB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263-EDFF-4C11-A7D9-D2CED2CD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6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D4E-B729-4BAC-8303-8C56A973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D2DF-CEB4-4B93-AD93-25437D1E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450B-656B-42EF-B8FE-47CA2BD4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C08-56A4-473E-B6BD-ECDF1B39010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8104E-A452-475C-978C-0D2E6B63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8D23-1EDF-41D7-96DD-C043563F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263-EDFF-4C11-A7D9-D2CED2CD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2D54-40C5-4407-BED7-12866132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394EE-7093-4DA7-8362-4A78DFDAA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2FB4-8B75-4981-9DB8-666F4E7F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C08-56A4-473E-B6BD-ECDF1B39010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94BE-1C93-4B9D-BFFB-88C281D2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9E11-0344-4DA0-8609-D31E3258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263-EDFF-4C11-A7D9-D2CED2CD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1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3D8D-CBCB-48DA-B76C-9B3CF0B6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DC2E3-396F-4C4F-87C9-980089DC3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1BEC6-4B19-4B77-93F4-19B9FA29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8EB00-9105-48CD-A84E-5F980329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C08-56A4-473E-B6BD-ECDF1B39010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34742-84A2-4F54-9814-85FEA8FA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CF0DA-1DD3-4EC0-A782-A1392ED7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263-EDFF-4C11-A7D9-D2CED2CD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D471-2939-438D-BE2A-13BB3EF2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E886-3742-44C1-A890-C5D0C6C32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EA63-BCA0-4B9C-BF4C-D84E7D60F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1A47-F99C-489F-B555-29275F177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BE00F-7404-4D08-B19C-3462FD596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20BF6-ED5E-49A1-A9CF-EFDD7BC1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C08-56A4-473E-B6BD-ECDF1B39010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B4F49-D4E2-4AF1-A733-664D4D73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C6174-96CF-4797-8123-876B5A88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263-EDFF-4C11-A7D9-D2CED2CD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242B-A2F1-4817-B196-39B446F8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6C7D7-8A92-4EF8-8DBF-D418F31A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C08-56A4-473E-B6BD-ECDF1B39010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22B85-493B-4668-92DA-BBB32181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8541E-7918-496B-A949-12AFC94B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263-EDFF-4C11-A7D9-D2CED2CD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4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7E9B-D17E-40C0-B2C0-168571BF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C08-56A4-473E-B6BD-ECDF1B39010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90C4F-3AFF-468C-A1A5-865B6EC3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25393-8ED5-42F8-98D5-8CF79D14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263-EDFF-4C11-A7D9-D2CED2CD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0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5067-73D3-4713-ADB3-9B82FF0F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B34-53DF-4EF3-BB0B-D12706B8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07E2C-0615-4AD1-9071-FCF1E2C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1FFD2-8367-4E9B-9E4B-BD240DD3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C08-56A4-473E-B6BD-ECDF1B39010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B18F7-78FB-4F8D-9733-CCF1F1D4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6A4E-AABD-4185-8397-02DFD6EA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263-EDFF-4C11-A7D9-D2CED2CD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B0C3-F1AF-4A60-8076-75057263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E6ADA-AD8A-4F68-892C-2D6915B48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63FD7-1F4F-4CFE-ADE2-59138CE2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49EF0-D717-4FC1-890B-A3F3C4A3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C08-56A4-473E-B6BD-ECDF1B39010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0D8D2-A0A8-4D33-8B52-AD8866A6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E21DE-6761-4B32-AB8C-10CA333A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263-EDFF-4C11-A7D9-D2CED2CD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1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D6E60-3294-4C49-98AA-FDFE44C6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8248-6D0E-48F1-B947-FC4A834B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4F2E9-3FCB-41FB-B208-F12594CCA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6C08-56A4-473E-B6BD-ECDF1B39010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FD0B-330C-4E66-BF64-53FAF5496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36514-675D-4848-B2EB-27F754469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4263-EDFF-4C11-A7D9-D2CED2CD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0D049A-7574-4627-974C-5430066C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04775"/>
            <a:ext cx="6334125" cy="6648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841ABC-16E2-4740-BAEF-FBCE49415A72}"/>
              </a:ext>
            </a:extLst>
          </p:cNvPr>
          <p:cNvSpPr/>
          <p:nvPr/>
        </p:nvSpPr>
        <p:spPr>
          <a:xfrm>
            <a:off x="8392564" y="4793673"/>
            <a:ext cx="1557251" cy="2021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CDFA8-BBA7-49A0-8299-1D123B719788}"/>
              </a:ext>
            </a:extLst>
          </p:cNvPr>
          <p:cNvSpPr/>
          <p:nvPr/>
        </p:nvSpPr>
        <p:spPr>
          <a:xfrm>
            <a:off x="7054214" y="5804404"/>
            <a:ext cx="1557251" cy="1010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B82AB-8DE6-4823-A2E0-FA0D7A75AA23}"/>
              </a:ext>
            </a:extLst>
          </p:cNvPr>
          <p:cNvSpPr/>
          <p:nvPr/>
        </p:nvSpPr>
        <p:spPr>
          <a:xfrm>
            <a:off x="5715864" y="6181423"/>
            <a:ext cx="1557251" cy="60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BA0AE-0791-4F2F-AD50-BCECABDACF54}"/>
              </a:ext>
            </a:extLst>
          </p:cNvPr>
          <p:cNvSpPr/>
          <p:nvPr/>
        </p:nvSpPr>
        <p:spPr>
          <a:xfrm>
            <a:off x="4069946" y="1884219"/>
            <a:ext cx="1557251" cy="2021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3F2FD-AFF1-43B0-B50E-1E77AC4F8B29}"/>
              </a:ext>
            </a:extLst>
          </p:cNvPr>
          <p:cNvSpPr txBox="1"/>
          <p:nvPr/>
        </p:nvSpPr>
        <p:spPr>
          <a:xfrm>
            <a:off x="9263062" y="195626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AD8233_in+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5B12D-3B75-4C2F-B0AA-8F57679A581A}"/>
              </a:ext>
            </a:extLst>
          </p:cNvPr>
          <p:cNvSpPr txBox="1"/>
          <p:nvPr/>
        </p:nvSpPr>
        <p:spPr>
          <a:xfrm>
            <a:off x="9263062" y="342900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AD8233_in-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FA7C9-D36F-4664-8EB3-E25395AB47EA}"/>
              </a:ext>
            </a:extLst>
          </p:cNvPr>
          <p:cNvSpPr txBox="1"/>
          <p:nvPr/>
        </p:nvSpPr>
        <p:spPr>
          <a:xfrm>
            <a:off x="4155360" y="3429000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AD8233_pre-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38F8E-25B0-4821-93B4-0EE0F9D9B397}"/>
              </a:ext>
            </a:extLst>
          </p:cNvPr>
          <p:cNvSpPr txBox="1"/>
          <p:nvPr/>
        </p:nvSpPr>
        <p:spPr>
          <a:xfrm>
            <a:off x="4163187" y="1956262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AD8233_pre+</a:t>
            </a:r>
          </a:p>
        </p:txBody>
      </p:sp>
    </p:spTree>
    <p:extLst>
      <p:ext uri="{BB962C8B-B14F-4D97-AF65-F5344CB8AC3E}">
        <p14:creationId xmlns:p14="http://schemas.microsoft.com/office/powerpoint/2010/main" val="83843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Xiaonan</dc:creator>
  <cp:lastModifiedBy>Shen, Xiaonan</cp:lastModifiedBy>
  <cp:revision>5</cp:revision>
  <dcterms:created xsi:type="dcterms:W3CDTF">2019-05-14T12:29:28Z</dcterms:created>
  <dcterms:modified xsi:type="dcterms:W3CDTF">2019-05-14T12:32:45Z</dcterms:modified>
</cp:coreProperties>
</file>