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2877-26D4-4DD7-A1DA-641107CB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85C2C-06A7-44A8-8996-26D4D4D3B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F0D5-193C-4FE6-9749-056CDE3B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41BE-33D1-444C-9163-95501E23EE4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3E56D-A48A-4BBF-A7E2-66DE136E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8533B-9886-490E-BDCF-62F726CD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0BC9-5BD5-4308-A194-09633D5B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A4ED-22B3-414B-A97A-381E0B38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1A1C6-7C3F-46E4-9FE3-13373867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6302-8D60-4C61-84BB-E9C4EE7F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41BE-33D1-444C-9163-95501E23EE4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D8746-C3FB-4CB9-9F60-2197B329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1A7CD-9066-422B-A889-822C6485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0BC9-5BD5-4308-A194-09633D5B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CE3D9-2ADE-4392-A2BB-BF97E23FD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76066-09FD-4E93-802F-E3117E7E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7B74C-42A2-42D4-A7CC-58402A92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41BE-33D1-444C-9163-95501E23EE4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B54F1-4FEC-45BB-8976-E6A48724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29C42-1B2E-45DC-A7C1-8440877A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0BC9-5BD5-4308-A194-09633D5B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35B7-BE9F-43BF-985F-8106692C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9B26-1308-4667-990C-F996CEEC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07E82-0FA5-43D0-9C14-84EAB9D8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41BE-33D1-444C-9163-95501E23EE4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C7001-2796-477B-BEF8-7B8D00CF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BCB90-C9AD-460D-9DF9-DFA161A5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0BC9-5BD5-4308-A194-09633D5B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4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DA3B-FF2D-4FD3-822A-FF142122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37C88-1A66-4A6A-BEB3-4EB8FC670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D2ACE-6EAA-4060-801A-C5525095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41BE-33D1-444C-9163-95501E23EE4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4D59-AAA6-4FAC-9AF5-245E9C21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EF1A-D4D4-4725-959A-D5A5F105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0BC9-5BD5-4308-A194-09633D5B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4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7226-E7DC-4F49-9771-02F559C2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7B33-84DF-40F8-A77F-3C5A1D41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DE5C4-5443-456C-B0A5-7FE2C0B22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FBC09-A87F-413A-B359-4FD03E55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41BE-33D1-444C-9163-95501E23EE4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EFB6A-8025-48B5-AE2D-DDD9CBF3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14414-931F-4688-AAC4-81B30D49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0BC9-5BD5-4308-A194-09633D5B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4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69CB-2A89-4503-BA70-C49E6054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5CB8A-DCDF-412B-830A-07293485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3E188-03DA-4000-AF82-57E63E4B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E6B89-9273-45DC-B844-E293EAB96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D9363-9CAC-44D3-8DBF-163636890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3BF58-D75E-43DA-B9D3-23C128AD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41BE-33D1-444C-9163-95501E23EE4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58C09-7663-4452-A91F-15DDC092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255B1-E77B-4309-B7FE-3CB61E69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0BC9-5BD5-4308-A194-09633D5B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2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0D12-65C6-4CCB-9777-60ADAB96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0CB44-041A-40F4-8ECD-30760CBA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41BE-33D1-444C-9163-95501E23EE4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6029C-5759-4AC6-86B7-E17AB91B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7E84-AEBA-4957-BA33-F939701F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0BC9-5BD5-4308-A194-09633D5B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5F5B0-FAC7-4CF8-B9E8-6A3E4EA7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41BE-33D1-444C-9163-95501E23EE4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0849F-FAC6-4B59-874D-8044B64D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BB75C-8491-4652-A604-BA8B4D95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0BC9-5BD5-4308-A194-09633D5B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99A7-F333-4D2E-9091-28682AF4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E7F1-95CB-4C73-A9FA-17EDD5A1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FAC67-9761-4A91-AFB0-6AD1EA3D4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15E6F-03C9-44BA-A341-FDDC8F39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41BE-33D1-444C-9163-95501E23EE4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05C59-23DB-4D0D-9AA4-4419C88D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C4992-B9B4-4E3D-B366-C69AA96B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0BC9-5BD5-4308-A194-09633D5B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8866-4A82-4F17-9FFC-07448506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80C5F-8617-46C1-9C5C-5E30E2E3A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5D5CB-5603-47E7-8892-DEC93A3F3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177EC-36B7-4AA6-BB8D-684CB9F7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41BE-33D1-444C-9163-95501E23EE4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F5509-6D63-4EC4-99E4-FD4191F2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9C9D5-3290-4670-B090-171C3C3B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0BC9-5BD5-4308-A194-09633D5B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E5D22-E2E4-4931-965A-BB4056C1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B957A-11A3-485E-AD34-F0D975002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77CE8-0C7D-420A-85DC-339AB162A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41BE-33D1-444C-9163-95501E23EE46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33BE8-2BE3-4E71-824D-848A6483F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F5FD5-15AD-4EF1-A9B4-16DE0124A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C0BC9-5BD5-4308-A194-09633D5B5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23CE40-DEFB-4CC9-82FB-52A331B9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361"/>
            <a:ext cx="12192000" cy="554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1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23CE40-DEFB-4CC9-82FB-52A331B9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361"/>
            <a:ext cx="12192000" cy="5547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46383-B589-48CF-8146-CF4A53F9EF0F}"/>
              </a:ext>
            </a:extLst>
          </p:cNvPr>
          <p:cNvSpPr txBox="1"/>
          <p:nvPr/>
        </p:nvSpPr>
        <p:spPr>
          <a:xfrm>
            <a:off x="1902460" y="4551680"/>
            <a:ext cx="4619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EB2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4F372-E78E-4747-9A3A-C6E495F781B5}"/>
              </a:ext>
            </a:extLst>
          </p:cNvPr>
          <p:cNvSpPr txBox="1"/>
          <p:nvPr/>
        </p:nvSpPr>
        <p:spPr>
          <a:xfrm>
            <a:off x="657860" y="4551679"/>
            <a:ext cx="4619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EB1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0CA249-E2B8-47C8-837F-5751627FB885}"/>
              </a:ext>
            </a:extLst>
          </p:cNvPr>
          <p:cNvSpPr txBox="1"/>
          <p:nvPr/>
        </p:nvSpPr>
        <p:spPr>
          <a:xfrm>
            <a:off x="3553460" y="4551678"/>
            <a:ext cx="4523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ET1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7F2EE-407C-441F-9C54-F83A645D0EE7}"/>
              </a:ext>
            </a:extLst>
          </p:cNvPr>
          <p:cNvSpPr txBox="1"/>
          <p:nvPr/>
        </p:nvSpPr>
        <p:spPr>
          <a:xfrm>
            <a:off x="6643370" y="4574973"/>
            <a:ext cx="4523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ET2</a:t>
            </a:r>
          </a:p>
        </p:txBody>
      </p:sp>
    </p:spTree>
    <p:extLst>
      <p:ext uri="{BB962C8B-B14F-4D97-AF65-F5344CB8AC3E}">
        <p14:creationId xmlns:p14="http://schemas.microsoft.com/office/powerpoint/2010/main" val="314294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Xiaonan</dc:creator>
  <cp:lastModifiedBy>Shen, Xiaonan</cp:lastModifiedBy>
  <cp:revision>6</cp:revision>
  <dcterms:created xsi:type="dcterms:W3CDTF">2019-05-07T14:25:01Z</dcterms:created>
  <dcterms:modified xsi:type="dcterms:W3CDTF">2019-05-07T14:40:33Z</dcterms:modified>
</cp:coreProperties>
</file>