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5" autoAdjust="0"/>
    <p:restoredTop sz="94660"/>
  </p:normalViewPr>
  <p:slideViewPr>
    <p:cSldViewPr snapToGrid="0">
      <p:cViewPr>
        <p:scale>
          <a:sx n="75" d="100"/>
          <a:sy n="75" d="100"/>
        </p:scale>
        <p:origin x="-410" y="1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41517-27B0-4754-A942-1E6ECD545E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C04028-AED9-402B-A91F-ABA5E95EAA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4D5754-8DC1-43F7-8934-6CA1B7D0A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88B8A-15EA-440B-A1ED-B0E716EAA31E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74EE44-03D3-429C-A5E7-DB9204B44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AF928D-BFF4-4CD7-B49D-E327E5A48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E72B8-A8AC-4D8A-AF41-696350D41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143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7C16E-3596-4BFE-B5B4-288404897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EE1B26-208A-491F-AD3C-13E48D5AF0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C01466-3059-4E75-86F3-744FBFDB2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88B8A-15EA-440B-A1ED-B0E716EAA31E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EAA5AF-EED5-400F-968E-5541F3815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85BC70-1DE8-48EB-8A1D-F0E544BBF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E72B8-A8AC-4D8A-AF41-696350D41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997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5B8B07-EC5A-47FB-9772-40160F79F0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166BD5-059F-42CD-A213-09F11FC08F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1EAAD8-C558-44F7-BE8A-FCDEE8AA8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88B8A-15EA-440B-A1ED-B0E716EAA31E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F3AD00-7572-4BE9-AC76-8C58C87B7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B27B4B-E150-4E3F-9363-314A838F7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E72B8-A8AC-4D8A-AF41-696350D41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281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6AC2F-D5A9-404E-B7B9-3606564B2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EADBB9-B11B-4F6B-A5C0-2EE8223FB6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6E0C90-A854-46A6-A47D-2CE09F4D9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88B8A-15EA-440B-A1ED-B0E716EAA31E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903951-DC30-402B-A664-4105F9323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E32D35-2CD6-469E-A55C-8F7C134A2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E72B8-A8AC-4D8A-AF41-696350D41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489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6A43F-6C40-4210-A090-3A967F32C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F575E6-48DB-4BB7-A47D-8BB43E99C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E9650A-0E33-4B13-AF32-22267E148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88B8A-15EA-440B-A1ED-B0E716EAA31E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EA8C1E-239F-4CD8-9B4E-0128BF08C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B7378E-7E0B-4871-B54B-48B0FC93A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E72B8-A8AC-4D8A-AF41-696350D41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207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647B6-9065-43A8-8394-1AEE390D3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118CE7-3C51-4B25-8EB3-546A0AAE9E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D9DDF1-4691-413D-8ABB-198FAFD1E8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A93E66-4246-42F5-B0FC-8092085CC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88B8A-15EA-440B-A1ED-B0E716EAA31E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7A74FD-27A2-4E43-B968-D6AE09ACB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CDD304-52A6-4F7D-A55B-F331065ED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E72B8-A8AC-4D8A-AF41-696350D41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088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361D8-A3C3-4264-8B55-7229AF4BE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19FD5F-DCC7-494D-9286-F381E64E60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BAA6DA-7B9B-4C6D-A75A-B3B016EDC6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3A8680-C6FB-4FCB-991D-14C0D0C231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062434-958D-4A29-90F3-4B02D8D247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469681-3852-410F-BADF-A30EC00AC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88B8A-15EA-440B-A1ED-B0E716EAA31E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DEB4D-BE22-457B-B085-04915A4B0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53B94D-5D84-450E-9756-170A01B20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E72B8-A8AC-4D8A-AF41-696350D41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636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41423-7FD0-48C1-B8A1-5FA5E5806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90F4DC-1BB6-4AB1-BE98-A96300AA8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88B8A-15EA-440B-A1ED-B0E716EAA31E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187DC6-0EA0-4D88-B9F5-5D1535684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C918C7-D602-4CBA-9954-06138C6B7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E72B8-A8AC-4D8A-AF41-696350D41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896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935792-4D4F-4E0D-9BAC-890A900E9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88B8A-15EA-440B-A1ED-B0E716EAA31E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C1F19E-FA9A-4CA5-A32E-E9BA6C95A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B442A1-3C59-4ED1-8725-D7BE0DDF5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E72B8-A8AC-4D8A-AF41-696350D41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988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DCC16-6937-4F19-901C-0D52B91E8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3110B-D174-47D9-A8AE-5B5C6CB52A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E7995A-4EA0-462A-9252-181BACC893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2BBA10-38B7-4254-8954-09CEB629F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88B8A-15EA-440B-A1ED-B0E716EAA31E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B43BA0-C433-4F93-97CA-BC5EA67E4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C7390C-514F-42D0-BDAB-1283F947A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E72B8-A8AC-4D8A-AF41-696350D41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324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456B5-C6F0-4CE8-8B3C-814E13B95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9B82CB-C354-4F5D-A296-5CAB9DAC67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3DAD78-8DD1-4CF1-BD72-AEA23A0391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F91CD7-2A00-49A9-88A8-02BA66DB5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88B8A-15EA-440B-A1ED-B0E716EAA31E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0A1FF-8C31-4BC2-8C5A-7330AA352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6550C7-D3F3-4915-87E3-352271BF8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E72B8-A8AC-4D8A-AF41-696350D41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102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D4DD98-21D9-4C16-9E08-21CF34EE5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818D9C-91C9-4E87-9F67-1C10AC0550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EFD0D1-295B-467D-96B5-7DA6248DB8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288B8A-15EA-440B-A1ED-B0E716EAA31E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EF8286-F8E1-44F2-874A-FF034F6574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BEB4F3-31BC-4693-AD66-9B925F88EA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0E72B8-A8AC-4D8A-AF41-696350D41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695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EFFA404-E498-4C77-B2E9-435EB771DB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9797" y="897774"/>
            <a:ext cx="5312635" cy="596022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50D77EC-514F-4E72-B036-A8A0BC36AFD6}"/>
              </a:ext>
            </a:extLst>
          </p:cNvPr>
          <p:cNvSpPr/>
          <p:nvPr/>
        </p:nvSpPr>
        <p:spPr>
          <a:xfrm>
            <a:off x="7980218" y="592975"/>
            <a:ext cx="1579418" cy="7093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951C57E-E226-4326-A82B-D910823A8BE8}"/>
              </a:ext>
            </a:extLst>
          </p:cNvPr>
          <p:cNvSpPr/>
          <p:nvPr/>
        </p:nvSpPr>
        <p:spPr>
          <a:xfrm>
            <a:off x="8712043" y="5536888"/>
            <a:ext cx="1009001" cy="3572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2C8D72A-2974-4F16-B8FC-EA480388B247}"/>
              </a:ext>
            </a:extLst>
          </p:cNvPr>
          <p:cNvSpPr/>
          <p:nvPr/>
        </p:nvSpPr>
        <p:spPr>
          <a:xfrm>
            <a:off x="8712042" y="4573054"/>
            <a:ext cx="1009001" cy="3572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314907-2EBB-48E2-A4FE-684A8E8470DC}"/>
              </a:ext>
            </a:extLst>
          </p:cNvPr>
          <p:cNvSpPr/>
          <p:nvPr/>
        </p:nvSpPr>
        <p:spPr>
          <a:xfrm>
            <a:off x="7923236" y="4686652"/>
            <a:ext cx="446609" cy="3572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46D8110-F63B-4693-9864-83887E7295AA}"/>
              </a:ext>
            </a:extLst>
          </p:cNvPr>
          <p:cNvSpPr/>
          <p:nvPr/>
        </p:nvSpPr>
        <p:spPr>
          <a:xfrm>
            <a:off x="7852620" y="5415048"/>
            <a:ext cx="562104" cy="3572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B823A04-FB79-41D7-A8BA-C4669341C003}"/>
              </a:ext>
            </a:extLst>
          </p:cNvPr>
          <p:cNvSpPr/>
          <p:nvPr/>
        </p:nvSpPr>
        <p:spPr>
          <a:xfrm>
            <a:off x="6134707" y="4600226"/>
            <a:ext cx="562104" cy="3572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A982E8-DF7A-42E1-8A7E-4C6C1831C252}"/>
              </a:ext>
            </a:extLst>
          </p:cNvPr>
          <p:cNvSpPr/>
          <p:nvPr/>
        </p:nvSpPr>
        <p:spPr>
          <a:xfrm>
            <a:off x="6174422" y="5550473"/>
            <a:ext cx="562104" cy="3572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C323C8A-55DF-4927-9A01-A8A30979ACD8}"/>
              </a:ext>
            </a:extLst>
          </p:cNvPr>
          <p:cNvSpPr/>
          <p:nvPr/>
        </p:nvSpPr>
        <p:spPr>
          <a:xfrm>
            <a:off x="5326128" y="5416538"/>
            <a:ext cx="562104" cy="3572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E593DE4-662A-4900-BB24-E3D31B4607CE}"/>
              </a:ext>
            </a:extLst>
          </p:cNvPr>
          <p:cNvSpPr/>
          <p:nvPr/>
        </p:nvSpPr>
        <p:spPr>
          <a:xfrm>
            <a:off x="5302583" y="4706483"/>
            <a:ext cx="562104" cy="3572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18530D1-CE42-437E-9635-44C12FFAA0F6}"/>
              </a:ext>
            </a:extLst>
          </p:cNvPr>
          <p:cNvSpPr/>
          <p:nvPr/>
        </p:nvSpPr>
        <p:spPr>
          <a:xfrm>
            <a:off x="7232106" y="3817040"/>
            <a:ext cx="414073" cy="3117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96830CC-44FC-4C9B-9913-F61650F0DE63}"/>
              </a:ext>
            </a:extLst>
          </p:cNvPr>
          <p:cNvSpPr/>
          <p:nvPr/>
        </p:nvSpPr>
        <p:spPr>
          <a:xfrm>
            <a:off x="7232106" y="2582879"/>
            <a:ext cx="414073" cy="3117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B2FF5E2-BA5E-4465-A1F5-5C418E5EFC81}"/>
              </a:ext>
            </a:extLst>
          </p:cNvPr>
          <p:cNvSpPr/>
          <p:nvPr/>
        </p:nvSpPr>
        <p:spPr>
          <a:xfrm>
            <a:off x="4708215" y="2579636"/>
            <a:ext cx="414073" cy="3117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9FAA9C4-8398-4AF4-9BCB-3E864B7A165D}"/>
              </a:ext>
            </a:extLst>
          </p:cNvPr>
          <p:cNvSpPr/>
          <p:nvPr/>
        </p:nvSpPr>
        <p:spPr>
          <a:xfrm>
            <a:off x="4709033" y="3810687"/>
            <a:ext cx="414073" cy="3117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704D6A0-5F1D-4F1D-AC3F-807B0B9D9C48}"/>
              </a:ext>
            </a:extLst>
          </p:cNvPr>
          <p:cNvSpPr txBox="1"/>
          <p:nvPr/>
        </p:nvSpPr>
        <p:spPr>
          <a:xfrm>
            <a:off x="5462368" y="2379668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P0.25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ACE0459-3937-4BD8-AEC3-EF16F32DA4D1}"/>
              </a:ext>
            </a:extLst>
          </p:cNvPr>
          <p:cNvSpPr txBox="1"/>
          <p:nvPr/>
        </p:nvSpPr>
        <p:spPr>
          <a:xfrm>
            <a:off x="7999988" y="2394970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P1.00</a:t>
            </a:r>
          </a:p>
        </p:txBody>
      </p:sp>
    </p:spTree>
    <p:extLst>
      <p:ext uri="{BB962C8B-B14F-4D97-AF65-F5344CB8AC3E}">
        <p14:creationId xmlns:p14="http://schemas.microsoft.com/office/powerpoint/2010/main" val="28972927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Shen, Xiaonan</dc:creator>
  <cp:lastModifiedBy>Shen, Xiaonan</cp:lastModifiedBy>
  <cp:revision>9</cp:revision>
  <dcterms:created xsi:type="dcterms:W3CDTF">2019-05-07T13:08:09Z</dcterms:created>
  <dcterms:modified xsi:type="dcterms:W3CDTF">2019-05-07T13:13:06Z</dcterms:modified>
</cp:coreProperties>
</file>