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53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E7A9-1DE2-4543-BF1B-B73223288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672C-9218-434E-980E-59A8E0B25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6187-B0E6-490F-8C7B-66074868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3367E-9657-495B-B317-3D7C197F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81C98-3320-4E29-A0C4-8CDF4420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F386-67AF-4CC5-858E-A7C21894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51539-DA05-46CC-B315-3B04370C5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284F-56BD-40C3-AAFD-1E76D49F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7E04-4AB8-4E42-9C64-7E652C18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3D79-C79D-4AFD-BD6B-DB04B6B5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07535-824C-4F5E-8A6B-98480C0C2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5946B-01A5-4E60-BC21-BB78C8C27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FC7D-8893-4612-B655-5549C06F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300D-BE5D-4C6C-902E-5AAD3DF1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1DCC-1A62-4487-AAC5-C3B1A9EE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7417-0903-4924-A2D5-947A4F33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7006-C248-45B8-BBF4-0E312827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B4F9-D0FD-4F18-BCA0-4FB4B79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D5516-1C06-405E-B0D1-844EBB5D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D0AF-DD66-4026-8F57-109C7C5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88E2-B098-4A11-9934-26FCFAAF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65A17-A8B3-47A9-8025-D098B418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9921-3564-4EDE-9C67-9E809D38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9AEB4-1553-4142-BE7D-82AD9E63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64B8-8DC2-4A28-951B-D0412AA8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2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3240-8C12-4460-9A3C-D02388F4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4074-9607-4668-A4DA-025FCCBF9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7DA15-E208-415E-AD78-7E662F87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5ED85-7923-4421-BF93-67109B06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0B98C-F534-4B93-B7D7-283E8AF2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6DED9-2015-4DFD-83D3-988DFB90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97DC-4534-488B-8081-7E31F723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4C39-EAF4-46EE-A099-B4AAE667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1501C-1B44-4600-9B40-A9AB26199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CF02A-F834-42B9-BE9C-AADFE0CDA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38AA2-4ABC-4D21-8324-9EF3C698B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763F7-C4BE-4AB6-A4ED-2F76D0BF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62466-09A4-4EE0-9278-AB552D0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C1330-B609-4A3C-9FBE-12607A9A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E4DB-75BF-4C94-8CFE-E16CD182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B0AE0-5078-4E1A-81B0-45E7F02E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647D2-BC85-4AF1-B83F-C79266B2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1021B-A84E-46F4-9BB0-1601D0FB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2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42F9E-3872-42CC-BF59-7C3DB912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E0C9C-9C71-4DB3-BF1D-BA3D0CF0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6BDDE-CF64-4144-AF08-37B16BC0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3530-52FE-4CF0-B5FC-F46085D0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5FFC-349A-44BA-9DC6-12A23BAD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77732-C74D-4603-B481-F13E7B119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38D7-FE76-4CC9-9565-2F5C769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25368-2230-43D5-AB0C-2DACD1EF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11E6-B4F5-4234-9A5E-384830A6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66B3-63F3-41E6-8215-ADEC92E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E4850-A940-4E1D-AC1F-84C2FB895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B5173-E482-42AA-AF57-9DFC40ED3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75ECC-0789-4C65-AE3B-1618A37B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AFE9-7D21-4174-BAB3-96AD9DD3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EF3AD-1952-433A-AD4C-920301C1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D80BE-6689-4191-8C10-94277595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95368-AE73-4A7F-A9FA-1C0842FF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4786-1682-4F9C-8C4A-9CFA82750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6E6B-210F-413C-B5DF-024759D2D7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225F-E5BA-4F05-893B-CF35DF0A8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383D-34E4-4A70-95D4-ABC93DA26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6D2B-F6E7-4A9D-B29E-5DC9CAD4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2">
            <a:extLst>
              <a:ext uri="{FF2B5EF4-FFF2-40B4-BE49-F238E27FC236}">
                <a16:creationId xmlns:a16="http://schemas.microsoft.com/office/drawing/2014/main" id="{F845927B-9494-46AC-BBEA-04E38B6C7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11" y="53975"/>
            <a:ext cx="6997159" cy="368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">
            <a:extLst>
              <a:ext uri="{FF2B5EF4-FFF2-40B4-BE49-F238E27FC236}">
                <a16:creationId xmlns:a16="http://schemas.microsoft.com/office/drawing/2014/main" id="{34FC4BE1-6AE9-4897-9249-38B5E6B58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805" y="1072342"/>
            <a:ext cx="2056338" cy="148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8ED14EF0-22C6-4394-A07B-112673A92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805" y="2556683"/>
            <a:ext cx="2174836" cy="134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49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Xiaonan</dc:creator>
  <cp:lastModifiedBy>Shen, Xiaonan</cp:lastModifiedBy>
  <cp:revision>2</cp:revision>
  <dcterms:created xsi:type="dcterms:W3CDTF">2019-05-09T18:19:00Z</dcterms:created>
  <dcterms:modified xsi:type="dcterms:W3CDTF">2019-05-09T18:20:55Z</dcterms:modified>
</cp:coreProperties>
</file>