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0A6B-85CF-43CB-94BA-F918F8428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0B8AD-478D-47F2-A38F-DE0B9564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D6B2-375A-47AC-8955-22186E3E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E541-460E-41A0-B140-C91AAC9506D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106B8-B18E-4BFA-84CB-64B92FB4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6BE5B-32E4-45A1-9AE6-84D77DE7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0FA8-439C-4722-8107-FFB783E9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2966-DC66-47F6-A977-0B8DB9B2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083C7-B718-40CD-A79E-E5AE47A9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FD765-334A-47B3-B5B5-35BE7AB6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E541-460E-41A0-B140-C91AAC9506D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5F1CE-029D-43CE-963C-728B7311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F7E3B-7DED-483D-84D5-550A92E9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0FA8-439C-4722-8107-FFB783E9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6B6E3-EDDA-4614-94DC-BCCBA838A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8F450-4B73-4BC6-B7E5-AA331A2F6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40FDD-F42A-4858-8110-45BB4072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E541-460E-41A0-B140-C91AAC9506D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91318-7DBE-4C65-B47D-B3838F9F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C746-9F38-4A79-BBEF-63C25772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0FA8-439C-4722-8107-FFB783E9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6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E370-06A7-482A-87F7-94FAEF84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44302-2759-428A-B419-9A02843A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B69C4-0395-4CF1-9B56-0A8A599B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E541-460E-41A0-B140-C91AAC9506D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D4C63-E270-4AB9-B15B-10F727FB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DCAB3-7D04-4EC7-AFD4-4EF4DE07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0FA8-439C-4722-8107-FFB783E9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E5D-2D6D-4F38-9EA3-20CF00D4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FC70-DC18-4F6C-8382-EB375758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C6DDE-4120-4BF9-A35F-B870CBA3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E541-460E-41A0-B140-C91AAC9506D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EB73-0663-49B6-A228-F7AB374F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9B5E2-E090-452F-965C-8A4C2860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0FA8-439C-4722-8107-FFB783E9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1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4F4-0F9A-4F8E-994F-C5759BEE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80D0-07BC-4704-AAF2-748325E06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B7E54-ABCF-404D-B505-96852CD61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D97A8-48D2-4ADF-A440-32D2AFEA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E541-460E-41A0-B140-C91AAC9506D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9D36E-BFF8-4691-89DA-24785DD9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D8431-5F09-4B0E-A8CA-8AD1EC6A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0FA8-439C-4722-8107-FFB783E9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B957-47D5-4138-AE45-81CBCA91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DADAC-E4F6-430B-B6F8-2A45197B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165A0-3E0F-4B24-8074-88FDD0430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80D52-6308-4CA4-AA33-F4CDBA72F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17CD0-D3C0-4333-8340-3CF04451D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C7905-0FFD-481F-8C3E-C40A3050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E541-460E-41A0-B140-C91AAC9506D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5010-311E-4F22-A105-AF074A6D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77D26-6DDC-4CD3-9255-DC40478D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0FA8-439C-4722-8107-FFB783E9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1D6A-1B8C-4698-8D0C-0BB90C74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EEEA5-89EE-4F1A-B1A3-74A63A4D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E541-460E-41A0-B140-C91AAC9506D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A925-72B7-43A1-84E4-ACFD5F9B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EB374-8BF0-4651-B99C-F891EB83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0FA8-439C-4722-8107-FFB783E9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EF14C-87E7-4253-B128-7D98E629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E541-460E-41A0-B140-C91AAC9506D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35AD1-6E6C-4975-BA5D-0F3C9D6F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EA8C9-3960-489D-B893-54F711D3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0FA8-439C-4722-8107-FFB783E9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6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6997-C8EA-4FE4-A9C1-1A1EE055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67A0-76E4-4779-A8DB-65E2742E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C5B2E-107E-4407-8C55-325D62195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880CE-5137-4C9C-A4C9-C2EC4818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E541-460E-41A0-B140-C91AAC9506D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61743-189F-4222-ADA2-456ADDAC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42677-54B7-42FE-83F6-E1283D73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0FA8-439C-4722-8107-FFB783E9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8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8C31-334F-4CF3-B11D-3F21B9DB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19225-A58E-4071-AB9C-3016E6ECD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7BDC-E412-4345-855A-AE6A86058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2B3B7-750E-4A5B-9243-9D251D49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E541-460E-41A0-B140-C91AAC9506D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592B1-2F4B-4257-8D0E-7B794DED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804A4-228B-44EA-802A-31A4A9F4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0FA8-439C-4722-8107-FFB783E9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D369B-645F-4794-9B0B-A1338C42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DBD6E-4A2F-4A2E-9C91-C143CCAB2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417E5-6CDB-41C8-A4F7-6DA8DE7A7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5E541-460E-41A0-B140-C91AAC9506D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95C87-AC93-46F4-AE6B-A97E43135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AECCF-DC5A-4E3E-9707-FCB1A9C4B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0FA8-439C-4722-8107-FFB783E9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8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F6595E-2431-4AFF-8666-D423E5A8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62" y="0"/>
            <a:ext cx="884207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12C8C8-BD3A-4034-AFEC-08CFA5668667}"/>
              </a:ext>
            </a:extLst>
          </p:cNvPr>
          <p:cNvSpPr/>
          <p:nvPr/>
        </p:nvSpPr>
        <p:spPr>
          <a:xfrm>
            <a:off x="1217330" y="0"/>
            <a:ext cx="1604408" cy="2726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C4D02-7F60-47FA-BB2B-D71F734221C7}"/>
              </a:ext>
            </a:extLst>
          </p:cNvPr>
          <p:cNvSpPr/>
          <p:nvPr/>
        </p:nvSpPr>
        <p:spPr>
          <a:xfrm>
            <a:off x="819033" y="2950763"/>
            <a:ext cx="1901728" cy="390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A17DC-306B-4691-A1F3-3FB26CBE1D57}"/>
              </a:ext>
            </a:extLst>
          </p:cNvPr>
          <p:cNvSpPr/>
          <p:nvPr/>
        </p:nvSpPr>
        <p:spPr>
          <a:xfrm>
            <a:off x="9719724" y="2215877"/>
            <a:ext cx="1594625" cy="2263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3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885AEF-10FD-4CC9-A9A7-87A9910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787" y="0"/>
            <a:ext cx="875642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486290-EF38-4AF5-A774-858A27A01E31}"/>
              </a:ext>
            </a:extLst>
          </p:cNvPr>
          <p:cNvSpPr/>
          <p:nvPr/>
        </p:nvSpPr>
        <p:spPr>
          <a:xfrm>
            <a:off x="1071475" y="4274681"/>
            <a:ext cx="1531480" cy="258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689DE-BCDC-4620-BF2D-132C0A760F03}"/>
              </a:ext>
            </a:extLst>
          </p:cNvPr>
          <p:cNvSpPr/>
          <p:nvPr/>
        </p:nvSpPr>
        <p:spPr>
          <a:xfrm>
            <a:off x="1374405" y="0"/>
            <a:ext cx="1228550" cy="4069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98D14D-9AE6-4E32-B70A-8CA0E0B3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88" y="0"/>
            <a:ext cx="9263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5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Xiaonan</dc:creator>
  <cp:lastModifiedBy>Shen, Xiaonan</cp:lastModifiedBy>
  <cp:revision>6</cp:revision>
  <dcterms:created xsi:type="dcterms:W3CDTF">2019-05-07T15:36:43Z</dcterms:created>
  <dcterms:modified xsi:type="dcterms:W3CDTF">2019-05-07T15:44:04Z</dcterms:modified>
</cp:coreProperties>
</file>