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413"/>
    <a:srgbClr val="F73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74" d="100"/>
          <a:sy n="174" d="100"/>
        </p:scale>
        <p:origin x="-80" y="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69F6-26B4-6C41-BA70-8830499E9F6F}" type="datetimeFigureOut">
              <a:rPr lang="en-US" smtClean="0"/>
              <a:t>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0C97-514C-C84D-A425-52E2A4E8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5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69F6-26B4-6C41-BA70-8830499E9F6F}" type="datetimeFigureOut">
              <a:rPr lang="en-US" smtClean="0"/>
              <a:t>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0C97-514C-C84D-A425-52E2A4E8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9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69F6-26B4-6C41-BA70-8830499E9F6F}" type="datetimeFigureOut">
              <a:rPr lang="en-US" smtClean="0"/>
              <a:t>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0C97-514C-C84D-A425-52E2A4E8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69F6-26B4-6C41-BA70-8830499E9F6F}" type="datetimeFigureOut">
              <a:rPr lang="en-US" smtClean="0"/>
              <a:t>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0C97-514C-C84D-A425-52E2A4E8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6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69F6-26B4-6C41-BA70-8830499E9F6F}" type="datetimeFigureOut">
              <a:rPr lang="en-US" smtClean="0"/>
              <a:t>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0C97-514C-C84D-A425-52E2A4E8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8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69F6-26B4-6C41-BA70-8830499E9F6F}" type="datetimeFigureOut">
              <a:rPr lang="en-US" smtClean="0"/>
              <a:t>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0C97-514C-C84D-A425-52E2A4E8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2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69F6-26B4-6C41-BA70-8830499E9F6F}" type="datetimeFigureOut">
              <a:rPr lang="en-US" smtClean="0"/>
              <a:t>1/2/16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0C97-514C-C84D-A425-52E2A4E8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7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69F6-26B4-6C41-BA70-8830499E9F6F}" type="datetimeFigureOut">
              <a:rPr lang="en-US" smtClean="0"/>
              <a:t>1/2/16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0C97-514C-C84D-A425-52E2A4E8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6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69F6-26B4-6C41-BA70-8830499E9F6F}" type="datetimeFigureOut">
              <a:rPr lang="en-US" smtClean="0"/>
              <a:t>1/2/16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0C97-514C-C84D-A425-52E2A4E8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2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69F6-26B4-6C41-BA70-8830499E9F6F}" type="datetimeFigureOut">
              <a:rPr lang="en-US" smtClean="0"/>
              <a:t>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0C97-514C-C84D-A425-52E2A4E8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4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69F6-26B4-6C41-BA70-8830499E9F6F}" type="datetimeFigureOut">
              <a:rPr lang="en-US" smtClean="0"/>
              <a:t>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0C97-514C-C84D-A425-52E2A4E8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3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169F6-26B4-6C41-BA70-8830499E9F6F}" type="datetimeFigureOut">
              <a:rPr lang="en-US" smtClean="0"/>
              <a:t>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00C97-514C-C84D-A425-52E2A4E8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4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15" y="2916140"/>
            <a:ext cx="38100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34" y="2916140"/>
            <a:ext cx="457200" cy="457200"/>
          </a:xfrm>
          <a:prstGeom prst="rect">
            <a:avLst/>
          </a:prstGeom>
        </p:spPr>
      </p:pic>
      <p:pic>
        <p:nvPicPr>
          <p:cNvPr id="9" name="Picture 8" descr="DB410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751" y="2916140"/>
            <a:ext cx="672247" cy="4572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613" y="2916140"/>
            <a:ext cx="377825" cy="457200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1154270" y="3017014"/>
            <a:ext cx="469809" cy="461071"/>
            <a:chOff x="1125044" y="3017014"/>
            <a:chExt cx="469809" cy="461071"/>
          </a:xfrm>
        </p:grpSpPr>
        <p:sp>
          <p:nvSpPr>
            <p:cNvPr id="7" name="Right Arrow 6"/>
            <p:cNvSpPr/>
            <p:nvPr/>
          </p:nvSpPr>
          <p:spPr>
            <a:xfrm>
              <a:off x="1186101" y="3017014"/>
              <a:ext cx="408752" cy="255453"/>
            </a:xfrm>
            <a:prstGeom prst="rightArrow">
              <a:avLst/>
            </a:prstGeom>
            <a:solidFill>
              <a:srgbClr val="F73D1F"/>
            </a:solidFill>
            <a:ln>
              <a:solidFill>
                <a:srgbClr val="FF3413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25044" y="3262641"/>
              <a:ext cx="4544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>
                  <a:latin typeface="Helvetica Neue"/>
                  <a:cs typeface="Helvetica Neue"/>
                </a:rPr>
                <a:t>POST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213666" y="3017014"/>
            <a:ext cx="582211" cy="461071"/>
            <a:chOff x="3449840" y="3017014"/>
            <a:chExt cx="582211" cy="461071"/>
          </a:xfrm>
        </p:grpSpPr>
        <p:sp>
          <p:nvSpPr>
            <p:cNvPr id="8" name="Right Arrow 7"/>
            <p:cNvSpPr/>
            <p:nvPr/>
          </p:nvSpPr>
          <p:spPr>
            <a:xfrm>
              <a:off x="3531428" y="3017014"/>
              <a:ext cx="408752" cy="255453"/>
            </a:xfrm>
            <a:prstGeom prst="rightArrow">
              <a:avLst/>
            </a:prstGeom>
            <a:solidFill>
              <a:srgbClr val="F73D1F"/>
            </a:solidFill>
            <a:ln>
              <a:solidFill>
                <a:srgbClr val="FF3413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49840" y="3262641"/>
              <a:ext cx="5822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Helvetica Neue"/>
                  <a:cs typeface="Helvetica Neue"/>
                </a:rPr>
                <a:t>UPDATE</a:t>
              </a:r>
              <a:endParaRPr lang="en-US" sz="800" dirty="0">
                <a:latin typeface="Helvetica Neue"/>
                <a:cs typeface="Helvetica Neue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303174" y="3017014"/>
            <a:ext cx="765844" cy="461071"/>
            <a:chOff x="4408507" y="3017014"/>
            <a:chExt cx="765844" cy="461071"/>
          </a:xfrm>
        </p:grpSpPr>
        <p:sp>
          <p:nvSpPr>
            <p:cNvPr id="10" name="Right Arrow 9"/>
            <p:cNvSpPr/>
            <p:nvPr/>
          </p:nvSpPr>
          <p:spPr>
            <a:xfrm>
              <a:off x="4589335" y="3017014"/>
              <a:ext cx="408752" cy="255453"/>
            </a:xfrm>
            <a:prstGeom prst="rightArrow">
              <a:avLst/>
            </a:prstGeom>
            <a:solidFill>
              <a:srgbClr val="F73D1F"/>
            </a:solidFill>
            <a:ln>
              <a:solidFill>
                <a:srgbClr val="FF3413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08507" y="3262641"/>
              <a:ext cx="7658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Helvetica Neue"/>
                  <a:cs typeface="Helvetica Neue"/>
                </a:rPr>
                <a:t>SUBSCRIBE</a:t>
              </a:r>
            </a:p>
          </p:txBody>
        </p:sp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1730" y="2916140"/>
            <a:ext cx="457200" cy="457200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2134551" y="3017014"/>
            <a:ext cx="492443" cy="461071"/>
            <a:chOff x="2203811" y="3017014"/>
            <a:chExt cx="492443" cy="461071"/>
          </a:xfrm>
        </p:grpSpPr>
        <p:sp>
          <p:nvSpPr>
            <p:cNvPr id="52" name="Right Arrow 51"/>
            <p:cNvSpPr/>
            <p:nvPr/>
          </p:nvSpPr>
          <p:spPr>
            <a:xfrm>
              <a:off x="2278100" y="3017014"/>
              <a:ext cx="408752" cy="255453"/>
            </a:xfrm>
            <a:prstGeom prst="rightArrow">
              <a:avLst/>
            </a:prstGeom>
            <a:solidFill>
              <a:srgbClr val="F73D1F"/>
            </a:solidFill>
            <a:ln>
              <a:solidFill>
                <a:srgbClr val="FF3413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203811" y="3262641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Helvetica Neue"/>
                  <a:cs typeface="Helvetica Neue"/>
                </a:rPr>
                <a:t>Invoke</a:t>
              </a:r>
              <a:endParaRPr lang="en-US" sz="800" dirty="0">
                <a:latin typeface="Helvetica Neue"/>
                <a:cs typeface="Helvetica Neue"/>
              </a:endParaRPr>
            </a:p>
          </p:txBody>
        </p:sp>
      </p:grpSp>
      <p:pic>
        <p:nvPicPr>
          <p:cNvPr id="58" name="Picture 57" descr="DB410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751" y="3988171"/>
            <a:ext cx="672247" cy="4572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613" y="3988171"/>
            <a:ext cx="377825" cy="457200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4375753" y="4089045"/>
            <a:ext cx="620683" cy="461071"/>
            <a:chOff x="4503394" y="3017014"/>
            <a:chExt cx="620683" cy="461071"/>
          </a:xfrm>
        </p:grpSpPr>
        <p:sp>
          <p:nvSpPr>
            <p:cNvPr id="61" name="Right Arrow 60"/>
            <p:cNvSpPr/>
            <p:nvPr/>
          </p:nvSpPr>
          <p:spPr>
            <a:xfrm flipH="1">
              <a:off x="4589335" y="3017014"/>
              <a:ext cx="408752" cy="255453"/>
            </a:xfrm>
            <a:prstGeom prst="rightArrow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03394" y="3262641"/>
              <a:ext cx="6206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Helvetica Neue"/>
                  <a:cs typeface="Helvetica Neue"/>
                </a:rPr>
                <a:t>PUBLISH</a:t>
              </a:r>
            </a:p>
          </p:txBody>
        </p:sp>
      </p:grpSp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15" y="4769127"/>
            <a:ext cx="381000" cy="4572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34" y="4769127"/>
            <a:ext cx="457200" cy="45720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613" y="4769127"/>
            <a:ext cx="377825" cy="457200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1186585" y="4870001"/>
            <a:ext cx="437494" cy="461071"/>
            <a:chOff x="1157359" y="3017014"/>
            <a:chExt cx="437494" cy="461071"/>
          </a:xfrm>
        </p:grpSpPr>
        <p:sp>
          <p:nvSpPr>
            <p:cNvPr id="67" name="Right Arrow 66"/>
            <p:cNvSpPr/>
            <p:nvPr/>
          </p:nvSpPr>
          <p:spPr>
            <a:xfrm>
              <a:off x="1186101" y="3017014"/>
              <a:ext cx="408752" cy="255453"/>
            </a:xfrm>
            <a:prstGeom prst="rightArrow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157359" y="3262641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>
                  <a:latin typeface="Helvetica Neue"/>
                  <a:cs typeface="Helvetica Neue"/>
                </a:rPr>
                <a:t>GET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272058" y="4870001"/>
            <a:ext cx="431948" cy="461071"/>
            <a:chOff x="3508232" y="3017014"/>
            <a:chExt cx="431948" cy="461071"/>
          </a:xfrm>
        </p:grpSpPr>
        <p:sp>
          <p:nvSpPr>
            <p:cNvPr id="70" name="Right Arrow 69"/>
            <p:cNvSpPr/>
            <p:nvPr/>
          </p:nvSpPr>
          <p:spPr>
            <a:xfrm>
              <a:off x="3531428" y="3017014"/>
              <a:ext cx="408752" cy="255453"/>
            </a:xfrm>
            <a:prstGeom prst="rightArrow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508232" y="3262641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Helvetica Neue"/>
                  <a:cs typeface="Helvetica Neue"/>
                </a:rPr>
                <a:t>GET</a:t>
              </a:r>
              <a:endParaRPr lang="en-US" sz="800" dirty="0">
                <a:latin typeface="Helvetica Neue"/>
                <a:cs typeface="Helvetica Neue"/>
              </a:endParaRPr>
            </a:p>
          </p:txBody>
        </p:sp>
      </p:grpSp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1730" y="4769127"/>
            <a:ext cx="457200" cy="457200"/>
          </a:xfrm>
          <a:prstGeom prst="rect">
            <a:avLst/>
          </a:prstGeom>
        </p:spPr>
      </p:pic>
      <p:grpSp>
        <p:nvGrpSpPr>
          <p:cNvPr id="73" name="Group 72"/>
          <p:cNvGrpSpPr/>
          <p:nvPr/>
        </p:nvGrpSpPr>
        <p:grpSpPr>
          <a:xfrm>
            <a:off x="2134551" y="4870001"/>
            <a:ext cx="492443" cy="461071"/>
            <a:chOff x="2203811" y="3017014"/>
            <a:chExt cx="492443" cy="461071"/>
          </a:xfrm>
        </p:grpSpPr>
        <p:sp>
          <p:nvSpPr>
            <p:cNvPr id="74" name="Right Arrow 73"/>
            <p:cNvSpPr/>
            <p:nvPr/>
          </p:nvSpPr>
          <p:spPr>
            <a:xfrm>
              <a:off x="2278100" y="3017014"/>
              <a:ext cx="408752" cy="255453"/>
            </a:xfrm>
            <a:prstGeom prst="rightArrow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203811" y="3262641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Helvetica Neue"/>
                  <a:cs typeface="Helvetica Neue"/>
                </a:rPr>
                <a:t>Invoke</a:t>
              </a:r>
              <a:endParaRPr lang="en-US" sz="800" dirty="0">
                <a:latin typeface="Helvetica Neue"/>
                <a:cs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312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02" y="2324949"/>
            <a:ext cx="381000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783" y="2324949"/>
            <a:ext cx="457200" cy="457200"/>
          </a:xfrm>
          <a:prstGeom prst="rect">
            <a:avLst/>
          </a:prstGeom>
        </p:spPr>
      </p:pic>
      <p:pic>
        <p:nvPicPr>
          <p:cNvPr id="4" name="Picture 3" descr="DB410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555" y="1135268"/>
            <a:ext cx="672247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883" y="1135268"/>
            <a:ext cx="377825" cy="4572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058466" y="2425823"/>
            <a:ext cx="408752" cy="255453"/>
          </a:xfrm>
          <a:prstGeom prst="rightArrow">
            <a:avLst/>
          </a:prstGeom>
          <a:solidFill>
            <a:srgbClr val="F73D1F"/>
          </a:solidFill>
          <a:ln>
            <a:solidFill>
              <a:srgbClr val="FF3413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24735" y="267145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latin typeface="Helvetica Neue"/>
                <a:cs typeface="Helvetica Neue"/>
              </a:rPr>
              <a:t>GET</a:t>
            </a:r>
            <a:endParaRPr lang="en-US" sz="800" dirty="0" smtClean="0">
              <a:latin typeface="Helvetica Neue"/>
              <a:cs typeface="Helvetica Neue"/>
            </a:endParaRPr>
          </a:p>
        </p:txBody>
      </p:sp>
      <p:sp>
        <p:nvSpPr>
          <p:cNvPr id="10" name="Right Arrow 9"/>
          <p:cNvSpPr/>
          <p:nvPr/>
        </p:nvSpPr>
        <p:spPr>
          <a:xfrm flipH="1">
            <a:off x="3315582" y="1236142"/>
            <a:ext cx="408752" cy="255453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flipH="1">
            <a:off x="3295244" y="148176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Helvetica Neue"/>
                <a:cs typeface="Helvetica Neue"/>
              </a:rPr>
              <a:t>Invoke</a:t>
            </a:r>
            <a:endParaRPr lang="en-US" sz="800" dirty="0">
              <a:latin typeface="Helvetica Neue"/>
              <a:cs typeface="Helvetica Neue"/>
            </a:endParaRPr>
          </a:p>
        </p:txBody>
      </p:sp>
      <p:sp>
        <p:nvSpPr>
          <p:cNvPr id="13" name="Right Arrow 12"/>
          <p:cNvSpPr/>
          <p:nvPr/>
        </p:nvSpPr>
        <p:spPr>
          <a:xfrm flipH="1">
            <a:off x="4445257" y="1236142"/>
            <a:ext cx="408752" cy="255453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48257" y="1481769"/>
            <a:ext cx="620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Helvetica Neue"/>
                <a:cs typeface="Helvetica Neue"/>
              </a:rPr>
              <a:t>PUBLISH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6833" y="1135268"/>
            <a:ext cx="457200" cy="457200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3095186" y="2425823"/>
            <a:ext cx="408752" cy="255453"/>
          </a:xfrm>
          <a:prstGeom prst="rightArrow">
            <a:avLst/>
          </a:prstGeom>
          <a:solidFill>
            <a:srgbClr val="F73D1F"/>
          </a:solidFill>
          <a:ln>
            <a:solidFill>
              <a:srgbClr val="FF3413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023794" y="267145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Helvetica Neue"/>
                <a:cs typeface="Helvetica Neue"/>
              </a:rPr>
              <a:t>Invoke</a:t>
            </a:r>
            <a:endParaRPr lang="en-US" sz="800" dirty="0">
              <a:latin typeface="Helvetica Neue"/>
              <a:cs typeface="Helvetica Neue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7783" y="1135268"/>
            <a:ext cx="457200" cy="457200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flipH="1">
            <a:off x="2106532" y="1236142"/>
            <a:ext cx="408752" cy="255453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flipH="1">
            <a:off x="2146877" y="148176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Helvetica Neue"/>
                <a:cs typeface="Helvetica Neue"/>
              </a:rPr>
              <a:t>PUT</a:t>
            </a:r>
            <a:endParaRPr lang="en-US" sz="800" dirty="0">
              <a:latin typeface="Helvetica Neue"/>
              <a:cs typeface="Helvetica Neue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7422" y="2324949"/>
            <a:ext cx="457200" cy="4572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>
            <a:off x="4208106" y="2425823"/>
            <a:ext cx="408752" cy="255453"/>
          </a:xfrm>
          <a:prstGeom prst="rightArrow">
            <a:avLst/>
          </a:prstGeom>
          <a:solidFill>
            <a:srgbClr val="F73D1F"/>
          </a:solidFill>
          <a:ln>
            <a:solidFill>
              <a:srgbClr val="FF3413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160167" y="2671450"/>
            <a:ext cx="460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Helvetica Neue"/>
                <a:cs typeface="Helvetica Neue"/>
              </a:rPr>
              <a:t>Query</a:t>
            </a:r>
            <a:endParaRPr lang="en-US" sz="800" dirty="0">
              <a:latin typeface="Helvetica Neue"/>
              <a:cs typeface="Helvetica Neue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0340" y="232494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25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14</Words>
  <Application>Microsoft Macintosh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Arrow Electronics,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Keyser</dc:creator>
  <cp:lastModifiedBy>Brian Keyser</cp:lastModifiedBy>
  <cp:revision>9</cp:revision>
  <dcterms:created xsi:type="dcterms:W3CDTF">2015-12-31T18:45:34Z</dcterms:created>
  <dcterms:modified xsi:type="dcterms:W3CDTF">2016-01-02T21:51:24Z</dcterms:modified>
</cp:coreProperties>
</file>