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13"/>
    <a:srgbClr val="F73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5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2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69F6-26B4-6C41-BA70-8830499E9F6F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02" y="2324949"/>
            <a:ext cx="3810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783" y="2324949"/>
            <a:ext cx="457200" cy="457200"/>
          </a:xfrm>
          <a:prstGeom prst="rect">
            <a:avLst/>
          </a:prstGeom>
        </p:spPr>
      </p:pic>
      <p:pic>
        <p:nvPicPr>
          <p:cNvPr id="4" name="Picture 3" descr="DB410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55" y="1135268"/>
            <a:ext cx="672247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883" y="1135268"/>
            <a:ext cx="377825" cy="45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58466" y="2425823"/>
            <a:ext cx="408752" cy="255453"/>
          </a:xfrm>
          <a:prstGeom prst="rightArrow">
            <a:avLst/>
          </a:prstGeom>
          <a:solidFill>
            <a:srgbClr val="F73D1F"/>
          </a:solidFill>
          <a:ln>
            <a:solidFill>
              <a:srgbClr val="FF3413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4735" y="26714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GET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3315582" y="1236142"/>
            <a:ext cx="408752" cy="255453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295244" y="14817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/>
                <a:cs typeface="Helvetica Neue"/>
              </a:rPr>
              <a:t>Invoke</a:t>
            </a:r>
            <a:endParaRPr lang="en-US" sz="800" dirty="0">
              <a:latin typeface="Helvetica Neue"/>
              <a:cs typeface="Helvetica Neue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4445257" y="1236142"/>
            <a:ext cx="408752" cy="255453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48257" y="1481769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/>
                <a:cs typeface="Helvetica Neue"/>
              </a:rPr>
              <a:t>PUBLISH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6833" y="1135268"/>
            <a:ext cx="457200" cy="4572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3095186" y="2425823"/>
            <a:ext cx="408752" cy="255453"/>
          </a:xfrm>
          <a:prstGeom prst="rightArrow">
            <a:avLst/>
          </a:prstGeom>
          <a:solidFill>
            <a:srgbClr val="F73D1F"/>
          </a:solidFill>
          <a:ln>
            <a:solidFill>
              <a:srgbClr val="FF3413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23794" y="2671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/>
                <a:cs typeface="Helvetica Neue"/>
              </a:rPr>
              <a:t>Invoke</a:t>
            </a:r>
            <a:endParaRPr lang="en-US" sz="800" dirty="0">
              <a:latin typeface="Helvetica Neue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783" y="1135268"/>
            <a:ext cx="457200" cy="45720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flipH="1">
            <a:off x="2106532" y="1236142"/>
            <a:ext cx="408752" cy="255453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2146877" y="148176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/>
                <a:cs typeface="Helvetica Neue"/>
              </a:rPr>
              <a:t>PUT</a:t>
            </a:r>
            <a:endParaRPr lang="en-US" sz="800" dirty="0"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22" y="2324949"/>
            <a:ext cx="457200" cy="4572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208106" y="2425823"/>
            <a:ext cx="408752" cy="255453"/>
          </a:xfrm>
          <a:prstGeom prst="rightArrow">
            <a:avLst/>
          </a:prstGeom>
          <a:solidFill>
            <a:srgbClr val="F73D1F"/>
          </a:solidFill>
          <a:ln>
            <a:solidFill>
              <a:srgbClr val="FF3413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60167" y="2671450"/>
            <a:ext cx="46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/>
                <a:cs typeface="Helvetica Neue"/>
              </a:rPr>
              <a:t>Query</a:t>
            </a:r>
            <a:endParaRPr lang="en-US" sz="800" dirty="0">
              <a:latin typeface="Helvetica Neue"/>
              <a:cs typeface="Helvetica Neue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340" y="232494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2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Arrow Electronics,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Keyser</dc:creator>
  <cp:lastModifiedBy>Brian Keyser</cp:lastModifiedBy>
  <cp:revision>11</cp:revision>
  <dcterms:created xsi:type="dcterms:W3CDTF">2015-12-31T18:45:34Z</dcterms:created>
  <dcterms:modified xsi:type="dcterms:W3CDTF">2016-01-04T19:45:31Z</dcterms:modified>
</cp:coreProperties>
</file>