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  <p:sldMasterId id="2147483693" r:id="rId3"/>
    <p:sldMasterId id="2147483707" r:id="rId4"/>
    <p:sldMasterId id="2147483764" r:id="rId5"/>
    <p:sldMasterId id="2147483925" r:id="rId6"/>
  </p:sldMasterIdLst>
  <p:notesMasterIdLst>
    <p:notesMasterId r:id="rId15"/>
  </p:notesMasterIdLst>
  <p:handoutMasterIdLst>
    <p:handoutMasterId r:id="rId16"/>
  </p:handoutMasterIdLst>
  <p:sldIdLst>
    <p:sldId id="259" r:id="rId7"/>
    <p:sldId id="3884" r:id="rId8"/>
    <p:sldId id="3948" r:id="rId9"/>
    <p:sldId id="3947" r:id="rId10"/>
    <p:sldId id="3886" r:id="rId11"/>
    <p:sldId id="3949" r:id="rId12"/>
    <p:sldId id="3950" r:id="rId13"/>
    <p:sldId id="3951" r:id="rId14"/>
  </p:sldIdLst>
  <p:sldSz cx="12192000" cy="6858000"/>
  <p:notesSz cx="71024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Reynolds" initials="AR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64866C"/>
    <a:srgbClr val="2192DF"/>
    <a:srgbClr val="CE931C"/>
    <a:srgbClr val="00A19B"/>
    <a:srgbClr val="FFFF66"/>
    <a:srgbClr val="FFFF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3" autoAdjust="0"/>
    <p:restoredTop sz="73036" autoAdjust="0"/>
  </p:normalViewPr>
  <p:slideViewPr>
    <p:cSldViewPr snapToGrid="0">
      <p:cViewPr varScale="1">
        <p:scale>
          <a:sx n="73" d="100"/>
          <a:sy n="73" d="100"/>
        </p:scale>
        <p:origin x="31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FDE1B5-F6CB-4A14-8619-58290E1379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4"/>
            <a:ext cx="3078383" cy="470391"/>
          </a:xfrm>
          <a:prstGeom prst="rect">
            <a:avLst/>
          </a:prstGeom>
        </p:spPr>
        <p:txBody>
          <a:bodyPr vert="horz" lIns="92356" tIns="46179" rIns="92356" bIns="461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A4F73-5549-4C81-AA48-E50E260785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487" y="4"/>
            <a:ext cx="3078383" cy="470391"/>
          </a:xfrm>
          <a:prstGeom prst="rect">
            <a:avLst/>
          </a:prstGeom>
        </p:spPr>
        <p:txBody>
          <a:bodyPr vert="horz" lIns="92356" tIns="46179" rIns="92356" bIns="46179" rtlCol="0"/>
          <a:lstStyle>
            <a:lvl1pPr algn="r">
              <a:defRPr sz="1200"/>
            </a:lvl1pPr>
          </a:lstStyle>
          <a:p>
            <a:fld id="{32F2BB10-0B52-4B18-B956-8E7DA04CF562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AFE7E-D04A-4797-8A22-45C7C06D30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899037"/>
            <a:ext cx="3078383" cy="470391"/>
          </a:xfrm>
          <a:prstGeom prst="rect">
            <a:avLst/>
          </a:prstGeom>
        </p:spPr>
        <p:txBody>
          <a:bodyPr vert="horz" lIns="92356" tIns="46179" rIns="92356" bIns="461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016D6-179F-4F9F-B651-6A6A0065FD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487" y="8899037"/>
            <a:ext cx="3078383" cy="470391"/>
          </a:xfrm>
          <a:prstGeom prst="rect">
            <a:avLst/>
          </a:prstGeom>
        </p:spPr>
        <p:txBody>
          <a:bodyPr vert="horz" lIns="92356" tIns="46179" rIns="92356" bIns="46179" rtlCol="0" anchor="b"/>
          <a:lstStyle>
            <a:lvl1pPr algn="r">
              <a:defRPr sz="1200"/>
            </a:lvl1pPr>
          </a:lstStyle>
          <a:p>
            <a:fld id="{F793F1A0-53D3-486C-9034-FF5E99A672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09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0098"/>
          </a:xfrm>
          <a:prstGeom prst="rect">
            <a:avLst/>
          </a:prstGeom>
        </p:spPr>
        <p:txBody>
          <a:bodyPr vert="horz" lIns="94111" tIns="47057" rIns="94111" bIns="4705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70098"/>
          </a:xfrm>
          <a:prstGeom prst="rect">
            <a:avLst/>
          </a:prstGeom>
        </p:spPr>
        <p:txBody>
          <a:bodyPr vert="horz" lIns="94111" tIns="47057" rIns="94111" bIns="47057" rtlCol="0"/>
          <a:lstStyle>
            <a:lvl1pPr algn="r">
              <a:defRPr sz="1200"/>
            </a:lvl1pPr>
          </a:lstStyle>
          <a:p>
            <a:fld id="{FE1458FF-C906-4A0D-AEB2-246C8C69B5C9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1171575"/>
            <a:ext cx="5619750" cy="3160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1" tIns="47057" rIns="94111" bIns="4705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09035"/>
            <a:ext cx="5681980" cy="3689212"/>
          </a:xfrm>
          <a:prstGeom prst="rect">
            <a:avLst/>
          </a:prstGeom>
        </p:spPr>
        <p:txBody>
          <a:bodyPr vert="horz" lIns="94111" tIns="47057" rIns="94111" bIns="4705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32"/>
            <a:ext cx="3077739" cy="470097"/>
          </a:xfrm>
          <a:prstGeom prst="rect">
            <a:avLst/>
          </a:prstGeom>
        </p:spPr>
        <p:txBody>
          <a:bodyPr vert="horz" lIns="94111" tIns="47057" rIns="94111" bIns="4705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899332"/>
            <a:ext cx="3077739" cy="470097"/>
          </a:xfrm>
          <a:prstGeom prst="rect">
            <a:avLst/>
          </a:prstGeom>
        </p:spPr>
        <p:txBody>
          <a:bodyPr vert="horz" lIns="94111" tIns="47057" rIns="94111" bIns="47057" rtlCol="0" anchor="b"/>
          <a:lstStyle>
            <a:lvl1pPr algn="r">
              <a:defRPr sz="1200"/>
            </a:lvl1pPr>
          </a:lstStyle>
          <a:p>
            <a:fld id="{CA99C770-4B49-4953-94C9-DB8C32075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1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1525" y="1190625"/>
            <a:ext cx="5715000" cy="3214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9AB75-D001-45A3-BBE0-4F524B674A7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4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9C770-4B49-4953-94C9-DB8C320751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7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9C770-4B49-4953-94C9-DB8C320751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9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9C770-4B49-4953-94C9-DB8C320751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" y="782389"/>
            <a:ext cx="12191999" cy="478856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4786435"/>
            <a:ext cx="12192000" cy="7845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Text Placeholder 32"/>
          <p:cNvSpPr txBox="1">
            <a:spLocks/>
          </p:cNvSpPr>
          <p:nvPr userDrawn="1"/>
        </p:nvSpPr>
        <p:spPr>
          <a:xfrm>
            <a:off x="1128933" y="4851003"/>
            <a:ext cx="8037687" cy="541864"/>
          </a:xfrm>
          <a:prstGeom prst="rect">
            <a:avLst/>
          </a:prstGeom>
        </p:spPr>
        <p:txBody>
          <a:bodyPr lIns="121835" tIns="60917" rIns="121835" bIns="60917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 spc="3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67" spc="0" dirty="0">
              <a:solidFill>
                <a:srgbClr val="E7E6E6">
                  <a:lumMod val="25000"/>
                </a:srgbClr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1128" y="4976153"/>
            <a:ext cx="6626360" cy="556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400"/>
              </a:spcBef>
              <a:buFont typeface="Arial" panose="020B0604020202020204" pitchFamily="34" charset="0"/>
              <a:buNone/>
              <a:defRPr sz="1200" b="1" spc="3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/>
              <a:t>Creator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1909" y="6197827"/>
            <a:ext cx="2019595" cy="379684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45" y="782430"/>
            <a:ext cx="12191999" cy="400404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408" y="3243115"/>
            <a:ext cx="10346744" cy="13879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Title Slide Option 1</a:t>
            </a:r>
          </a:p>
          <a:p>
            <a:r>
              <a:rPr lang="en-US" dirty="0"/>
              <a:t>Screen Friendly</a:t>
            </a:r>
          </a:p>
          <a:p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-3984" y="3168348"/>
            <a:ext cx="191915" cy="7502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029" y="6193121"/>
            <a:ext cx="3542409" cy="3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6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Hd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" y="3"/>
            <a:ext cx="12191999" cy="3376612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-3984" y="0"/>
            <a:ext cx="12195983" cy="33766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263685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9" y="6455392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18793" y="3682348"/>
            <a:ext cx="11358323" cy="685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/>
              <a:t>Half Page With Header Slide Example</a:t>
            </a:r>
          </a:p>
        </p:txBody>
      </p: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709" y="6434407"/>
            <a:ext cx="627185" cy="276796"/>
          </a:xfrm>
          <a:prstGeom prst="rect">
            <a:avLst/>
          </a:prstGeom>
        </p:spPr>
        <p:txBody>
          <a:bodyPr vert="horz" lIns="91376" tIns="45719" rIns="91376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067" smtClean="0">
                <a:solidFill>
                  <a:srgbClr val="3F3F3F"/>
                </a:solidFill>
              </a:rPr>
              <a:pPr algn="l"/>
              <a:t>‹#›</a:t>
            </a:fld>
            <a:endParaRPr lang="en-US" sz="1067" dirty="0">
              <a:solidFill>
                <a:srgbClr val="3F3F3F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-3984" y="3626405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3" name="Content Placeholder 7"/>
          <p:cNvSpPr>
            <a:spLocks noGrp="1"/>
          </p:cNvSpPr>
          <p:nvPr>
            <p:ph sz="quarter" idx="36"/>
          </p:nvPr>
        </p:nvSpPr>
        <p:spPr>
          <a:xfrm>
            <a:off x="418793" y="4341158"/>
            <a:ext cx="11358323" cy="1740513"/>
          </a:xfrm>
        </p:spPr>
        <p:txBody>
          <a:bodyPr>
            <a:noAutofit/>
          </a:bodyPr>
          <a:lstStyle>
            <a:lvl1pPr marL="228424" indent="-228424">
              <a:lnSpc>
                <a:spcPct val="100000"/>
              </a:lnSpc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270" indent="-228424">
              <a:lnSpc>
                <a:spcPct val="100000"/>
              </a:lnSpc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074" indent="-228424">
              <a:lnSpc>
                <a:spcPct val="100000"/>
              </a:lnSpc>
              <a:buFont typeface="Arial" panose="020B0604020202020204" pitchFamily="34" charset="0"/>
              <a:buChar char="˃"/>
              <a:defRPr sz="1867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880" indent="-228424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687" indent="-228424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49" y="6455985"/>
            <a:ext cx="1167031" cy="2194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3" y="6455392"/>
            <a:ext cx="2073627" cy="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8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3685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9" y="6455392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709" y="6434407"/>
            <a:ext cx="627185" cy="276796"/>
          </a:xfrm>
          <a:prstGeom prst="rect">
            <a:avLst/>
          </a:prstGeom>
        </p:spPr>
        <p:txBody>
          <a:bodyPr vert="horz" lIns="91376" tIns="45719" rIns="91376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067" smtClean="0">
                <a:solidFill>
                  <a:srgbClr val="3F3F3F"/>
                </a:solidFill>
              </a:rPr>
              <a:pPr algn="l"/>
              <a:t>‹#›</a:t>
            </a:fld>
            <a:endParaRPr lang="en-US" sz="1067" dirty="0">
              <a:solidFill>
                <a:srgbClr val="3F3F3F"/>
              </a:solidFill>
            </a:endParaRP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6"/>
          </p:nvPr>
        </p:nvSpPr>
        <p:spPr>
          <a:xfrm>
            <a:off x="418793" y="3682347"/>
            <a:ext cx="11358323" cy="2399284"/>
          </a:xfrm>
        </p:spPr>
        <p:txBody>
          <a:bodyPr>
            <a:normAutofit/>
          </a:bodyPr>
          <a:lstStyle>
            <a:lvl1pPr marL="228424" indent="-228424">
              <a:lnSpc>
                <a:spcPct val="100000"/>
              </a:lnSpc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270" indent="-228424">
              <a:lnSpc>
                <a:spcPct val="100000"/>
              </a:lnSpc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074" indent="-228424">
              <a:lnSpc>
                <a:spcPct val="100000"/>
              </a:lnSpc>
              <a:buFont typeface="Arial" panose="020B0604020202020204" pitchFamily="34" charset="0"/>
              <a:buChar char="˃"/>
              <a:defRPr sz="1867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880" indent="-228424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687" indent="-228424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-3984" y="3626405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49" y="6455985"/>
            <a:ext cx="1167031" cy="2194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" y="3"/>
            <a:ext cx="12191999" cy="3376612"/>
          </a:xfrm>
          <a:prstGeom prst="rect">
            <a:avLst/>
          </a:prstGeom>
        </p:spPr>
      </p:pic>
      <p:sp>
        <p:nvSpPr>
          <p:cNvPr id="22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-3984" y="0"/>
            <a:ext cx="12195983" cy="33766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3" y="6455392"/>
            <a:ext cx="2073627" cy="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8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3685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3984" y="572224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9" y="6455392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709" y="6434407"/>
            <a:ext cx="627185" cy="276796"/>
          </a:xfrm>
          <a:prstGeom prst="rect">
            <a:avLst/>
          </a:prstGeom>
        </p:spPr>
        <p:txBody>
          <a:bodyPr vert="horz" lIns="91376" tIns="45719" rIns="91376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067" smtClean="0">
                <a:solidFill>
                  <a:srgbClr val="3F3F3F"/>
                </a:solidFill>
              </a:rPr>
              <a:pPr algn="l"/>
              <a:t>‹#›</a:t>
            </a:fld>
            <a:endParaRPr lang="en-US" sz="1067" dirty="0">
              <a:solidFill>
                <a:srgbClr val="3F3F3F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8793" y="1278870"/>
            <a:ext cx="11358323" cy="411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 err="1"/>
              <a:t>Subheader</a:t>
            </a:r>
            <a:r>
              <a:rPr lang="en-US" dirty="0"/>
              <a:t> Here </a:t>
            </a:r>
            <a:r>
              <a:rPr lang="en-US" dirty="0" err="1"/>
              <a:t>Subheader</a:t>
            </a:r>
            <a:r>
              <a:rPr lang="en-US" dirty="0"/>
              <a:t> Here </a:t>
            </a:r>
            <a:r>
              <a:rPr lang="en-US" dirty="0" err="1"/>
              <a:t>Subheader</a:t>
            </a:r>
            <a:r>
              <a:rPr lang="en-US" dirty="0"/>
              <a:t> Here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18793" y="634343"/>
            <a:ext cx="11358323" cy="559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/>
              <a:t>Place Slide Header Here Place Header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49" y="6455985"/>
            <a:ext cx="1167031" cy="2194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3" y="6455392"/>
            <a:ext cx="2073627" cy="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6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F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3685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9" y="6455392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709" y="6434407"/>
            <a:ext cx="627185" cy="276796"/>
          </a:xfrm>
          <a:prstGeom prst="rect">
            <a:avLst/>
          </a:prstGeom>
        </p:spPr>
        <p:txBody>
          <a:bodyPr vert="horz" lIns="91376" tIns="45719" rIns="91376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067" smtClean="0">
                <a:solidFill>
                  <a:srgbClr val="3F3F3F"/>
                </a:solidFill>
              </a:rPr>
              <a:pPr algn="l"/>
              <a:t>‹#›</a:t>
            </a:fld>
            <a:endParaRPr lang="en-US" sz="1067" dirty="0">
              <a:solidFill>
                <a:srgbClr val="3F3F3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49" y="6455985"/>
            <a:ext cx="1167031" cy="219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3" y="6455392"/>
            <a:ext cx="2073627" cy="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37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" y="4813160"/>
            <a:ext cx="12191999" cy="20448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06"/>
          <a:stretch/>
        </p:blipFill>
        <p:spPr>
          <a:xfrm>
            <a:off x="43" y="782389"/>
            <a:ext cx="12191999" cy="577918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-3984" y="782387"/>
            <a:ext cx="12203951" cy="5077236"/>
          </a:xfrm>
          <a:prstGeom prst="rect">
            <a:avLst/>
          </a:prstGeom>
          <a:gradFill>
            <a:gsLst>
              <a:gs pos="0">
                <a:schemeClr val="tx2">
                  <a:alpha val="88000"/>
                </a:schemeClr>
              </a:gs>
              <a:gs pos="100000">
                <a:schemeClr val="tx2">
                  <a:alpha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3984" y="2100777"/>
            <a:ext cx="191915" cy="750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5859624"/>
            <a:ext cx="12192000" cy="99837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9296" y="2187843"/>
            <a:ext cx="8913200" cy="14574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Divider Slide Option 1</a:t>
            </a:r>
          </a:p>
          <a:p>
            <a:r>
              <a:rPr lang="en-US" dirty="0"/>
              <a:t>Screen Friendly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11659939" y="6455392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4"/>
          <p:cNvSpPr txBox="1">
            <a:spLocks/>
          </p:cNvSpPr>
          <p:nvPr userDrawn="1"/>
        </p:nvSpPr>
        <p:spPr>
          <a:xfrm>
            <a:off x="11660709" y="6434407"/>
            <a:ext cx="627185" cy="276796"/>
          </a:xfrm>
          <a:prstGeom prst="rect">
            <a:avLst/>
          </a:prstGeom>
        </p:spPr>
        <p:txBody>
          <a:bodyPr vert="horz" lIns="91376" tIns="45719" rIns="91376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067" smtClean="0">
                <a:solidFill>
                  <a:srgbClr val="3F3F3F"/>
                </a:solidFill>
              </a:rPr>
              <a:pPr algn="l"/>
              <a:t>‹#›</a:t>
            </a:fld>
            <a:endParaRPr lang="en-US" sz="1067" dirty="0">
              <a:solidFill>
                <a:srgbClr val="3F3F3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49" y="6455985"/>
            <a:ext cx="1167031" cy="2194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3" y="6455392"/>
            <a:ext cx="2073627" cy="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73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" y="4813160"/>
            <a:ext cx="12191999" cy="20448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3" name="Picture 2" descr="shutterstock_163505681-bw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87400"/>
            <a:ext cx="12192000" cy="5080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" y="782387"/>
            <a:ext cx="12199967" cy="5077236"/>
          </a:xfrm>
          <a:prstGeom prst="rect">
            <a:avLst/>
          </a:prstGeom>
          <a:gradFill>
            <a:gsLst>
              <a:gs pos="0">
                <a:schemeClr val="tx2">
                  <a:alpha val="88000"/>
                </a:schemeClr>
              </a:gs>
              <a:gs pos="100000">
                <a:schemeClr val="tx2">
                  <a:alpha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3984" y="2100777"/>
            <a:ext cx="191915" cy="750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5859624"/>
            <a:ext cx="12192000" cy="99837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9296" y="2187843"/>
            <a:ext cx="8913200" cy="14574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Divider Slide Option 2</a:t>
            </a:r>
          </a:p>
          <a:p>
            <a:r>
              <a:rPr lang="en-US" dirty="0"/>
              <a:t>Screen Friendly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11659939" y="6455392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4"/>
          <p:cNvSpPr txBox="1">
            <a:spLocks/>
          </p:cNvSpPr>
          <p:nvPr userDrawn="1"/>
        </p:nvSpPr>
        <p:spPr>
          <a:xfrm>
            <a:off x="11660709" y="6434407"/>
            <a:ext cx="627185" cy="276796"/>
          </a:xfrm>
          <a:prstGeom prst="rect">
            <a:avLst/>
          </a:prstGeom>
        </p:spPr>
        <p:txBody>
          <a:bodyPr vert="horz" lIns="91376" tIns="45719" rIns="91376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067" smtClean="0">
                <a:solidFill>
                  <a:srgbClr val="3F3F3F"/>
                </a:solidFill>
              </a:rPr>
              <a:pPr algn="l"/>
              <a:t>‹#›</a:t>
            </a:fld>
            <a:endParaRPr lang="en-US" sz="1067" dirty="0">
              <a:solidFill>
                <a:srgbClr val="3F3F3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49" y="6455985"/>
            <a:ext cx="1167031" cy="2194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3" y="6455392"/>
            <a:ext cx="2073627" cy="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5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" y="4813160"/>
            <a:ext cx="12191999" cy="20448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4" name="Picture 3" descr="shutterstock_16374719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" y="787403"/>
            <a:ext cx="12205983" cy="50673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" y="782387"/>
            <a:ext cx="12199967" cy="5077236"/>
          </a:xfrm>
          <a:prstGeom prst="rect">
            <a:avLst/>
          </a:prstGeom>
          <a:gradFill>
            <a:gsLst>
              <a:gs pos="0">
                <a:schemeClr val="tx2">
                  <a:alpha val="88000"/>
                </a:schemeClr>
              </a:gs>
              <a:gs pos="100000">
                <a:schemeClr val="tx2">
                  <a:alpha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3984" y="2100777"/>
            <a:ext cx="191915" cy="750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5859624"/>
            <a:ext cx="12192000" cy="99837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9296" y="2187843"/>
            <a:ext cx="8913200" cy="14574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Divider Slide Option 3</a:t>
            </a:r>
          </a:p>
          <a:p>
            <a:r>
              <a:rPr lang="en-US" dirty="0"/>
              <a:t>Screen Friendly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11659939" y="6455392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4"/>
          <p:cNvSpPr txBox="1">
            <a:spLocks/>
          </p:cNvSpPr>
          <p:nvPr userDrawn="1"/>
        </p:nvSpPr>
        <p:spPr>
          <a:xfrm>
            <a:off x="11660709" y="6434407"/>
            <a:ext cx="627185" cy="276796"/>
          </a:xfrm>
          <a:prstGeom prst="rect">
            <a:avLst/>
          </a:prstGeom>
        </p:spPr>
        <p:txBody>
          <a:bodyPr vert="horz" lIns="91376" tIns="45719" rIns="91376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067" smtClean="0">
                <a:solidFill>
                  <a:srgbClr val="3F3F3F"/>
                </a:solidFill>
              </a:rPr>
              <a:pPr algn="l"/>
              <a:t>‹#›</a:t>
            </a:fld>
            <a:endParaRPr lang="en-US" sz="1067" dirty="0">
              <a:solidFill>
                <a:srgbClr val="3F3F3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49" y="6455985"/>
            <a:ext cx="1167031" cy="2194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3" y="6455392"/>
            <a:ext cx="2073627" cy="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71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" y="4813160"/>
            <a:ext cx="12191999" cy="20448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3" name="Picture 2" descr="shutterstock_299770247-bw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87400"/>
            <a:ext cx="12192000" cy="5080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" y="782387"/>
            <a:ext cx="12199967" cy="5077236"/>
          </a:xfrm>
          <a:prstGeom prst="rect">
            <a:avLst/>
          </a:prstGeom>
          <a:gradFill>
            <a:gsLst>
              <a:gs pos="0">
                <a:schemeClr val="tx2">
                  <a:alpha val="88000"/>
                </a:schemeClr>
              </a:gs>
              <a:gs pos="100000">
                <a:schemeClr val="tx2">
                  <a:alpha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3984" y="2100777"/>
            <a:ext cx="191915" cy="750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5859624"/>
            <a:ext cx="12192000" cy="99837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9296" y="2187843"/>
            <a:ext cx="8913200" cy="14574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Divider Slide Option 4</a:t>
            </a:r>
          </a:p>
          <a:p>
            <a:r>
              <a:rPr lang="en-US" dirty="0"/>
              <a:t>Screen Friendly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11659939" y="6455392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4"/>
          <p:cNvSpPr txBox="1">
            <a:spLocks/>
          </p:cNvSpPr>
          <p:nvPr userDrawn="1"/>
        </p:nvSpPr>
        <p:spPr>
          <a:xfrm>
            <a:off x="11660709" y="6434407"/>
            <a:ext cx="627185" cy="276796"/>
          </a:xfrm>
          <a:prstGeom prst="rect">
            <a:avLst/>
          </a:prstGeom>
        </p:spPr>
        <p:txBody>
          <a:bodyPr vert="horz" lIns="91376" tIns="45719" rIns="91376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067" smtClean="0">
                <a:solidFill>
                  <a:srgbClr val="3F3F3F"/>
                </a:solidFill>
              </a:rPr>
              <a:pPr algn="l"/>
              <a:t>‹#›</a:t>
            </a:fld>
            <a:endParaRPr lang="en-US" sz="1067" dirty="0">
              <a:solidFill>
                <a:srgbClr val="3F3F3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49" y="6455985"/>
            <a:ext cx="1167031" cy="2194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3" y="6455392"/>
            <a:ext cx="2073627" cy="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83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" y="4813160"/>
            <a:ext cx="12191999" cy="20448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4" name="Picture 3" descr="shutterstock_86361202-bw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9050" y="787400"/>
            <a:ext cx="12230100" cy="5080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" y="782387"/>
            <a:ext cx="12199967" cy="5077236"/>
          </a:xfrm>
          <a:prstGeom prst="rect">
            <a:avLst/>
          </a:prstGeom>
          <a:gradFill>
            <a:gsLst>
              <a:gs pos="0">
                <a:schemeClr val="tx2">
                  <a:alpha val="88000"/>
                </a:schemeClr>
              </a:gs>
              <a:gs pos="100000">
                <a:schemeClr val="tx2">
                  <a:alpha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3984" y="2100777"/>
            <a:ext cx="191915" cy="750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5859624"/>
            <a:ext cx="12192000" cy="99837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9296" y="2187843"/>
            <a:ext cx="8913200" cy="14574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Divider Slide Option 4</a:t>
            </a:r>
          </a:p>
          <a:p>
            <a:r>
              <a:rPr lang="en-US" dirty="0"/>
              <a:t>Screen Friendly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11659939" y="6455392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4"/>
          <p:cNvSpPr txBox="1">
            <a:spLocks/>
          </p:cNvSpPr>
          <p:nvPr userDrawn="1"/>
        </p:nvSpPr>
        <p:spPr>
          <a:xfrm>
            <a:off x="11660709" y="6434407"/>
            <a:ext cx="627185" cy="276796"/>
          </a:xfrm>
          <a:prstGeom prst="rect">
            <a:avLst/>
          </a:prstGeom>
        </p:spPr>
        <p:txBody>
          <a:bodyPr vert="horz" lIns="91376" tIns="45719" rIns="91376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067" smtClean="0">
                <a:solidFill>
                  <a:srgbClr val="3F3F3F"/>
                </a:solidFill>
              </a:rPr>
              <a:pPr algn="l"/>
              <a:t>‹#›</a:t>
            </a:fld>
            <a:endParaRPr lang="en-US" sz="1067" dirty="0">
              <a:solidFill>
                <a:srgbClr val="3F3F3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49" y="6455985"/>
            <a:ext cx="1167031" cy="2194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3" y="6455392"/>
            <a:ext cx="2073627" cy="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88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" y="1678677"/>
            <a:ext cx="12191999" cy="1966651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4" y="1678677"/>
            <a:ext cx="12199967" cy="1966651"/>
          </a:xfrm>
          <a:prstGeom prst="rect">
            <a:avLst/>
          </a:prstGeom>
          <a:gradFill>
            <a:gsLst>
              <a:gs pos="0">
                <a:schemeClr val="tx2">
                  <a:alpha val="88000"/>
                </a:schemeClr>
              </a:gs>
              <a:gs pos="100000">
                <a:schemeClr val="tx2">
                  <a:alpha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263685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3984" y="2100777"/>
            <a:ext cx="191915" cy="750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1659939" y="6455392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4"/>
          <p:cNvSpPr txBox="1">
            <a:spLocks/>
          </p:cNvSpPr>
          <p:nvPr userDrawn="1"/>
        </p:nvSpPr>
        <p:spPr>
          <a:xfrm>
            <a:off x="11660709" y="6434407"/>
            <a:ext cx="627185" cy="276796"/>
          </a:xfrm>
          <a:prstGeom prst="rect">
            <a:avLst/>
          </a:prstGeom>
        </p:spPr>
        <p:txBody>
          <a:bodyPr vert="horz" lIns="91376" tIns="45719" rIns="91376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067" smtClean="0">
                <a:solidFill>
                  <a:srgbClr val="3F3F3F"/>
                </a:solidFill>
              </a:rPr>
              <a:pPr algn="l"/>
              <a:t>‹#›</a:t>
            </a:fld>
            <a:endParaRPr lang="en-US" sz="1067" dirty="0">
              <a:solidFill>
                <a:srgbClr val="3F3F3F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9296" y="2187843"/>
            <a:ext cx="10732973" cy="14574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Divider Slide Option 2</a:t>
            </a:r>
          </a:p>
          <a:p>
            <a:r>
              <a:rPr lang="en-US" dirty="0"/>
              <a:t>Print Friendly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49" y="6455985"/>
            <a:ext cx="1167031" cy="2194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3" y="6455392"/>
            <a:ext cx="2073627" cy="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2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" y="782389"/>
            <a:ext cx="12191999" cy="47885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4770292"/>
            <a:ext cx="12192000" cy="80065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5" y="766247"/>
            <a:ext cx="12191999" cy="400404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1" name="Text Placeholder 32"/>
          <p:cNvSpPr txBox="1">
            <a:spLocks/>
          </p:cNvSpPr>
          <p:nvPr userDrawn="1"/>
        </p:nvSpPr>
        <p:spPr>
          <a:xfrm>
            <a:off x="1128933" y="4851003"/>
            <a:ext cx="8037687" cy="541864"/>
          </a:xfrm>
          <a:prstGeom prst="rect">
            <a:avLst/>
          </a:prstGeom>
        </p:spPr>
        <p:txBody>
          <a:bodyPr lIns="121835" tIns="60917" rIns="121835" bIns="60917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 spc="3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67" spc="0" dirty="0">
              <a:solidFill>
                <a:srgbClr val="E7E6E6">
                  <a:lumMod val="25000"/>
                </a:srgb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3984" y="3168348"/>
            <a:ext cx="191915" cy="7502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408" y="3243115"/>
            <a:ext cx="10346744" cy="13879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Title Slide Option 2</a:t>
            </a:r>
          </a:p>
          <a:p>
            <a:r>
              <a:rPr lang="en-US" dirty="0"/>
              <a:t>Print Friendly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1128" y="4976153"/>
            <a:ext cx="6626360" cy="556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400"/>
              </a:spcBef>
              <a:buFont typeface="Arial" panose="020B0604020202020204" pitchFamily="34" charset="0"/>
              <a:buNone/>
              <a:defRPr sz="1200" b="1" spc="3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/>
              <a:t>Creator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1909" y="6197827"/>
            <a:ext cx="2019595" cy="3796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029" y="6193121"/>
            <a:ext cx="3542409" cy="3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06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" y="1324947"/>
            <a:ext cx="12191999" cy="2808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263685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659939" y="6455392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660709" y="6434407"/>
            <a:ext cx="627185" cy="276796"/>
          </a:xfrm>
          <a:prstGeom prst="rect">
            <a:avLst/>
          </a:prstGeom>
        </p:spPr>
        <p:txBody>
          <a:bodyPr vert="horz" lIns="91376" tIns="45719" rIns="91376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067" smtClean="0">
                <a:solidFill>
                  <a:srgbClr val="3F3F3F"/>
                </a:solidFill>
              </a:rPr>
              <a:pPr algn="l"/>
              <a:t>‹#›</a:t>
            </a:fld>
            <a:endParaRPr lang="en-US" sz="1067" dirty="0">
              <a:solidFill>
                <a:srgbClr val="3F3F3F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5" y="1324949"/>
            <a:ext cx="12191999" cy="280851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3984" y="2100777"/>
            <a:ext cx="191915" cy="7502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9296" y="2187843"/>
            <a:ext cx="8913200" cy="14574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49" y="6455985"/>
            <a:ext cx="1167031" cy="2194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3" y="6455392"/>
            <a:ext cx="2073627" cy="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91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960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3685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3984" y="572224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9" y="6455392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709" y="6434407"/>
            <a:ext cx="627185" cy="276796"/>
          </a:xfrm>
          <a:prstGeom prst="rect">
            <a:avLst/>
          </a:prstGeom>
        </p:spPr>
        <p:txBody>
          <a:bodyPr vert="horz" lIns="91376" tIns="45719" rIns="91376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067" smtClean="0">
                <a:solidFill>
                  <a:srgbClr val="3F3F3F"/>
                </a:solidFill>
              </a:rPr>
              <a:pPr algn="l"/>
              <a:t>‹#›</a:t>
            </a:fld>
            <a:endParaRPr lang="en-US" sz="1067" dirty="0">
              <a:solidFill>
                <a:srgbClr val="3F3F3F"/>
              </a:solidFill>
            </a:endParaRPr>
          </a:p>
        </p:txBody>
      </p:sp>
      <p:sp>
        <p:nvSpPr>
          <p:cNvPr id="218" name="TextBox 217"/>
          <p:cNvSpPr txBox="1"/>
          <p:nvPr userDrawn="1"/>
        </p:nvSpPr>
        <p:spPr>
          <a:xfrm>
            <a:off x="416475" y="584835"/>
            <a:ext cx="7061696" cy="677022"/>
          </a:xfrm>
          <a:prstGeom prst="rect">
            <a:avLst/>
          </a:prstGeom>
          <a:noFill/>
        </p:spPr>
        <p:txBody>
          <a:bodyPr wrap="square" lIns="121835" tIns="60917" rIns="121835" bIns="60917" rtlCol="0">
            <a:spAutoFit/>
          </a:bodyPr>
          <a:lstStyle/>
          <a:p>
            <a:pPr defTabSz="913652"/>
            <a:r>
              <a:rPr lang="en-US" sz="3600" b="1" dirty="0">
                <a:solidFill>
                  <a:srgbClr val="000000"/>
                </a:solidFill>
              </a:rPr>
              <a:t>Our Business Drives Business</a:t>
            </a:r>
          </a:p>
        </p:txBody>
      </p:sp>
      <p:grpSp>
        <p:nvGrpSpPr>
          <p:cNvPr id="422" name="Group 421"/>
          <p:cNvGrpSpPr/>
          <p:nvPr userDrawn="1"/>
        </p:nvGrpSpPr>
        <p:grpSpPr>
          <a:xfrm>
            <a:off x="1265972" y="1291633"/>
            <a:ext cx="9660145" cy="4815135"/>
            <a:chOff x="807798" y="1815560"/>
            <a:chExt cx="7589089" cy="3782807"/>
          </a:xfrm>
          <a:solidFill>
            <a:schemeClr val="bg2"/>
          </a:solidFill>
        </p:grpSpPr>
        <p:sp>
          <p:nvSpPr>
            <p:cNvPr id="423" name="Freeform 5"/>
            <p:cNvSpPr>
              <a:spLocks/>
            </p:cNvSpPr>
            <p:nvPr/>
          </p:nvSpPr>
          <p:spPr bwMode="auto">
            <a:xfrm>
              <a:off x="5273605" y="4517366"/>
              <a:ext cx="157208" cy="296336"/>
            </a:xfrm>
            <a:custGeom>
              <a:avLst/>
              <a:gdLst>
                <a:gd name="T0" fmla="*/ 38 w 48"/>
                <a:gd name="T1" fmla="*/ 0 h 90"/>
                <a:gd name="T2" fmla="*/ 37 w 48"/>
                <a:gd name="T3" fmla="*/ 7 h 90"/>
                <a:gd name="T4" fmla="*/ 21 w 48"/>
                <a:gd name="T5" fmla="*/ 22 h 90"/>
                <a:gd name="T6" fmla="*/ 6 w 48"/>
                <a:gd name="T7" fmla="*/ 36 h 90"/>
                <a:gd name="T8" fmla="*/ 9 w 48"/>
                <a:gd name="T9" fmla="*/ 48 h 90"/>
                <a:gd name="T10" fmla="*/ 5 w 48"/>
                <a:gd name="T11" fmla="*/ 58 h 90"/>
                <a:gd name="T12" fmla="*/ 0 w 48"/>
                <a:gd name="T13" fmla="*/ 63 h 90"/>
                <a:gd name="T14" fmla="*/ 3 w 48"/>
                <a:gd name="T15" fmla="*/ 72 h 90"/>
                <a:gd name="T16" fmla="*/ 3 w 48"/>
                <a:gd name="T17" fmla="*/ 78 h 90"/>
                <a:gd name="T18" fmla="*/ 13 w 48"/>
                <a:gd name="T19" fmla="*/ 90 h 90"/>
                <a:gd name="T20" fmla="*/ 33 w 48"/>
                <a:gd name="T21" fmla="*/ 65 h 90"/>
                <a:gd name="T22" fmla="*/ 44 w 48"/>
                <a:gd name="T23" fmla="*/ 24 h 90"/>
                <a:gd name="T24" fmla="*/ 48 w 48"/>
                <a:gd name="T25" fmla="*/ 25 h 90"/>
                <a:gd name="T26" fmla="*/ 48 w 48"/>
                <a:gd name="T27" fmla="*/ 22 h 90"/>
                <a:gd name="T28" fmla="*/ 38 w 48"/>
                <a:gd name="T2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90">
                  <a:moveTo>
                    <a:pt x="38" y="0"/>
                  </a:moveTo>
                  <a:cubicBezTo>
                    <a:pt x="37" y="2"/>
                    <a:pt x="38" y="6"/>
                    <a:pt x="37" y="7"/>
                  </a:cubicBezTo>
                  <a:cubicBezTo>
                    <a:pt x="33" y="10"/>
                    <a:pt x="26" y="19"/>
                    <a:pt x="21" y="22"/>
                  </a:cubicBezTo>
                  <a:cubicBezTo>
                    <a:pt x="14" y="26"/>
                    <a:pt x="6" y="25"/>
                    <a:pt x="6" y="36"/>
                  </a:cubicBezTo>
                  <a:cubicBezTo>
                    <a:pt x="6" y="40"/>
                    <a:pt x="9" y="46"/>
                    <a:pt x="9" y="48"/>
                  </a:cubicBezTo>
                  <a:cubicBezTo>
                    <a:pt x="9" y="49"/>
                    <a:pt x="5" y="58"/>
                    <a:pt x="5" y="58"/>
                  </a:cubicBezTo>
                  <a:cubicBezTo>
                    <a:pt x="4" y="58"/>
                    <a:pt x="0" y="62"/>
                    <a:pt x="0" y="63"/>
                  </a:cubicBezTo>
                  <a:cubicBezTo>
                    <a:pt x="0" y="66"/>
                    <a:pt x="0" y="70"/>
                    <a:pt x="3" y="72"/>
                  </a:cubicBezTo>
                  <a:cubicBezTo>
                    <a:pt x="3" y="73"/>
                    <a:pt x="3" y="75"/>
                    <a:pt x="3" y="78"/>
                  </a:cubicBezTo>
                  <a:cubicBezTo>
                    <a:pt x="3" y="83"/>
                    <a:pt x="8" y="90"/>
                    <a:pt x="13" y="90"/>
                  </a:cubicBezTo>
                  <a:cubicBezTo>
                    <a:pt x="27" y="90"/>
                    <a:pt x="29" y="75"/>
                    <a:pt x="33" y="65"/>
                  </a:cubicBezTo>
                  <a:cubicBezTo>
                    <a:pt x="38" y="52"/>
                    <a:pt x="44" y="40"/>
                    <a:pt x="44" y="24"/>
                  </a:cubicBezTo>
                  <a:cubicBezTo>
                    <a:pt x="44" y="24"/>
                    <a:pt x="48" y="25"/>
                    <a:pt x="48" y="25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4" y="16"/>
                    <a:pt x="46" y="1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24" name="Freeform 6"/>
            <p:cNvSpPr>
              <a:spLocks/>
            </p:cNvSpPr>
            <p:nvPr/>
          </p:nvSpPr>
          <p:spPr bwMode="auto">
            <a:xfrm>
              <a:off x="6049904" y="4042950"/>
              <a:ext cx="43128" cy="82084"/>
            </a:xfrm>
            <a:custGeom>
              <a:avLst/>
              <a:gdLst>
                <a:gd name="T0" fmla="*/ 0 w 13"/>
                <a:gd name="T1" fmla="*/ 19 h 25"/>
                <a:gd name="T2" fmla="*/ 6 w 13"/>
                <a:gd name="T3" fmla="*/ 25 h 25"/>
                <a:gd name="T4" fmla="*/ 13 w 13"/>
                <a:gd name="T5" fmla="*/ 16 h 25"/>
                <a:gd name="T6" fmla="*/ 3 w 13"/>
                <a:gd name="T7" fmla="*/ 0 h 25"/>
                <a:gd name="T8" fmla="*/ 0 w 13"/>
                <a:gd name="T9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0" y="19"/>
                  </a:moveTo>
                  <a:cubicBezTo>
                    <a:pt x="0" y="22"/>
                    <a:pt x="3" y="25"/>
                    <a:pt x="6" y="25"/>
                  </a:cubicBezTo>
                  <a:cubicBezTo>
                    <a:pt x="10" y="25"/>
                    <a:pt x="13" y="20"/>
                    <a:pt x="13" y="16"/>
                  </a:cubicBezTo>
                  <a:cubicBezTo>
                    <a:pt x="13" y="8"/>
                    <a:pt x="7" y="6"/>
                    <a:pt x="3" y="0"/>
                  </a:cubicBezTo>
                  <a:cubicBezTo>
                    <a:pt x="3" y="7"/>
                    <a:pt x="0" y="12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25" name="Freeform 7"/>
            <p:cNvSpPr>
              <a:spLocks/>
            </p:cNvSpPr>
            <p:nvPr/>
          </p:nvSpPr>
          <p:spPr bwMode="auto">
            <a:xfrm>
              <a:off x="6379622" y="4134773"/>
              <a:ext cx="222595" cy="240686"/>
            </a:xfrm>
            <a:custGeom>
              <a:avLst/>
              <a:gdLst>
                <a:gd name="T0" fmla="*/ 68 w 68"/>
                <a:gd name="T1" fmla="*/ 63 h 73"/>
                <a:gd name="T2" fmla="*/ 68 w 68"/>
                <a:gd name="T3" fmla="*/ 53 h 73"/>
                <a:gd name="T4" fmla="*/ 64 w 68"/>
                <a:gd name="T5" fmla="*/ 49 h 73"/>
                <a:gd name="T6" fmla="*/ 59 w 68"/>
                <a:gd name="T7" fmla="*/ 41 h 73"/>
                <a:gd name="T8" fmla="*/ 55 w 68"/>
                <a:gd name="T9" fmla="*/ 37 h 73"/>
                <a:gd name="T10" fmla="*/ 56 w 68"/>
                <a:gd name="T11" fmla="*/ 34 h 73"/>
                <a:gd name="T12" fmla="*/ 54 w 68"/>
                <a:gd name="T13" fmla="*/ 32 h 73"/>
                <a:gd name="T14" fmla="*/ 53 w 68"/>
                <a:gd name="T15" fmla="*/ 32 h 73"/>
                <a:gd name="T16" fmla="*/ 53 w 68"/>
                <a:gd name="T17" fmla="*/ 31 h 73"/>
                <a:gd name="T18" fmla="*/ 46 w 68"/>
                <a:gd name="T19" fmla="*/ 26 h 73"/>
                <a:gd name="T20" fmla="*/ 33 w 68"/>
                <a:gd name="T21" fmla="*/ 16 h 73"/>
                <a:gd name="T22" fmla="*/ 25 w 68"/>
                <a:gd name="T23" fmla="*/ 10 h 73"/>
                <a:gd name="T24" fmla="*/ 23 w 68"/>
                <a:gd name="T25" fmla="*/ 9 h 73"/>
                <a:gd name="T26" fmla="*/ 15 w 68"/>
                <a:gd name="T27" fmla="*/ 0 h 73"/>
                <a:gd name="T28" fmla="*/ 7 w 68"/>
                <a:gd name="T29" fmla="*/ 0 h 73"/>
                <a:gd name="T30" fmla="*/ 3 w 68"/>
                <a:gd name="T31" fmla="*/ 0 h 73"/>
                <a:gd name="T32" fmla="*/ 0 w 68"/>
                <a:gd name="T33" fmla="*/ 0 h 73"/>
                <a:gd name="T34" fmla="*/ 0 w 68"/>
                <a:gd name="T35" fmla="*/ 0 h 73"/>
                <a:gd name="T36" fmla="*/ 7 w 68"/>
                <a:gd name="T37" fmla="*/ 10 h 73"/>
                <a:gd name="T38" fmla="*/ 12 w 68"/>
                <a:gd name="T39" fmla="*/ 12 h 73"/>
                <a:gd name="T40" fmla="*/ 16 w 68"/>
                <a:gd name="T41" fmla="*/ 18 h 73"/>
                <a:gd name="T42" fmla="*/ 24 w 68"/>
                <a:gd name="T43" fmla="*/ 26 h 73"/>
                <a:gd name="T44" fmla="*/ 27 w 68"/>
                <a:gd name="T45" fmla="*/ 34 h 73"/>
                <a:gd name="T46" fmla="*/ 31 w 68"/>
                <a:gd name="T47" fmla="*/ 35 h 73"/>
                <a:gd name="T48" fmla="*/ 32 w 68"/>
                <a:gd name="T49" fmla="*/ 37 h 73"/>
                <a:gd name="T50" fmla="*/ 36 w 68"/>
                <a:gd name="T51" fmla="*/ 43 h 73"/>
                <a:gd name="T52" fmla="*/ 44 w 68"/>
                <a:gd name="T53" fmla="*/ 56 h 73"/>
                <a:gd name="T54" fmla="*/ 57 w 68"/>
                <a:gd name="T55" fmla="*/ 67 h 73"/>
                <a:gd name="T56" fmla="*/ 62 w 68"/>
                <a:gd name="T57" fmla="*/ 73 h 73"/>
                <a:gd name="T58" fmla="*/ 68 w 68"/>
                <a:gd name="T59" fmla="*/ 70 h 73"/>
                <a:gd name="T60" fmla="*/ 68 w 68"/>
                <a:gd name="T61" fmla="*/ 6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73">
                  <a:moveTo>
                    <a:pt x="68" y="63"/>
                  </a:moveTo>
                  <a:cubicBezTo>
                    <a:pt x="68" y="58"/>
                    <a:pt x="68" y="56"/>
                    <a:pt x="68" y="53"/>
                  </a:cubicBezTo>
                  <a:cubicBezTo>
                    <a:pt x="68" y="51"/>
                    <a:pt x="66" y="51"/>
                    <a:pt x="64" y="49"/>
                  </a:cubicBezTo>
                  <a:cubicBezTo>
                    <a:pt x="62" y="47"/>
                    <a:pt x="59" y="45"/>
                    <a:pt x="59" y="41"/>
                  </a:cubicBezTo>
                  <a:cubicBezTo>
                    <a:pt x="57" y="41"/>
                    <a:pt x="55" y="40"/>
                    <a:pt x="55" y="37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3"/>
                    <a:pt x="55" y="32"/>
                    <a:pt x="54" y="32"/>
                  </a:cubicBezTo>
                  <a:cubicBezTo>
                    <a:pt x="54" y="32"/>
                    <a:pt x="53" y="32"/>
                    <a:pt x="53" y="32"/>
                  </a:cubicBezTo>
                  <a:cubicBezTo>
                    <a:pt x="53" y="32"/>
                    <a:pt x="53" y="31"/>
                    <a:pt x="53" y="31"/>
                  </a:cubicBezTo>
                  <a:cubicBezTo>
                    <a:pt x="53" y="28"/>
                    <a:pt x="49" y="27"/>
                    <a:pt x="46" y="26"/>
                  </a:cubicBezTo>
                  <a:cubicBezTo>
                    <a:pt x="39" y="24"/>
                    <a:pt x="37" y="21"/>
                    <a:pt x="33" y="16"/>
                  </a:cubicBezTo>
                  <a:cubicBezTo>
                    <a:pt x="30" y="14"/>
                    <a:pt x="29" y="11"/>
                    <a:pt x="25" y="10"/>
                  </a:cubicBezTo>
                  <a:cubicBezTo>
                    <a:pt x="24" y="10"/>
                    <a:pt x="23" y="10"/>
                    <a:pt x="23" y="9"/>
                  </a:cubicBezTo>
                  <a:cubicBezTo>
                    <a:pt x="21" y="5"/>
                    <a:pt x="19" y="4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3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5" y="9"/>
                    <a:pt x="7" y="10"/>
                  </a:cubicBezTo>
                  <a:cubicBezTo>
                    <a:pt x="9" y="10"/>
                    <a:pt x="11" y="10"/>
                    <a:pt x="12" y="12"/>
                  </a:cubicBezTo>
                  <a:cubicBezTo>
                    <a:pt x="14" y="14"/>
                    <a:pt x="14" y="16"/>
                    <a:pt x="16" y="18"/>
                  </a:cubicBezTo>
                  <a:cubicBezTo>
                    <a:pt x="17" y="22"/>
                    <a:pt x="23" y="21"/>
                    <a:pt x="24" y="26"/>
                  </a:cubicBezTo>
                  <a:cubicBezTo>
                    <a:pt x="25" y="28"/>
                    <a:pt x="26" y="33"/>
                    <a:pt x="27" y="34"/>
                  </a:cubicBezTo>
                  <a:cubicBezTo>
                    <a:pt x="28" y="34"/>
                    <a:pt x="31" y="34"/>
                    <a:pt x="31" y="35"/>
                  </a:cubicBezTo>
                  <a:cubicBezTo>
                    <a:pt x="31" y="36"/>
                    <a:pt x="31" y="37"/>
                    <a:pt x="32" y="37"/>
                  </a:cubicBezTo>
                  <a:cubicBezTo>
                    <a:pt x="32" y="37"/>
                    <a:pt x="35" y="41"/>
                    <a:pt x="36" y="43"/>
                  </a:cubicBezTo>
                  <a:cubicBezTo>
                    <a:pt x="38" y="48"/>
                    <a:pt x="40" y="52"/>
                    <a:pt x="44" y="56"/>
                  </a:cubicBezTo>
                  <a:cubicBezTo>
                    <a:pt x="49" y="60"/>
                    <a:pt x="53" y="62"/>
                    <a:pt x="57" y="67"/>
                  </a:cubicBezTo>
                  <a:cubicBezTo>
                    <a:pt x="57" y="67"/>
                    <a:pt x="61" y="73"/>
                    <a:pt x="62" y="73"/>
                  </a:cubicBezTo>
                  <a:cubicBezTo>
                    <a:pt x="64" y="73"/>
                    <a:pt x="68" y="72"/>
                    <a:pt x="68" y="70"/>
                  </a:cubicBezTo>
                  <a:cubicBezTo>
                    <a:pt x="68" y="67"/>
                    <a:pt x="68" y="64"/>
                    <a:pt x="68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26" name="Freeform 8"/>
            <p:cNvSpPr>
              <a:spLocks/>
            </p:cNvSpPr>
            <p:nvPr/>
          </p:nvSpPr>
          <p:spPr bwMode="auto">
            <a:xfrm>
              <a:off x="6674560" y="4098600"/>
              <a:ext cx="214247" cy="240686"/>
            </a:xfrm>
            <a:custGeom>
              <a:avLst/>
              <a:gdLst>
                <a:gd name="T0" fmla="*/ 0 w 65"/>
                <a:gd name="T1" fmla="*/ 41 h 73"/>
                <a:gd name="T2" fmla="*/ 3 w 65"/>
                <a:gd name="T3" fmla="*/ 50 h 73"/>
                <a:gd name="T4" fmla="*/ 6 w 65"/>
                <a:gd name="T5" fmla="*/ 52 h 73"/>
                <a:gd name="T6" fmla="*/ 6 w 65"/>
                <a:gd name="T7" fmla="*/ 53 h 73"/>
                <a:gd name="T8" fmla="*/ 13 w 65"/>
                <a:gd name="T9" fmla="*/ 65 h 73"/>
                <a:gd name="T10" fmla="*/ 18 w 65"/>
                <a:gd name="T11" fmla="*/ 64 h 73"/>
                <a:gd name="T12" fmla="*/ 19 w 65"/>
                <a:gd name="T13" fmla="*/ 67 h 73"/>
                <a:gd name="T14" fmla="*/ 20 w 65"/>
                <a:gd name="T15" fmla="*/ 69 h 73"/>
                <a:gd name="T16" fmla="*/ 26 w 65"/>
                <a:gd name="T17" fmla="*/ 66 h 73"/>
                <a:gd name="T18" fmla="*/ 36 w 65"/>
                <a:gd name="T19" fmla="*/ 70 h 73"/>
                <a:gd name="T20" fmla="*/ 39 w 65"/>
                <a:gd name="T21" fmla="*/ 73 h 73"/>
                <a:gd name="T22" fmla="*/ 46 w 65"/>
                <a:gd name="T23" fmla="*/ 69 h 73"/>
                <a:gd name="T24" fmla="*/ 49 w 65"/>
                <a:gd name="T25" fmla="*/ 62 h 73"/>
                <a:gd name="T26" fmla="*/ 48 w 65"/>
                <a:gd name="T27" fmla="*/ 58 h 73"/>
                <a:gd name="T28" fmla="*/ 53 w 65"/>
                <a:gd name="T29" fmla="*/ 53 h 73"/>
                <a:gd name="T30" fmla="*/ 56 w 65"/>
                <a:gd name="T31" fmla="*/ 43 h 73"/>
                <a:gd name="T32" fmla="*/ 57 w 65"/>
                <a:gd name="T33" fmla="*/ 41 h 73"/>
                <a:gd name="T34" fmla="*/ 59 w 65"/>
                <a:gd name="T35" fmla="*/ 40 h 73"/>
                <a:gd name="T36" fmla="*/ 64 w 65"/>
                <a:gd name="T37" fmla="*/ 38 h 73"/>
                <a:gd name="T38" fmla="*/ 54 w 65"/>
                <a:gd name="T39" fmla="*/ 23 h 73"/>
                <a:gd name="T40" fmla="*/ 55 w 65"/>
                <a:gd name="T41" fmla="*/ 22 h 73"/>
                <a:gd name="T42" fmla="*/ 54 w 65"/>
                <a:gd name="T43" fmla="*/ 20 h 73"/>
                <a:gd name="T44" fmla="*/ 61 w 65"/>
                <a:gd name="T45" fmla="*/ 16 h 73"/>
                <a:gd name="T46" fmla="*/ 60 w 65"/>
                <a:gd name="T47" fmla="*/ 15 h 73"/>
                <a:gd name="T48" fmla="*/ 65 w 65"/>
                <a:gd name="T49" fmla="*/ 13 h 73"/>
                <a:gd name="T50" fmla="*/ 56 w 65"/>
                <a:gd name="T51" fmla="*/ 6 h 73"/>
                <a:gd name="T52" fmla="*/ 52 w 65"/>
                <a:gd name="T53" fmla="*/ 0 h 73"/>
                <a:gd name="T54" fmla="*/ 42 w 65"/>
                <a:gd name="T55" fmla="*/ 13 h 73"/>
                <a:gd name="T56" fmla="*/ 34 w 65"/>
                <a:gd name="T57" fmla="*/ 15 h 73"/>
                <a:gd name="T58" fmla="*/ 32 w 65"/>
                <a:gd name="T59" fmla="*/ 17 h 73"/>
                <a:gd name="T60" fmla="*/ 30 w 65"/>
                <a:gd name="T61" fmla="*/ 19 h 73"/>
                <a:gd name="T62" fmla="*/ 28 w 65"/>
                <a:gd name="T63" fmla="*/ 21 h 73"/>
                <a:gd name="T64" fmla="*/ 23 w 65"/>
                <a:gd name="T65" fmla="*/ 26 h 73"/>
                <a:gd name="T66" fmla="*/ 17 w 65"/>
                <a:gd name="T67" fmla="*/ 28 h 73"/>
                <a:gd name="T68" fmla="*/ 7 w 65"/>
                <a:gd name="T69" fmla="*/ 38 h 73"/>
                <a:gd name="T70" fmla="*/ 0 w 65"/>
                <a:gd name="T71" fmla="*/ 4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" h="73">
                  <a:moveTo>
                    <a:pt x="0" y="41"/>
                  </a:moveTo>
                  <a:cubicBezTo>
                    <a:pt x="0" y="42"/>
                    <a:pt x="2" y="50"/>
                    <a:pt x="3" y="50"/>
                  </a:cubicBezTo>
                  <a:cubicBezTo>
                    <a:pt x="4" y="50"/>
                    <a:pt x="5" y="50"/>
                    <a:pt x="6" y="52"/>
                  </a:cubicBezTo>
                  <a:cubicBezTo>
                    <a:pt x="6" y="52"/>
                    <a:pt x="6" y="52"/>
                    <a:pt x="6" y="53"/>
                  </a:cubicBezTo>
                  <a:cubicBezTo>
                    <a:pt x="9" y="57"/>
                    <a:pt x="5" y="65"/>
                    <a:pt x="13" y="65"/>
                  </a:cubicBezTo>
                  <a:cubicBezTo>
                    <a:pt x="15" y="65"/>
                    <a:pt x="16" y="64"/>
                    <a:pt x="18" y="64"/>
                  </a:cubicBezTo>
                  <a:cubicBezTo>
                    <a:pt x="18" y="65"/>
                    <a:pt x="18" y="67"/>
                    <a:pt x="19" y="67"/>
                  </a:cubicBezTo>
                  <a:cubicBezTo>
                    <a:pt x="19" y="67"/>
                    <a:pt x="20" y="69"/>
                    <a:pt x="20" y="69"/>
                  </a:cubicBezTo>
                  <a:cubicBezTo>
                    <a:pt x="23" y="69"/>
                    <a:pt x="24" y="66"/>
                    <a:pt x="26" y="66"/>
                  </a:cubicBezTo>
                  <a:cubicBezTo>
                    <a:pt x="30" y="66"/>
                    <a:pt x="32" y="69"/>
                    <a:pt x="36" y="70"/>
                  </a:cubicBezTo>
                  <a:cubicBezTo>
                    <a:pt x="36" y="71"/>
                    <a:pt x="37" y="73"/>
                    <a:pt x="39" y="73"/>
                  </a:cubicBezTo>
                  <a:cubicBezTo>
                    <a:pt x="42" y="73"/>
                    <a:pt x="42" y="70"/>
                    <a:pt x="46" y="69"/>
                  </a:cubicBezTo>
                  <a:cubicBezTo>
                    <a:pt x="46" y="67"/>
                    <a:pt x="49" y="63"/>
                    <a:pt x="49" y="62"/>
                  </a:cubicBezTo>
                  <a:cubicBezTo>
                    <a:pt x="49" y="60"/>
                    <a:pt x="48" y="60"/>
                    <a:pt x="48" y="58"/>
                  </a:cubicBezTo>
                  <a:cubicBezTo>
                    <a:pt x="48" y="57"/>
                    <a:pt x="50" y="54"/>
                    <a:pt x="53" y="53"/>
                  </a:cubicBezTo>
                  <a:cubicBezTo>
                    <a:pt x="53" y="49"/>
                    <a:pt x="54" y="48"/>
                    <a:pt x="56" y="43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0"/>
                    <a:pt x="58" y="40"/>
                    <a:pt x="59" y="40"/>
                  </a:cubicBezTo>
                  <a:cubicBezTo>
                    <a:pt x="61" y="40"/>
                    <a:pt x="63" y="41"/>
                    <a:pt x="64" y="38"/>
                  </a:cubicBezTo>
                  <a:cubicBezTo>
                    <a:pt x="60" y="38"/>
                    <a:pt x="54" y="27"/>
                    <a:pt x="54" y="23"/>
                  </a:cubicBezTo>
                  <a:cubicBezTo>
                    <a:pt x="54" y="23"/>
                    <a:pt x="55" y="22"/>
                    <a:pt x="55" y="22"/>
                  </a:cubicBezTo>
                  <a:cubicBezTo>
                    <a:pt x="55" y="21"/>
                    <a:pt x="55" y="20"/>
                    <a:pt x="54" y="20"/>
                  </a:cubicBezTo>
                  <a:cubicBezTo>
                    <a:pt x="54" y="20"/>
                    <a:pt x="61" y="17"/>
                    <a:pt x="61" y="16"/>
                  </a:cubicBezTo>
                  <a:cubicBezTo>
                    <a:pt x="61" y="16"/>
                    <a:pt x="60" y="16"/>
                    <a:pt x="60" y="15"/>
                  </a:cubicBezTo>
                  <a:cubicBezTo>
                    <a:pt x="60" y="13"/>
                    <a:pt x="65" y="15"/>
                    <a:pt x="65" y="13"/>
                  </a:cubicBezTo>
                  <a:cubicBezTo>
                    <a:pt x="65" y="8"/>
                    <a:pt x="56" y="11"/>
                    <a:pt x="56" y="6"/>
                  </a:cubicBezTo>
                  <a:cubicBezTo>
                    <a:pt x="56" y="3"/>
                    <a:pt x="56" y="0"/>
                    <a:pt x="52" y="0"/>
                  </a:cubicBezTo>
                  <a:cubicBezTo>
                    <a:pt x="49" y="0"/>
                    <a:pt x="44" y="9"/>
                    <a:pt x="42" y="13"/>
                  </a:cubicBezTo>
                  <a:cubicBezTo>
                    <a:pt x="41" y="14"/>
                    <a:pt x="36" y="13"/>
                    <a:pt x="34" y="15"/>
                  </a:cubicBezTo>
                  <a:cubicBezTo>
                    <a:pt x="33" y="16"/>
                    <a:pt x="33" y="17"/>
                    <a:pt x="32" y="17"/>
                  </a:cubicBezTo>
                  <a:cubicBezTo>
                    <a:pt x="31" y="18"/>
                    <a:pt x="31" y="18"/>
                    <a:pt x="30" y="19"/>
                  </a:cubicBezTo>
                  <a:cubicBezTo>
                    <a:pt x="30" y="19"/>
                    <a:pt x="27" y="21"/>
                    <a:pt x="28" y="21"/>
                  </a:cubicBezTo>
                  <a:cubicBezTo>
                    <a:pt x="27" y="23"/>
                    <a:pt x="27" y="25"/>
                    <a:pt x="23" y="26"/>
                  </a:cubicBezTo>
                  <a:cubicBezTo>
                    <a:pt x="21" y="27"/>
                    <a:pt x="18" y="27"/>
                    <a:pt x="17" y="28"/>
                  </a:cubicBezTo>
                  <a:cubicBezTo>
                    <a:pt x="14" y="31"/>
                    <a:pt x="15" y="38"/>
                    <a:pt x="7" y="38"/>
                  </a:cubicBezTo>
                  <a:cubicBezTo>
                    <a:pt x="4" y="38"/>
                    <a:pt x="0" y="37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27" name="Freeform 9"/>
            <p:cNvSpPr>
              <a:spLocks/>
            </p:cNvSpPr>
            <p:nvPr/>
          </p:nvSpPr>
          <p:spPr bwMode="auto">
            <a:xfrm>
              <a:off x="6879069" y="4214074"/>
              <a:ext cx="137730" cy="158602"/>
            </a:xfrm>
            <a:custGeom>
              <a:avLst/>
              <a:gdLst>
                <a:gd name="T0" fmla="*/ 32 w 42"/>
                <a:gd name="T1" fmla="*/ 14 h 48"/>
                <a:gd name="T2" fmla="*/ 18 w 42"/>
                <a:gd name="T3" fmla="*/ 18 h 48"/>
                <a:gd name="T4" fmla="*/ 18 w 42"/>
                <a:gd name="T5" fmla="*/ 17 h 48"/>
                <a:gd name="T6" fmla="*/ 15 w 42"/>
                <a:gd name="T7" fmla="*/ 20 h 48"/>
                <a:gd name="T8" fmla="*/ 10 w 42"/>
                <a:gd name="T9" fmla="*/ 12 h 48"/>
                <a:gd name="T10" fmla="*/ 17 w 42"/>
                <a:gd name="T11" fmla="*/ 8 h 48"/>
                <a:gd name="T12" fmla="*/ 26 w 42"/>
                <a:gd name="T13" fmla="*/ 7 h 48"/>
                <a:gd name="T14" fmla="*/ 34 w 42"/>
                <a:gd name="T15" fmla="*/ 9 h 48"/>
                <a:gd name="T16" fmla="*/ 41 w 42"/>
                <a:gd name="T17" fmla="*/ 2 h 48"/>
                <a:gd name="T18" fmla="*/ 42 w 42"/>
                <a:gd name="T19" fmla="*/ 0 h 48"/>
                <a:gd name="T20" fmla="*/ 40 w 42"/>
                <a:gd name="T21" fmla="*/ 0 h 48"/>
                <a:gd name="T22" fmla="*/ 33 w 42"/>
                <a:gd name="T23" fmla="*/ 4 h 48"/>
                <a:gd name="T24" fmla="*/ 31 w 42"/>
                <a:gd name="T25" fmla="*/ 4 h 48"/>
                <a:gd name="T26" fmla="*/ 16 w 42"/>
                <a:gd name="T27" fmla="*/ 2 h 48"/>
                <a:gd name="T28" fmla="*/ 7 w 42"/>
                <a:gd name="T29" fmla="*/ 15 h 48"/>
                <a:gd name="T30" fmla="*/ 5 w 42"/>
                <a:gd name="T31" fmla="*/ 19 h 48"/>
                <a:gd name="T32" fmla="*/ 0 w 42"/>
                <a:gd name="T33" fmla="*/ 31 h 48"/>
                <a:gd name="T34" fmla="*/ 4 w 42"/>
                <a:gd name="T35" fmla="*/ 34 h 48"/>
                <a:gd name="T36" fmla="*/ 4 w 42"/>
                <a:gd name="T37" fmla="*/ 45 h 48"/>
                <a:gd name="T38" fmla="*/ 8 w 42"/>
                <a:gd name="T39" fmla="*/ 48 h 48"/>
                <a:gd name="T40" fmla="*/ 12 w 42"/>
                <a:gd name="T41" fmla="*/ 39 h 48"/>
                <a:gd name="T42" fmla="*/ 10 w 42"/>
                <a:gd name="T43" fmla="*/ 31 h 48"/>
                <a:gd name="T44" fmla="*/ 14 w 42"/>
                <a:gd name="T45" fmla="*/ 29 h 48"/>
                <a:gd name="T46" fmla="*/ 15 w 42"/>
                <a:gd name="T47" fmla="*/ 29 h 48"/>
                <a:gd name="T48" fmla="*/ 15 w 42"/>
                <a:gd name="T49" fmla="*/ 33 h 48"/>
                <a:gd name="T50" fmla="*/ 18 w 42"/>
                <a:gd name="T51" fmla="*/ 41 h 48"/>
                <a:gd name="T52" fmla="*/ 18 w 42"/>
                <a:gd name="T53" fmla="*/ 44 h 48"/>
                <a:gd name="T54" fmla="*/ 21 w 42"/>
                <a:gd name="T55" fmla="*/ 44 h 48"/>
                <a:gd name="T56" fmla="*/ 26 w 42"/>
                <a:gd name="T57" fmla="*/ 38 h 48"/>
                <a:gd name="T58" fmla="*/ 23 w 42"/>
                <a:gd name="T59" fmla="*/ 34 h 48"/>
                <a:gd name="T60" fmla="*/ 24 w 42"/>
                <a:gd name="T61" fmla="*/ 32 h 48"/>
                <a:gd name="T62" fmla="*/ 19 w 42"/>
                <a:gd name="T63" fmla="*/ 23 h 48"/>
                <a:gd name="T64" fmla="*/ 32 w 42"/>
                <a:gd name="T65" fmla="*/ 16 h 48"/>
                <a:gd name="T66" fmla="*/ 32 w 42"/>
                <a:gd name="T67" fmla="*/ 1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" h="48">
                  <a:moveTo>
                    <a:pt x="32" y="14"/>
                  </a:moveTo>
                  <a:cubicBezTo>
                    <a:pt x="28" y="14"/>
                    <a:pt x="18" y="18"/>
                    <a:pt x="18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9"/>
                    <a:pt x="16" y="20"/>
                    <a:pt x="15" y="20"/>
                  </a:cubicBezTo>
                  <a:cubicBezTo>
                    <a:pt x="11" y="20"/>
                    <a:pt x="10" y="15"/>
                    <a:pt x="10" y="12"/>
                  </a:cubicBezTo>
                  <a:cubicBezTo>
                    <a:pt x="10" y="7"/>
                    <a:pt x="13" y="8"/>
                    <a:pt x="17" y="8"/>
                  </a:cubicBezTo>
                  <a:cubicBezTo>
                    <a:pt x="21" y="8"/>
                    <a:pt x="23" y="7"/>
                    <a:pt x="26" y="7"/>
                  </a:cubicBezTo>
                  <a:cubicBezTo>
                    <a:pt x="29" y="7"/>
                    <a:pt x="31" y="9"/>
                    <a:pt x="34" y="9"/>
                  </a:cubicBezTo>
                  <a:cubicBezTo>
                    <a:pt x="38" y="9"/>
                    <a:pt x="40" y="5"/>
                    <a:pt x="41" y="2"/>
                  </a:cubicBezTo>
                  <a:cubicBezTo>
                    <a:pt x="41" y="2"/>
                    <a:pt x="42" y="0"/>
                    <a:pt x="4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0"/>
                    <a:pt x="35" y="4"/>
                    <a:pt x="3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0" y="2"/>
                    <a:pt x="7" y="10"/>
                    <a:pt x="7" y="15"/>
                  </a:cubicBezTo>
                  <a:cubicBezTo>
                    <a:pt x="7" y="16"/>
                    <a:pt x="5" y="18"/>
                    <a:pt x="5" y="19"/>
                  </a:cubicBezTo>
                  <a:cubicBezTo>
                    <a:pt x="3" y="24"/>
                    <a:pt x="0" y="26"/>
                    <a:pt x="0" y="31"/>
                  </a:cubicBezTo>
                  <a:cubicBezTo>
                    <a:pt x="0" y="34"/>
                    <a:pt x="4" y="34"/>
                    <a:pt x="4" y="34"/>
                  </a:cubicBezTo>
                  <a:cubicBezTo>
                    <a:pt x="4" y="38"/>
                    <a:pt x="4" y="42"/>
                    <a:pt x="4" y="45"/>
                  </a:cubicBezTo>
                  <a:cubicBezTo>
                    <a:pt x="4" y="46"/>
                    <a:pt x="6" y="48"/>
                    <a:pt x="8" y="48"/>
                  </a:cubicBezTo>
                  <a:cubicBezTo>
                    <a:pt x="11" y="48"/>
                    <a:pt x="12" y="40"/>
                    <a:pt x="12" y="39"/>
                  </a:cubicBezTo>
                  <a:cubicBezTo>
                    <a:pt x="12" y="36"/>
                    <a:pt x="10" y="34"/>
                    <a:pt x="10" y="31"/>
                  </a:cubicBezTo>
                  <a:cubicBezTo>
                    <a:pt x="10" y="30"/>
                    <a:pt x="12" y="29"/>
                    <a:pt x="14" y="29"/>
                  </a:cubicBezTo>
                  <a:cubicBezTo>
                    <a:pt x="14" y="29"/>
                    <a:pt x="15" y="29"/>
                    <a:pt x="15" y="2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8" y="38"/>
                    <a:pt x="18" y="41"/>
                  </a:cubicBezTo>
                  <a:cubicBezTo>
                    <a:pt x="18" y="42"/>
                    <a:pt x="18" y="40"/>
                    <a:pt x="1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0"/>
                    <a:pt x="26" y="41"/>
                    <a:pt x="26" y="38"/>
                  </a:cubicBezTo>
                  <a:cubicBezTo>
                    <a:pt x="25" y="38"/>
                    <a:pt x="23" y="35"/>
                    <a:pt x="23" y="34"/>
                  </a:cubicBezTo>
                  <a:cubicBezTo>
                    <a:pt x="23" y="34"/>
                    <a:pt x="24" y="33"/>
                    <a:pt x="24" y="32"/>
                  </a:cubicBezTo>
                  <a:cubicBezTo>
                    <a:pt x="23" y="32"/>
                    <a:pt x="19" y="23"/>
                    <a:pt x="19" y="23"/>
                  </a:cubicBezTo>
                  <a:cubicBezTo>
                    <a:pt x="25" y="23"/>
                    <a:pt x="24" y="18"/>
                    <a:pt x="32" y="16"/>
                  </a:cubicBezTo>
                  <a:lnTo>
                    <a:pt x="3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28" name="Freeform 10"/>
            <p:cNvSpPr>
              <a:spLocks/>
            </p:cNvSpPr>
            <p:nvPr/>
          </p:nvSpPr>
          <p:spPr bwMode="auto">
            <a:xfrm>
              <a:off x="6599435" y="4375459"/>
              <a:ext cx="217030" cy="62606"/>
            </a:xfrm>
            <a:custGeom>
              <a:avLst/>
              <a:gdLst>
                <a:gd name="T0" fmla="*/ 59 w 66"/>
                <a:gd name="T1" fmla="*/ 17 h 19"/>
                <a:gd name="T2" fmla="*/ 64 w 66"/>
                <a:gd name="T3" fmla="*/ 18 h 19"/>
                <a:gd name="T4" fmla="*/ 66 w 66"/>
                <a:gd name="T5" fmla="*/ 16 h 19"/>
                <a:gd name="T6" fmla="*/ 62 w 66"/>
                <a:gd name="T7" fmla="*/ 14 h 19"/>
                <a:gd name="T8" fmla="*/ 57 w 66"/>
                <a:gd name="T9" fmla="*/ 13 h 19"/>
                <a:gd name="T10" fmla="*/ 55 w 66"/>
                <a:gd name="T11" fmla="*/ 11 h 19"/>
                <a:gd name="T12" fmla="*/ 46 w 66"/>
                <a:gd name="T13" fmla="*/ 8 h 19"/>
                <a:gd name="T14" fmla="*/ 54 w 66"/>
                <a:gd name="T15" fmla="*/ 7 h 19"/>
                <a:gd name="T16" fmla="*/ 52 w 66"/>
                <a:gd name="T17" fmla="*/ 7 h 19"/>
                <a:gd name="T18" fmla="*/ 45 w 66"/>
                <a:gd name="T19" fmla="*/ 8 h 19"/>
                <a:gd name="T20" fmla="*/ 35 w 66"/>
                <a:gd name="T21" fmla="*/ 4 h 19"/>
                <a:gd name="T22" fmla="*/ 28 w 66"/>
                <a:gd name="T23" fmla="*/ 7 h 19"/>
                <a:gd name="T24" fmla="*/ 11 w 66"/>
                <a:gd name="T25" fmla="*/ 0 h 19"/>
                <a:gd name="T26" fmla="*/ 8 w 66"/>
                <a:gd name="T27" fmla="*/ 1 h 19"/>
                <a:gd name="T28" fmla="*/ 6 w 66"/>
                <a:gd name="T29" fmla="*/ 0 h 19"/>
                <a:gd name="T30" fmla="*/ 0 w 66"/>
                <a:gd name="T31" fmla="*/ 5 h 19"/>
                <a:gd name="T32" fmla="*/ 8 w 66"/>
                <a:gd name="T33" fmla="*/ 10 h 19"/>
                <a:gd name="T34" fmla="*/ 17 w 66"/>
                <a:gd name="T35" fmla="*/ 11 h 19"/>
                <a:gd name="T36" fmla="*/ 29 w 66"/>
                <a:gd name="T37" fmla="*/ 13 h 19"/>
                <a:gd name="T38" fmla="*/ 35 w 66"/>
                <a:gd name="T39" fmla="*/ 16 h 19"/>
                <a:gd name="T40" fmla="*/ 59 w 66"/>
                <a:gd name="T41" fmla="*/ 19 h 19"/>
                <a:gd name="T42" fmla="*/ 59 w 66"/>
                <a:gd name="T43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" h="19">
                  <a:moveTo>
                    <a:pt x="59" y="17"/>
                  </a:moveTo>
                  <a:cubicBezTo>
                    <a:pt x="62" y="17"/>
                    <a:pt x="61" y="18"/>
                    <a:pt x="64" y="18"/>
                  </a:cubicBezTo>
                  <a:cubicBezTo>
                    <a:pt x="64" y="18"/>
                    <a:pt x="66" y="17"/>
                    <a:pt x="66" y="16"/>
                  </a:cubicBezTo>
                  <a:cubicBezTo>
                    <a:pt x="64" y="15"/>
                    <a:pt x="64" y="14"/>
                    <a:pt x="62" y="14"/>
                  </a:cubicBezTo>
                  <a:cubicBezTo>
                    <a:pt x="60" y="13"/>
                    <a:pt x="59" y="15"/>
                    <a:pt x="57" y="13"/>
                  </a:cubicBezTo>
                  <a:cubicBezTo>
                    <a:pt x="57" y="13"/>
                    <a:pt x="57" y="11"/>
                    <a:pt x="55" y="11"/>
                  </a:cubicBezTo>
                  <a:cubicBezTo>
                    <a:pt x="51" y="11"/>
                    <a:pt x="48" y="11"/>
                    <a:pt x="46" y="8"/>
                  </a:cubicBezTo>
                  <a:cubicBezTo>
                    <a:pt x="46" y="9"/>
                    <a:pt x="54" y="7"/>
                    <a:pt x="54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1" y="8"/>
                    <a:pt x="40" y="4"/>
                    <a:pt x="35" y="4"/>
                  </a:cubicBezTo>
                  <a:cubicBezTo>
                    <a:pt x="33" y="4"/>
                    <a:pt x="32" y="7"/>
                    <a:pt x="28" y="7"/>
                  </a:cubicBezTo>
                  <a:cubicBezTo>
                    <a:pt x="21" y="7"/>
                    <a:pt x="18" y="0"/>
                    <a:pt x="11" y="0"/>
                  </a:cubicBezTo>
                  <a:cubicBezTo>
                    <a:pt x="10" y="0"/>
                    <a:pt x="9" y="1"/>
                    <a:pt x="8" y="1"/>
                  </a:cubicBezTo>
                  <a:cubicBezTo>
                    <a:pt x="7" y="1"/>
                    <a:pt x="6" y="0"/>
                    <a:pt x="6" y="0"/>
                  </a:cubicBezTo>
                  <a:cubicBezTo>
                    <a:pt x="4" y="0"/>
                    <a:pt x="0" y="4"/>
                    <a:pt x="0" y="5"/>
                  </a:cubicBezTo>
                  <a:cubicBezTo>
                    <a:pt x="4" y="5"/>
                    <a:pt x="5" y="8"/>
                    <a:pt x="8" y="10"/>
                  </a:cubicBezTo>
                  <a:cubicBezTo>
                    <a:pt x="10" y="12"/>
                    <a:pt x="13" y="10"/>
                    <a:pt x="17" y="11"/>
                  </a:cubicBezTo>
                  <a:cubicBezTo>
                    <a:pt x="21" y="12"/>
                    <a:pt x="25" y="13"/>
                    <a:pt x="29" y="13"/>
                  </a:cubicBezTo>
                  <a:cubicBezTo>
                    <a:pt x="31" y="13"/>
                    <a:pt x="32" y="16"/>
                    <a:pt x="35" y="16"/>
                  </a:cubicBezTo>
                  <a:cubicBezTo>
                    <a:pt x="44" y="16"/>
                    <a:pt x="51" y="16"/>
                    <a:pt x="59" y="19"/>
                  </a:cubicBezTo>
                  <a:cubicBezTo>
                    <a:pt x="59" y="18"/>
                    <a:pt x="58" y="17"/>
                    <a:pt x="5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29" name="Freeform 11"/>
            <p:cNvSpPr>
              <a:spLocks/>
            </p:cNvSpPr>
            <p:nvPr/>
          </p:nvSpPr>
          <p:spPr bwMode="auto">
            <a:xfrm>
              <a:off x="6905502" y="4425544"/>
              <a:ext cx="65387" cy="15304"/>
            </a:xfrm>
            <a:custGeom>
              <a:avLst/>
              <a:gdLst>
                <a:gd name="T0" fmla="*/ 13 w 20"/>
                <a:gd name="T1" fmla="*/ 4 h 5"/>
                <a:gd name="T2" fmla="*/ 20 w 20"/>
                <a:gd name="T3" fmla="*/ 0 h 5"/>
                <a:gd name="T4" fmla="*/ 13 w 20"/>
                <a:gd name="T5" fmla="*/ 2 h 5"/>
                <a:gd name="T6" fmla="*/ 4 w 20"/>
                <a:gd name="T7" fmla="*/ 1 h 5"/>
                <a:gd name="T8" fmla="*/ 0 w 20"/>
                <a:gd name="T9" fmla="*/ 2 h 5"/>
                <a:gd name="T10" fmla="*/ 5 w 20"/>
                <a:gd name="T11" fmla="*/ 4 h 5"/>
                <a:gd name="T12" fmla="*/ 13 w 20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5">
                  <a:moveTo>
                    <a:pt x="13" y="4"/>
                  </a:moveTo>
                  <a:cubicBezTo>
                    <a:pt x="16" y="4"/>
                    <a:pt x="18" y="3"/>
                    <a:pt x="20" y="0"/>
                  </a:cubicBezTo>
                  <a:cubicBezTo>
                    <a:pt x="18" y="1"/>
                    <a:pt x="17" y="2"/>
                    <a:pt x="13" y="2"/>
                  </a:cubicBezTo>
                  <a:cubicBezTo>
                    <a:pt x="10" y="2"/>
                    <a:pt x="8" y="1"/>
                    <a:pt x="4" y="1"/>
                  </a:cubicBezTo>
                  <a:cubicBezTo>
                    <a:pt x="3" y="1"/>
                    <a:pt x="0" y="0"/>
                    <a:pt x="0" y="2"/>
                  </a:cubicBezTo>
                  <a:cubicBezTo>
                    <a:pt x="0" y="5"/>
                    <a:pt x="4" y="4"/>
                    <a:pt x="5" y="4"/>
                  </a:cubicBezTo>
                  <a:cubicBezTo>
                    <a:pt x="7" y="4"/>
                    <a:pt x="10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30" name="Freeform 12"/>
            <p:cNvSpPr>
              <a:spLocks/>
            </p:cNvSpPr>
            <p:nvPr/>
          </p:nvSpPr>
          <p:spPr bwMode="auto">
            <a:xfrm>
              <a:off x="6842898" y="4425544"/>
              <a:ext cx="50084" cy="19477"/>
            </a:xfrm>
            <a:custGeom>
              <a:avLst/>
              <a:gdLst>
                <a:gd name="T0" fmla="*/ 8 w 15"/>
                <a:gd name="T1" fmla="*/ 0 h 6"/>
                <a:gd name="T2" fmla="*/ 8 w 15"/>
                <a:gd name="T3" fmla="*/ 2 h 6"/>
                <a:gd name="T4" fmla="*/ 3 w 15"/>
                <a:gd name="T5" fmla="*/ 2 h 6"/>
                <a:gd name="T6" fmla="*/ 0 w 15"/>
                <a:gd name="T7" fmla="*/ 4 h 6"/>
                <a:gd name="T8" fmla="*/ 4 w 15"/>
                <a:gd name="T9" fmla="*/ 6 h 6"/>
                <a:gd name="T10" fmla="*/ 10 w 15"/>
                <a:gd name="T11" fmla="*/ 3 h 6"/>
                <a:gd name="T12" fmla="*/ 11 w 15"/>
                <a:gd name="T13" fmla="*/ 4 h 6"/>
                <a:gd name="T14" fmla="*/ 15 w 15"/>
                <a:gd name="T15" fmla="*/ 4 h 6"/>
                <a:gd name="T16" fmla="*/ 15 w 15"/>
                <a:gd name="T17" fmla="*/ 0 h 6"/>
                <a:gd name="T18" fmla="*/ 8 w 15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6">
                  <a:moveTo>
                    <a:pt x="8" y="0"/>
                  </a:moveTo>
                  <a:cubicBezTo>
                    <a:pt x="8" y="0"/>
                    <a:pt x="8" y="2"/>
                    <a:pt x="8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1" y="2"/>
                    <a:pt x="0" y="2"/>
                    <a:pt x="0" y="4"/>
                  </a:cubicBezTo>
                  <a:cubicBezTo>
                    <a:pt x="0" y="5"/>
                    <a:pt x="2" y="6"/>
                    <a:pt x="4" y="6"/>
                  </a:cubicBezTo>
                  <a:cubicBezTo>
                    <a:pt x="6" y="6"/>
                    <a:pt x="7" y="4"/>
                    <a:pt x="10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1" y="4"/>
                    <a:pt x="15" y="4"/>
                    <a:pt x="15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31" name="Freeform 13"/>
            <p:cNvSpPr>
              <a:spLocks/>
            </p:cNvSpPr>
            <p:nvPr/>
          </p:nvSpPr>
          <p:spPr bwMode="auto">
            <a:xfrm>
              <a:off x="6888808" y="4447804"/>
              <a:ext cx="33389" cy="29216"/>
            </a:xfrm>
            <a:custGeom>
              <a:avLst/>
              <a:gdLst>
                <a:gd name="T0" fmla="*/ 6 w 10"/>
                <a:gd name="T1" fmla="*/ 5 h 9"/>
                <a:gd name="T2" fmla="*/ 8 w 10"/>
                <a:gd name="T3" fmla="*/ 9 h 9"/>
                <a:gd name="T4" fmla="*/ 8 w 10"/>
                <a:gd name="T5" fmla="*/ 9 h 9"/>
                <a:gd name="T6" fmla="*/ 10 w 10"/>
                <a:gd name="T7" fmla="*/ 7 h 9"/>
                <a:gd name="T8" fmla="*/ 7 w 10"/>
                <a:gd name="T9" fmla="*/ 1 h 9"/>
                <a:gd name="T10" fmla="*/ 5 w 10"/>
                <a:gd name="T11" fmla="*/ 1 h 9"/>
                <a:gd name="T12" fmla="*/ 0 w 10"/>
                <a:gd name="T13" fmla="*/ 2 h 9"/>
                <a:gd name="T14" fmla="*/ 6 w 10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6" y="5"/>
                  </a:moveTo>
                  <a:cubicBezTo>
                    <a:pt x="6" y="6"/>
                    <a:pt x="6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8"/>
                    <a:pt x="10" y="7"/>
                  </a:cubicBezTo>
                  <a:cubicBezTo>
                    <a:pt x="10" y="4"/>
                    <a:pt x="7" y="5"/>
                    <a:pt x="7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3" y="1"/>
                    <a:pt x="0" y="0"/>
                    <a:pt x="0" y="2"/>
                  </a:cubicBezTo>
                  <a:cubicBezTo>
                    <a:pt x="0" y="4"/>
                    <a:pt x="4" y="5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32" name="Freeform 14"/>
            <p:cNvSpPr>
              <a:spLocks/>
            </p:cNvSpPr>
            <p:nvPr/>
          </p:nvSpPr>
          <p:spPr bwMode="auto">
            <a:xfrm>
              <a:off x="6823421" y="4428326"/>
              <a:ext cx="12521" cy="12521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2 w 4"/>
                <a:gd name="T7" fmla="*/ 4 h 4"/>
                <a:gd name="T8" fmla="*/ 4 w 4"/>
                <a:gd name="T9" fmla="*/ 1 h 4"/>
                <a:gd name="T10" fmla="*/ 2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1"/>
                  </a:cubicBezTo>
                  <a:cubicBezTo>
                    <a:pt x="4" y="1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33" name="Freeform 15"/>
            <p:cNvSpPr>
              <a:spLocks/>
            </p:cNvSpPr>
            <p:nvPr/>
          </p:nvSpPr>
          <p:spPr bwMode="auto">
            <a:xfrm>
              <a:off x="6984802" y="4428326"/>
              <a:ext cx="75126" cy="45911"/>
            </a:xfrm>
            <a:custGeom>
              <a:avLst/>
              <a:gdLst>
                <a:gd name="T0" fmla="*/ 9 w 23"/>
                <a:gd name="T1" fmla="*/ 7 h 14"/>
                <a:gd name="T2" fmla="*/ 23 w 23"/>
                <a:gd name="T3" fmla="*/ 2 h 14"/>
                <a:gd name="T4" fmla="*/ 8 w 23"/>
                <a:gd name="T5" fmla="*/ 3 h 14"/>
                <a:gd name="T6" fmla="*/ 7 w 23"/>
                <a:gd name="T7" fmla="*/ 6 h 14"/>
                <a:gd name="T8" fmla="*/ 0 w 23"/>
                <a:gd name="T9" fmla="*/ 12 h 14"/>
                <a:gd name="T10" fmla="*/ 1 w 23"/>
                <a:gd name="T11" fmla="*/ 14 h 14"/>
                <a:gd name="T12" fmla="*/ 9 w 23"/>
                <a:gd name="T13" fmla="*/ 10 h 14"/>
                <a:gd name="T14" fmla="*/ 9 w 23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4">
                  <a:moveTo>
                    <a:pt x="9" y="7"/>
                  </a:moveTo>
                  <a:cubicBezTo>
                    <a:pt x="13" y="7"/>
                    <a:pt x="21" y="5"/>
                    <a:pt x="23" y="2"/>
                  </a:cubicBezTo>
                  <a:cubicBezTo>
                    <a:pt x="21" y="0"/>
                    <a:pt x="11" y="1"/>
                    <a:pt x="8" y="3"/>
                  </a:cubicBezTo>
                  <a:cubicBezTo>
                    <a:pt x="8" y="4"/>
                    <a:pt x="8" y="5"/>
                    <a:pt x="7" y="6"/>
                  </a:cubicBezTo>
                  <a:cubicBezTo>
                    <a:pt x="4" y="7"/>
                    <a:pt x="0" y="7"/>
                    <a:pt x="0" y="12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4" y="14"/>
                    <a:pt x="8" y="11"/>
                    <a:pt x="9" y="10"/>
                  </a:cubicBezTo>
                  <a:cubicBezTo>
                    <a:pt x="9" y="9"/>
                    <a:pt x="8" y="7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34" name="Freeform 16"/>
            <p:cNvSpPr>
              <a:spLocks/>
            </p:cNvSpPr>
            <p:nvPr/>
          </p:nvSpPr>
          <p:spPr bwMode="auto">
            <a:xfrm>
              <a:off x="7204614" y="4368503"/>
              <a:ext cx="16695" cy="30607"/>
            </a:xfrm>
            <a:custGeom>
              <a:avLst/>
              <a:gdLst>
                <a:gd name="T0" fmla="*/ 5 w 5"/>
                <a:gd name="T1" fmla="*/ 2 h 9"/>
                <a:gd name="T2" fmla="*/ 4 w 5"/>
                <a:gd name="T3" fmla="*/ 0 h 9"/>
                <a:gd name="T4" fmla="*/ 3 w 5"/>
                <a:gd name="T5" fmla="*/ 4 h 9"/>
                <a:gd name="T6" fmla="*/ 0 w 5"/>
                <a:gd name="T7" fmla="*/ 7 h 9"/>
                <a:gd name="T8" fmla="*/ 2 w 5"/>
                <a:gd name="T9" fmla="*/ 9 h 9"/>
                <a:gd name="T10" fmla="*/ 3 w 5"/>
                <a:gd name="T11" fmla="*/ 4 h 9"/>
                <a:gd name="T12" fmla="*/ 5 w 5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5" y="2"/>
                  </a:moveTo>
                  <a:cubicBezTo>
                    <a:pt x="5" y="1"/>
                    <a:pt x="4" y="2"/>
                    <a:pt x="4" y="0"/>
                  </a:cubicBezTo>
                  <a:cubicBezTo>
                    <a:pt x="2" y="0"/>
                    <a:pt x="3" y="2"/>
                    <a:pt x="3" y="4"/>
                  </a:cubicBezTo>
                  <a:cubicBezTo>
                    <a:pt x="3" y="5"/>
                    <a:pt x="0" y="5"/>
                    <a:pt x="0" y="7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4" y="9"/>
                    <a:pt x="3" y="7"/>
                    <a:pt x="3" y="4"/>
                  </a:cubicBezTo>
                  <a:cubicBezTo>
                    <a:pt x="4" y="4"/>
                    <a:pt x="5" y="4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35" name="Freeform 17"/>
            <p:cNvSpPr>
              <a:spLocks/>
            </p:cNvSpPr>
            <p:nvPr/>
          </p:nvSpPr>
          <p:spPr bwMode="auto">
            <a:xfrm>
              <a:off x="7037668" y="4310070"/>
              <a:ext cx="19477" cy="22260"/>
            </a:xfrm>
            <a:custGeom>
              <a:avLst/>
              <a:gdLst>
                <a:gd name="T0" fmla="*/ 0 w 6"/>
                <a:gd name="T1" fmla="*/ 3 h 7"/>
                <a:gd name="T2" fmla="*/ 4 w 6"/>
                <a:gd name="T3" fmla="*/ 7 h 7"/>
                <a:gd name="T4" fmla="*/ 6 w 6"/>
                <a:gd name="T5" fmla="*/ 4 h 7"/>
                <a:gd name="T6" fmla="*/ 0 w 6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3"/>
                  </a:moveTo>
                  <a:cubicBezTo>
                    <a:pt x="0" y="5"/>
                    <a:pt x="3" y="7"/>
                    <a:pt x="4" y="7"/>
                  </a:cubicBezTo>
                  <a:cubicBezTo>
                    <a:pt x="5" y="7"/>
                    <a:pt x="6" y="5"/>
                    <a:pt x="6" y="4"/>
                  </a:cubicBezTo>
                  <a:cubicBezTo>
                    <a:pt x="6" y="2"/>
                    <a:pt x="0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36" name="Freeform 18"/>
            <p:cNvSpPr>
              <a:spLocks/>
            </p:cNvSpPr>
            <p:nvPr/>
          </p:nvSpPr>
          <p:spPr bwMode="auto">
            <a:xfrm>
              <a:off x="7076622" y="4305896"/>
              <a:ext cx="59822" cy="23651"/>
            </a:xfrm>
            <a:custGeom>
              <a:avLst/>
              <a:gdLst>
                <a:gd name="T0" fmla="*/ 0 w 18"/>
                <a:gd name="T1" fmla="*/ 3 h 7"/>
                <a:gd name="T2" fmla="*/ 4 w 18"/>
                <a:gd name="T3" fmla="*/ 4 h 7"/>
                <a:gd name="T4" fmla="*/ 9 w 18"/>
                <a:gd name="T5" fmla="*/ 4 h 7"/>
                <a:gd name="T6" fmla="*/ 17 w 18"/>
                <a:gd name="T7" fmla="*/ 7 h 7"/>
                <a:gd name="T8" fmla="*/ 18 w 18"/>
                <a:gd name="T9" fmla="*/ 6 h 7"/>
                <a:gd name="T10" fmla="*/ 16 w 18"/>
                <a:gd name="T11" fmla="*/ 2 h 7"/>
                <a:gd name="T12" fmla="*/ 15 w 18"/>
                <a:gd name="T13" fmla="*/ 2 h 7"/>
                <a:gd name="T14" fmla="*/ 12 w 18"/>
                <a:gd name="T15" fmla="*/ 0 h 7"/>
                <a:gd name="T16" fmla="*/ 1 w 18"/>
                <a:gd name="T17" fmla="*/ 0 h 7"/>
                <a:gd name="T18" fmla="*/ 0 w 18"/>
                <a:gd name="T1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7">
                  <a:moveTo>
                    <a:pt x="0" y="3"/>
                  </a:moveTo>
                  <a:cubicBezTo>
                    <a:pt x="0" y="3"/>
                    <a:pt x="3" y="4"/>
                    <a:pt x="4" y="4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12" y="4"/>
                    <a:pt x="14" y="7"/>
                    <a:pt x="17" y="7"/>
                  </a:cubicBezTo>
                  <a:cubicBezTo>
                    <a:pt x="17" y="7"/>
                    <a:pt x="18" y="7"/>
                    <a:pt x="18" y="6"/>
                  </a:cubicBezTo>
                  <a:cubicBezTo>
                    <a:pt x="18" y="5"/>
                    <a:pt x="16" y="4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2" y="4"/>
                    <a:pt x="1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37" name="Freeform 19"/>
            <p:cNvSpPr>
              <a:spLocks/>
            </p:cNvSpPr>
            <p:nvPr/>
          </p:nvSpPr>
          <p:spPr bwMode="auto">
            <a:xfrm>
              <a:off x="7076622" y="4247464"/>
              <a:ext cx="9739" cy="12521"/>
            </a:xfrm>
            <a:custGeom>
              <a:avLst/>
              <a:gdLst>
                <a:gd name="T0" fmla="*/ 3 w 3"/>
                <a:gd name="T1" fmla="*/ 4 h 4"/>
                <a:gd name="T2" fmla="*/ 0 w 3"/>
                <a:gd name="T3" fmla="*/ 0 h 4"/>
                <a:gd name="T4" fmla="*/ 3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2"/>
                    <a:pt x="0" y="2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38" name="Freeform 20"/>
            <p:cNvSpPr>
              <a:spLocks/>
            </p:cNvSpPr>
            <p:nvPr/>
          </p:nvSpPr>
          <p:spPr bwMode="auto">
            <a:xfrm>
              <a:off x="7076622" y="424746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39" name="Freeform 21"/>
            <p:cNvSpPr>
              <a:spLocks/>
            </p:cNvSpPr>
            <p:nvPr/>
          </p:nvSpPr>
          <p:spPr bwMode="auto">
            <a:xfrm>
              <a:off x="7066884" y="4201553"/>
              <a:ext cx="26433" cy="41737"/>
            </a:xfrm>
            <a:custGeom>
              <a:avLst/>
              <a:gdLst>
                <a:gd name="T0" fmla="*/ 8 w 8"/>
                <a:gd name="T1" fmla="*/ 6 h 13"/>
                <a:gd name="T2" fmla="*/ 2 w 8"/>
                <a:gd name="T3" fmla="*/ 0 h 13"/>
                <a:gd name="T4" fmla="*/ 0 w 8"/>
                <a:gd name="T5" fmla="*/ 4 h 13"/>
                <a:gd name="T6" fmla="*/ 3 w 8"/>
                <a:gd name="T7" fmla="*/ 11 h 13"/>
                <a:gd name="T8" fmla="*/ 3 w 8"/>
                <a:gd name="T9" fmla="*/ 13 h 13"/>
                <a:gd name="T10" fmla="*/ 8 w 8"/>
                <a:gd name="T11" fmla="*/ 12 h 13"/>
                <a:gd name="T12" fmla="*/ 6 w 8"/>
                <a:gd name="T13" fmla="*/ 9 h 13"/>
                <a:gd name="T14" fmla="*/ 8 w 8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3">
                  <a:moveTo>
                    <a:pt x="8" y="6"/>
                  </a:moveTo>
                  <a:cubicBezTo>
                    <a:pt x="4" y="5"/>
                    <a:pt x="2" y="3"/>
                    <a:pt x="2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7"/>
                    <a:pt x="3" y="8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3" y="13"/>
                    <a:pt x="7" y="12"/>
                    <a:pt x="8" y="12"/>
                  </a:cubicBezTo>
                  <a:cubicBezTo>
                    <a:pt x="8" y="10"/>
                    <a:pt x="6" y="10"/>
                    <a:pt x="6" y="9"/>
                  </a:cubicBezTo>
                  <a:cubicBezTo>
                    <a:pt x="6" y="7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40" name="Freeform 22"/>
            <p:cNvSpPr>
              <a:spLocks/>
            </p:cNvSpPr>
            <p:nvPr/>
          </p:nvSpPr>
          <p:spPr bwMode="auto">
            <a:xfrm>
              <a:off x="7517638" y="4339286"/>
              <a:ext cx="82082" cy="45911"/>
            </a:xfrm>
            <a:custGeom>
              <a:avLst/>
              <a:gdLst>
                <a:gd name="T0" fmla="*/ 0 w 25"/>
                <a:gd name="T1" fmla="*/ 10 h 14"/>
                <a:gd name="T2" fmla="*/ 5 w 25"/>
                <a:gd name="T3" fmla="*/ 13 h 14"/>
                <a:gd name="T4" fmla="*/ 6 w 25"/>
                <a:gd name="T5" fmla="*/ 13 h 14"/>
                <a:gd name="T6" fmla="*/ 6 w 25"/>
                <a:gd name="T7" fmla="*/ 13 h 14"/>
                <a:gd name="T8" fmla="*/ 6 w 25"/>
                <a:gd name="T9" fmla="*/ 13 h 14"/>
                <a:gd name="T10" fmla="*/ 9 w 25"/>
                <a:gd name="T11" fmla="*/ 14 h 14"/>
                <a:gd name="T12" fmla="*/ 20 w 25"/>
                <a:gd name="T13" fmla="*/ 11 h 14"/>
                <a:gd name="T14" fmla="*/ 25 w 25"/>
                <a:gd name="T15" fmla="*/ 3 h 14"/>
                <a:gd name="T16" fmla="*/ 23 w 25"/>
                <a:gd name="T17" fmla="*/ 0 h 14"/>
                <a:gd name="T18" fmla="*/ 18 w 25"/>
                <a:gd name="T19" fmla="*/ 6 h 14"/>
                <a:gd name="T20" fmla="*/ 9 w 25"/>
                <a:gd name="T21" fmla="*/ 9 h 14"/>
                <a:gd name="T22" fmla="*/ 7 w 25"/>
                <a:gd name="T23" fmla="*/ 10 h 14"/>
                <a:gd name="T24" fmla="*/ 0 w 25"/>
                <a:gd name="T25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4">
                  <a:moveTo>
                    <a:pt x="0" y="10"/>
                  </a:moveTo>
                  <a:cubicBezTo>
                    <a:pt x="0" y="10"/>
                    <a:pt x="3" y="12"/>
                    <a:pt x="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9" y="14"/>
                    <a:pt x="9" y="14"/>
                  </a:cubicBezTo>
                  <a:cubicBezTo>
                    <a:pt x="14" y="14"/>
                    <a:pt x="16" y="12"/>
                    <a:pt x="20" y="11"/>
                  </a:cubicBezTo>
                  <a:cubicBezTo>
                    <a:pt x="20" y="7"/>
                    <a:pt x="25" y="8"/>
                    <a:pt x="25" y="3"/>
                  </a:cubicBezTo>
                  <a:cubicBezTo>
                    <a:pt x="25" y="2"/>
                    <a:pt x="24" y="0"/>
                    <a:pt x="23" y="0"/>
                  </a:cubicBezTo>
                  <a:cubicBezTo>
                    <a:pt x="20" y="0"/>
                    <a:pt x="21" y="5"/>
                    <a:pt x="18" y="6"/>
                  </a:cubicBezTo>
                  <a:cubicBezTo>
                    <a:pt x="16" y="7"/>
                    <a:pt x="12" y="8"/>
                    <a:pt x="9" y="9"/>
                  </a:cubicBezTo>
                  <a:cubicBezTo>
                    <a:pt x="9" y="9"/>
                    <a:pt x="7" y="10"/>
                    <a:pt x="7" y="10"/>
                  </a:cubicBez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41" name="Freeform 23"/>
            <p:cNvSpPr>
              <a:spLocks/>
            </p:cNvSpPr>
            <p:nvPr/>
          </p:nvSpPr>
          <p:spPr bwMode="auto">
            <a:xfrm>
              <a:off x="7136444" y="4253029"/>
              <a:ext cx="429886" cy="223991"/>
            </a:xfrm>
            <a:custGeom>
              <a:avLst/>
              <a:gdLst>
                <a:gd name="T0" fmla="*/ 104 w 131"/>
                <a:gd name="T1" fmla="*/ 37 h 68"/>
                <a:gd name="T2" fmla="*/ 92 w 131"/>
                <a:gd name="T3" fmla="*/ 26 h 68"/>
                <a:gd name="T4" fmla="*/ 89 w 131"/>
                <a:gd name="T5" fmla="*/ 23 h 68"/>
                <a:gd name="T6" fmla="*/ 82 w 131"/>
                <a:gd name="T7" fmla="*/ 20 h 68"/>
                <a:gd name="T8" fmla="*/ 66 w 131"/>
                <a:gd name="T9" fmla="*/ 15 h 68"/>
                <a:gd name="T10" fmla="*/ 66 w 131"/>
                <a:gd name="T11" fmla="*/ 15 h 68"/>
                <a:gd name="T12" fmla="*/ 66 w 131"/>
                <a:gd name="T13" fmla="*/ 15 h 68"/>
                <a:gd name="T14" fmla="*/ 65 w 131"/>
                <a:gd name="T15" fmla="*/ 15 h 68"/>
                <a:gd name="T16" fmla="*/ 66 w 131"/>
                <a:gd name="T17" fmla="*/ 14 h 68"/>
                <a:gd name="T18" fmla="*/ 62 w 131"/>
                <a:gd name="T19" fmla="*/ 12 h 68"/>
                <a:gd name="T20" fmla="*/ 56 w 131"/>
                <a:gd name="T21" fmla="*/ 12 h 68"/>
                <a:gd name="T22" fmla="*/ 50 w 131"/>
                <a:gd name="T23" fmla="*/ 8 h 68"/>
                <a:gd name="T24" fmla="*/ 47 w 131"/>
                <a:gd name="T25" fmla="*/ 7 h 68"/>
                <a:gd name="T26" fmla="*/ 40 w 131"/>
                <a:gd name="T27" fmla="*/ 13 h 68"/>
                <a:gd name="T28" fmla="*/ 35 w 131"/>
                <a:gd name="T29" fmla="*/ 16 h 68"/>
                <a:gd name="T30" fmla="*/ 30 w 131"/>
                <a:gd name="T31" fmla="*/ 20 h 68"/>
                <a:gd name="T32" fmla="*/ 26 w 131"/>
                <a:gd name="T33" fmla="*/ 15 h 68"/>
                <a:gd name="T34" fmla="*/ 22 w 131"/>
                <a:gd name="T35" fmla="*/ 13 h 68"/>
                <a:gd name="T36" fmla="*/ 22 w 131"/>
                <a:gd name="T37" fmla="*/ 5 h 68"/>
                <a:gd name="T38" fmla="*/ 11 w 131"/>
                <a:gd name="T39" fmla="*/ 0 h 68"/>
                <a:gd name="T40" fmla="*/ 3 w 131"/>
                <a:gd name="T41" fmla="*/ 4 h 68"/>
                <a:gd name="T42" fmla="*/ 0 w 131"/>
                <a:gd name="T43" fmla="*/ 6 h 68"/>
                <a:gd name="T44" fmla="*/ 7 w 131"/>
                <a:gd name="T45" fmla="*/ 11 h 68"/>
                <a:gd name="T46" fmla="*/ 8 w 131"/>
                <a:gd name="T47" fmla="*/ 13 h 68"/>
                <a:gd name="T48" fmla="*/ 12 w 131"/>
                <a:gd name="T49" fmla="*/ 14 h 68"/>
                <a:gd name="T50" fmla="*/ 18 w 131"/>
                <a:gd name="T51" fmla="*/ 12 h 68"/>
                <a:gd name="T52" fmla="*/ 20 w 131"/>
                <a:gd name="T53" fmla="*/ 12 h 68"/>
                <a:gd name="T54" fmla="*/ 8 w 131"/>
                <a:gd name="T55" fmla="*/ 16 h 68"/>
                <a:gd name="T56" fmla="*/ 12 w 131"/>
                <a:gd name="T57" fmla="*/ 19 h 68"/>
                <a:gd name="T58" fmla="*/ 13 w 131"/>
                <a:gd name="T59" fmla="*/ 25 h 68"/>
                <a:gd name="T60" fmla="*/ 15 w 131"/>
                <a:gd name="T61" fmla="*/ 25 h 68"/>
                <a:gd name="T62" fmla="*/ 18 w 131"/>
                <a:gd name="T63" fmla="*/ 21 h 68"/>
                <a:gd name="T64" fmla="*/ 18 w 131"/>
                <a:gd name="T65" fmla="*/ 23 h 68"/>
                <a:gd name="T66" fmla="*/ 27 w 131"/>
                <a:gd name="T67" fmla="*/ 28 h 68"/>
                <a:gd name="T68" fmla="*/ 39 w 131"/>
                <a:gd name="T69" fmla="*/ 30 h 68"/>
                <a:gd name="T70" fmla="*/ 49 w 131"/>
                <a:gd name="T71" fmla="*/ 37 h 68"/>
                <a:gd name="T72" fmla="*/ 52 w 131"/>
                <a:gd name="T73" fmla="*/ 46 h 68"/>
                <a:gd name="T74" fmla="*/ 47 w 131"/>
                <a:gd name="T75" fmla="*/ 51 h 68"/>
                <a:gd name="T76" fmla="*/ 50 w 131"/>
                <a:gd name="T77" fmla="*/ 52 h 68"/>
                <a:gd name="T78" fmla="*/ 55 w 131"/>
                <a:gd name="T79" fmla="*/ 52 h 68"/>
                <a:gd name="T80" fmla="*/ 58 w 131"/>
                <a:gd name="T81" fmla="*/ 52 h 68"/>
                <a:gd name="T82" fmla="*/ 72 w 131"/>
                <a:gd name="T83" fmla="*/ 60 h 68"/>
                <a:gd name="T84" fmla="*/ 80 w 131"/>
                <a:gd name="T85" fmla="*/ 60 h 68"/>
                <a:gd name="T86" fmla="*/ 81 w 131"/>
                <a:gd name="T87" fmla="*/ 54 h 68"/>
                <a:gd name="T88" fmla="*/ 90 w 131"/>
                <a:gd name="T89" fmla="*/ 48 h 68"/>
                <a:gd name="T90" fmla="*/ 106 w 131"/>
                <a:gd name="T91" fmla="*/ 58 h 68"/>
                <a:gd name="T92" fmla="*/ 108 w 131"/>
                <a:gd name="T93" fmla="*/ 59 h 68"/>
                <a:gd name="T94" fmla="*/ 117 w 131"/>
                <a:gd name="T95" fmla="*/ 64 h 68"/>
                <a:gd name="T96" fmla="*/ 123 w 131"/>
                <a:gd name="T97" fmla="*/ 64 h 68"/>
                <a:gd name="T98" fmla="*/ 127 w 131"/>
                <a:gd name="T99" fmla="*/ 68 h 68"/>
                <a:gd name="T100" fmla="*/ 128 w 131"/>
                <a:gd name="T101" fmla="*/ 68 h 68"/>
                <a:gd name="T102" fmla="*/ 131 w 131"/>
                <a:gd name="T103" fmla="*/ 65 h 68"/>
                <a:gd name="T104" fmla="*/ 127 w 131"/>
                <a:gd name="T105" fmla="*/ 64 h 68"/>
                <a:gd name="T106" fmla="*/ 125 w 131"/>
                <a:gd name="T107" fmla="*/ 61 h 68"/>
                <a:gd name="T108" fmla="*/ 122 w 131"/>
                <a:gd name="T109" fmla="*/ 61 h 68"/>
                <a:gd name="T110" fmla="*/ 120 w 131"/>
                <a:gd name="T111" fmla="*/ 58 h 68"/>
                <a:gd name="T112" fmla="*/ 115 w 131"/>
                <a:gd name="T113" fmla="*/ 56 h 68"/>
                <a:gd name="T114" fmla="*/ 111 w 131"/>
                <a:gd name="T115" fmla="*/ 49 h 68"/>
                <a:gd name="T116" fmla="*/ 107 w 131"/>
                <a:gd name="T117" fmla="*/ 44 h 68"/>
                <a:gd name="T118" fmla="*/ 111 w 131"/>
                <a:gd name="T119" fmla="*/ 40 h 68"/>
                <a:gd name="T120" fmla="*/ 104 w 131"/>
                <a:gd name="T121" fmla="*/ 3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" h="68">
                  <a:moveTo>
                    <a:pt x="104" y="37"/>
                  </a:moveTo>
                  <a:cubicBezTo>
                    <a:pt x="99" y="34"/>
                    <a:pt x="99" y="28"/>
                    <a:pt x="92" y="26"/>
                  </a:cubicBezTo>
                  <a:cubicBezTo>
                    <a:pt x="91" y="25"/>
                    <a:pt x="89" y="25"/>
                    <a:pt x="89" y="23"/>
                  </a:cubicBezTo>
                  <a:cubicBezTo>
                    <a:pt x="86" y="23"/>
                    <a:pt x="85" y="20"/>
                    <a:pt x="82" y="20"/>
                  </a:cubicBezTo>
                  <a:cubicBezTo>
                    <a:pt x="77" y="20"/>
                    <a:pt x="70" y="18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5" y="15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5" y="14"/>
                    <a:pt x="63" y="16"/>
                    <a:pt x="62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5" y="12"/>
                    <a:pt x="53" y="9"/>
                    <a:pt x="50" y="8"/>
                  </a:cubicBezTo>
                  <a:cubicBezTo>
                    <a:pt x="50" y="8"/>
                    <a:pt x="48" y="9"/>
                    <a:pt x="47" y="7"/>
                  </a:cubicBezTo>
                  <a:cubicBezTo>
                    <a:pt x="45" y="8"/>
                    <a:pt x="42" y="12"/>
                    <a:pt x="40" y="13"/>
                  </a:cubicBezTo>
                  <a:cubicBezTo>
                    <a:pt x="37" y="14"/>
                    <a:pt x="36" y="14"/>
                    <a:pt x="35" y="16"/>
                  </a:cubicBezTo>
                  <a:cubicBezTo>
                    <a:pt x="34" y="16"/>
                    <a:pt x="32" y="20"/>
                    <a:pt x="30" y="20"/>
                  </a:cubicBezTo>
                  <a:cubicBezTo>
                    <a:pt x="29" y="20"/>
                    <a:pt x="26" y="16"/>
                    <a:pt x="26" y="15"/>
                  </a:cubicBezTo>
                  <a:cubicBezTo>
                    <a:pt x="24" y="15"/>
                    <a:pt x="22" y="14"/>
                    <a:pt x="22" y="13"/>
                  </a:cubicBezTo>
                  <a:cubicBezTo>
                    <a:pt x="22" y="11"/>
                    <a:pt x="22" y="8"/>
                    <a:pt x="22" y="5"/>
                  </a:cubicBezTo>
                  <a:cubicBezTo>
                    <a:pt x="18" y="4"/>
                    <a:pt x="15" y="0"/>
                    <a:pt x="11" y="0"/>
                  </a:cubicBezTo>
                  <a:cubicBezTo>
                    <a:pt x="7" y="0"/>
                    <a:pt x="6" y="4"/>
                    <a:pt x="3" y="4"/>
                  </a:cubicBezTo>
                  <a:cubicBezTo>
                    <a:pt x="2" y="4"/>
                    <a:pt x="0" y="5"/>
                    <a:pt x="0" y="6"/>
                  </a:cubicBezTo>
                  <a:cubicBezTo>
                    <a:pt x="0" y="10"/>
                    <a:pt x="6" y="8"/>
                    <a:pt x="7" y="11"/>
                  </a:cubicBezTo>
                  <a:cubicBezTo>
                    <a:pt x="7" y="12"/>
                    <a:pt x="8" y="13"/>
                    <a:pt x="8" y="13"/>
                  </a:cubicBezTo>
                  <a:cubicBezTo>
                    <a:pt x="10" y="14"/>
                    <a:pt x="11" y="14"/>
                    <a:pt x="12" y="14"/>
                  </a:cubicBezTo>
                  <a:cubicBezTo>
                    <a:pt x="14" y="14"/>
                    <a:pt x="16" y="12"/>
                    <a:pt x="18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8" y="16"/>
                    <a:pt x="11" y="15"/>
                    <a:pt x="8" y="16"/>
                  </a:cubicBezTo>
                  <a:cubicBezTo>
                    <a:pt x="9" y="18"/>
                    <a:pt x="11" y="18"/>
                    <a:pt x="12" y="19"/>
                  </a:cubicBezTo>
                  <a:cubicBezTo>
                    <a:pt x="13" y="21"/>
                    <a:pt x="12" y="22"/>
                    <a:pt x="13" y="25"/>
                  </a:cubicBezTo>
                  <a:cubicBezTo>
                    <a:pt x="14" y="25"/>
                    <a:pt x="14" y="25"/>
                    <a:pt x="15" y="25"/>
                  </a:cubicBezTo>
                  <a:cubicBezTo>
                    <a:pt x="17" y="25"/>
                    <a:pt x="18" y="23"/>
                    <a:pt x="18" y="21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2" y="22"/>
                    <a:pt x="24" y="28"/>
                    <a:pt x="27" y="28"/>
                  </a:cubicBezTo>
                  <a:cubicBezTo>
                    <a:pt x="31" y="28"/>
                    <a:pt x="37" y="29"/>
                    <a:pt x="39" y="30"/>
                  </a:cubicBezTo>
                  <a:cubicBezTo>
                    <a:pt x="42" y="32"/>
                    <a:pt x="48" y="34"/>
                    <a:pt x="49" y="37"/>
                  </a:cubicBezTo>
                  <a:cubicBezTo>
                    <a:pt x="50" y="40"/>
                    <a:pt x="49" y="43"/>
                    <a:pt x="52" y="46"/>
                  </a:cubicBezTo>
                  <a:cubicBezTo>
                    <a:pt x="51" y="47"/>
                    <a:pt x="47" y="48"/>
                    <a:pt x="47" y="51"/>
                  </a:cubicBezTo>
                  <a:cubicBezTo>
                    <a:pt x="47" y="52"/>
                    <a:pt x="49" y="52"/>
                    <a:pt x="50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52"/>
                    <a:pt x="57" y="52"/>
                    <a:pt x="58" y="52"/>
                  </a:cubicBezTo>
                  <a:cubicBezTo>
                    <a:pt x="64" y="52"/>
                    <a:pt x="66" y="60"/>
                    <a:pt x="72" y="60"/>
                  </a:cubicBezTo>
                  <a:cubicBezTo>
                    <a:pt x="74" y="60"/>
                    <a:pt x="75" y="60"/>
                    <a:pt x="80" y="60"/>
                  </a:cubicBezTo>
                  <a:cubicBezTo>
                    <a:pt x="80" y="56"/>
                    <a:pt x="82" y="57"/>
                    <a:pt x="81" y="54"/>
                  </a:cubicBezTo>
                  <a:cubicBezTo>
                    <a:pt x="85" y="52"/>
                    <a:pt x="84" y="48"/>
                    <a:pt x="90" y="48"/>
                  </a:cubicBezTo>
                  <a:cubicBezTo>
                    <a:pt x="97" y="48"/>
                    <a:pt x="101" y="54"/>
                    <a:pt x="106" y="58"/>
                  </a:cubicBezTo>
                  <a:cubicBezTo>
                    <a:pt x="106" y="59"/>
                    <a:pt x="108" y="58"/>
                    <a:pt x="108" y="59"/>
                  </a:cubicBezTo>
                  <a:cubicBezTo>
                    <a:pt x="108" y="62"/>
                    <a:pt x="113" y="64"/>
                    <a:pt x="117" y="6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23" y="68"/>
                    <a:pt x="127" y="68"/>
                    <a:pt x="127" y="68"/>
                  </a:cubicBezTo>
                  <a:cubicBezTo>
                    <a:pt x="127" y="68"/>
                    <a:pt x="128" y="68"/>
                    <a:pt x="128" y="68"/>
                  </a:cubicBezTo>
                  <a:cubicBezTo>
                    <a:pt x="128" y="68"/>
                    <a:pt x="130" y="66"/>
                    <a:pt x="131" y="65"/>
                  </a:cubicBezTo>
                  <a:cubicBezTo>
                    <a:pt x="131" y="64"/>
                    <a:pt x="127" y="65"/>
                    <a:pt x="127" y="64"/>
                  </a:cubicBezTo>
                  <a:cubicBezTo>
                    <a:pt x="126" y="63"/>
                    <a:pt x="126" y="62"/>
                    <a:pt x="125" y="61"/>
                  </a:cubicBezTo>
                  <a:cubicBezTo>
                    <a:pt x="124" y="61"/>
                    <a:pt x="122" y="62"/>
                    <a:pt x="122" y="61"/>
                  </a:cubicBezTo>
                  <a:cubicBezTo>
                    <a:pt x="121" y="60"/>
                    <a:pt x="121" y="58"/>
                    <a:pt x="120" y="58"/>
                  </a:cubicBezTo>
                  <a:cubicBezTo>
                    <a:pt x="118" y="58"/>
                    <a:pt x="116" y="57"/>
                    <a:pt x="115" y="56"/>
                  </a:cubicBezTo>
                  <a:cubicBezTo>
                    <a:pt x="113" y="53"/>
                    <a:pt x="114" y="52"/>
                    <a:pt x="111" y="49"/>
                  </a:cubicBezTo>
                  <a:cubicBezTo>
                    <a:pt x="111" y="49"/>
                    <a:pt x="107" y="45"/>
                    <a:pt x="107" y="44"/>
                  </a:cubicBezTo>
                  <a:cubicBezTo>
                    <a:pt x="107" y="42"/>
                    <a:pt x="111" y="43"/>
                    <a:pt x="111" y="40"/>
                  </a:cubicBezTo>
                  <a:cubicBezTo>
                    <a:pt x="111" y="35"/>
                    <a:pt x="107" y="38"/>
                    <a:pt x="104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42" name="Freeform 24"/>
            <p:cNvSpPr>
              <a:spLocks/>
            </p:cNvSpPr>
            <p:nvPr/>
          </p:nvSpPr>
          <p:spPr bwMode="auto">
            <a:xfrm>
              <a:off x="7573287" y="4303114"/>
              <a:ext cx="45910" cy="45911"/>
            </a:xfrm>
            <a:custGeom>
              <a:avLst/>
              <a:gdLst>
                <a:gd name="T0" fmla="*/ 9 w 14"/>
                <a:gd name="T1" fmla="*/ 7 h 14"/>
                <a:gd name="T2" fmla="*/ 0 w 14"/>
                <a:gd name="T3" fmla="*/ 0 h 14"/>
                <a:gd name="T4" fmla="*/ 4 w 14"/>
                <a:gd name="T5" fmla="*/ 3 h 14"/>
                <a:gd name="T6" fmla="*/ 10 w 14"/>
                <a:gd name="T7" fmla="*/ 9 h 14"/>
                <a:gd name="T8" fmla="*/ 12 w 14"/>
                <a:gd name="T9" fmla="*/ 13 h 14"/>
                <a:gd name="T10" fmla="*/ 14 w 14"/>
                <a:gd name="T11" fmla="*/ 13 h 14"/>
                <a:gd name="T12" fmla="*/ 14 w 14"/>
                <a:gd name="T13" fmla="*/ 12 h 14"/>
                <a:gd name="T14" fmla="*/ 9 w 14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9" y="7"/>
                  </a:moveTo>
                  <a:cubicBezTo>
                    <a:pt x="7" y="5"/>
                    <a:pt x="5" y="2"/>
                    <a:pt x="0" y="0"/>
                  </a:cubicBezTo>
                  <a:cubicBezTo>
                    <a:pt x="1" y="2"/>
                    <a:pt x="3" y="2"/>
                    <a:pt x="4" y="3"/>
                  </a:cubicBezTo>
                  <a:cubicBezTo>
                    <a:pt x="7" y="5"/>
                    <a:pt x="7" y="7"/>
                    <a:pt x="10" y="9"/>
                  </a:cubicBezTo>
                  <a:cubicBezTo>
                    <a:pt x="9" y="11"/>
                    <a:pt x="9" y="13"/>
                    <a:pt x="12" y="13"/>
                  </a:cubicBezTo>
                  <a:cubicBezTo>
                    <a:pt x="13" y="14"/>
                    <a:pt x="13" y="13"/>
                    <a:pt x="14" y="13"/>
                  </a:cubicBezTo>
                  <a:cubicBezTo>
                    <a:pt x="13" y="13"/>
                    <a:pt x="14" y="12"/>
                    <a:pt x="14" y="12"/>
                  </a:cubicBezTo>
                  <a:cubicBezTo>
                    <a:pt x="14" y="8"/>
                    <a:pt x="11" y="9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43" name="Freeform 25"/>
            <p:cNvSpPr>
              <a:spLocks/>
            </p:cNvSpPr>
            <p:nvPr/>
          </p:nvSpPr>
          <p:spPr bwMode="auto">
            <a:xfrm>
              <a:off x="7652586" y="4365720"/>
              <a:ext cx="23651" cy="26434"/>
            </a:xfrm>
            <a:custGeom>
              <a:avLst/>
              <a:gdLst>
                <a:gd name="T0" fmla="*/ 1 w 7"/>
                <a:gd name="T1" fmla="*/ 0 h 8"/>
                <a:gd name="T2" fmla="*/ 5 w 7"/>
                <a:gd name="T3" fmla="*/ 5 h 8"/>
                <a:gd name="T4" fmla="*/ 5 w 7"/>
                <a:gd name="T5" fmla="*/ 7 h 8"/>
                <a:gd name="T6" fmla="*/ 5 w 7"/>
                <a:gd name="T7" fmla="*/ 8 h 8"/>
                <a:gd name="T8" fmla="*/ 7 w 7"/>
                <a:gd name="T9" fmla="*/ 7 h 8"/>
                <a:gd name="T10" fmla="*/ 1 w 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1" y="0"/>
                  </a:moveTo>
                  <a:cubicBezTo>
                    <a:pt x="0" y="2"/>
                    <a:pt x="1" y="5"/>
                    <a:pt x="5" y="5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7" y="6"/>
                    <a:pt x="2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44" name="Freeform 26"/>
            <p:cNvSpPr>
              <a:spLocks/>
            </p:cNvSpPr>
            <p:nvPr/>
          </p:nvSpPr>
          <p:spPr bwMode="auto">
            <a:xfrm>
              <a:off x="7797272" y="4464499"/>
              <a:ext cx="9739" cy="16695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4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2"/>
                    <a:pt x="2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45" name="Freeform 27"/>
            <p:cNvSpPr>
              <a:spLocks/>
            </p:cNvSpPr>
            <p:nvPr/>
          </p:nvSpPr>
          <p:spPr bwMode="auto">
            <a:xfrm>
              <a:off x="7763883" y="4454760"/>
              <a:ext cx="23651" cy="9739"/>
            </a:xfrm>
            <a:custGeom>
              <a:avLst/>
              <a:gdLst>
                <a:gd name="T0" fmla="*/ 0 w 7"/>
                <a:gd name="T1" fmla="*/ 0 h 3"/>
                <a:gd name="T2" fmla="*/ 6 w 7"/>
                <a:gd name="T3" fmla="*/ 3 h 3"/>
                <a:gd name="T4" fmla="*/ 7 w 7"/>
                <a:gd name="T5" fmla="*/ 3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2"/>
                    <a:pt x="3" y="3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ubicBezTo>
                    <a:pt x="6" y="1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46" name="Freeform 28"/>
            <p:cNvSpPr>
              <a:spLocks/>
            </p:cNvSpPr>
            <p:nvPr/>
          </p:nvSpPr>
          <p:spPr bwMode="auto">
            <a:xfrm>
              <a:off x="7768057" y="4425544"/>
              <a:ext cx="19477" cy="22260"/>
            </a:xfrm>
            <a:custGeom>
              <a:avLst/>
              <a:gdLst>
                <a:gd name="T0" fmla="*/ 0 w 6"/>
                <a:gd name="T1" fmla="*/ 0 h 7"/>
                <a:gd name="T2" fmla="*/ 6 w 6"/>
                <a:gd name="T3" fmla="*/ 7 h 7"/>
                <a:gd name="T4" fmla="*/ 0 w 6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0" y="0"/>
                  </a:moveTo>
                  <a:cubicBezTo>
                    <a:pt x="0" y="2"/>
                    <a:pt x="4" y="7"/>
                    <a:pt x="6" y="7"/>
                  </a:cubicBezTo>
                  <a:cubicBezTo>
                    <a:pt x="5" y="4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47" name="Freeform 29"/>
            <p:cNvSpPr>
              <a:spLocks/>
            </p:cNvSpPr>
            <p:nvPr/>
          </p:nvSpPr>
          <p:spPr bwMode="auto">
            <a:xfrm>
              <a:off x="7722147" y="4408849"/>
              <a:ext cx="29216" cy="16695"/>
            </a:xfrm>
            <a:custGeom>
              <a:avLst/>
              <a:gdLst>
                <a:gd name="T0" fmla="*/ 1 w 9"/>
                <a:gd name="T1" fmla="*/ 0 h 5"/>
                <a:gd name="T2" fmla="*/ 1 w 9"/>
                <a:gd name="T3" fmla="*/ 1 h 5"/>
                <a:gd name="T4" fmla="*/ 0 w 9"/>
                <a:gd name="T5" fmla="*/ 1 h 5"/>
                <a:gd name="T6" fmla="*/ 7 w 9"/>
                <a:gd name="T7" fmla="*/ 5 h 5"/>
                <a:gd name="T8" fmla="*/ 9 w 9"/>
                <a:gd name="T9" fmla="*/ 4 h 5"/>
                <a:gd name="T10" fmla="*/ 1 w 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5" y="5"/>
                    <a:pt x="7" y="5"/>
                  </a:cubicBezTo>
                  <a:cubicBezTo>
                    <a:pt x="8" y="5"/>
                    <a:pt x="8" y="5"/>
                    <a:pt x="9" y="4"/>
                  </a:cubicBezTo>
                  <a:cubicBezTo>
                    <a:pt x="8" y="2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48" name="Freeform 30"/>
            <p:cNvSpPr>
              <a:spLocks/>
            </p:cNvSpPr>
            <p:nvPr/>
          </p:nvSpPr>
          <p:spPr bwMode="auto">
            <a:xfrm>
              <a:off x="7688758" y="4389371"/>
              <a:ext cx="2782" cy="2782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49" name="Freeform 31"/>
            <p:cNvSpPr>
              <a:spLocks/>
            </p:cNvSpPr>
            <p:nvPr/>
          </p:nvSpPr>
          <p:spPr bwMode="auto">
            <a:xfrm>
              <a:off x="7688758" y="4392154"/>
              <a:ext cx="16695" cy="6956"/>
            </a:xfrm>
            <a:custGeom>
              <a:avLst/>
              <a:gdLst>
                <a:gd name="T0" fmla="*/ 1 w 5"/>
                <a:gd name="T1" fmla="*/ 0 h 2"/>
                <a:gd name="T2" fmla="*/ 0 w 5"/>
                <a:gd name="T3" fmla="*/ 0 h 2"/>
                <a:gd name="T4" fmla="*/ 3 w 5"/>
                <a:gd name="T5" fmla="*/ 2 h 2"/>
                <a:gd name="T6" fmla="*/ 5 w 5"/>
                <a:gd name="T7" fmla="*/ 2 h 2"/>
                <a:gd name="T8" fmla="*/ 1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50" name="Freeform 32"/>
            <p:cNvSpPr>
              <a:spLocks/>
            </p:cNvSpPr>
            <p:nvPr/>
          </p:nvSpPr>
          <p:spPr bwMode="auto">
            <a:xfrm>
              <a:off x="7432774" y="5162906"/>
              <a:ext cx="82082" cy="86257"/>
            </a:xfrm>
            <a:custGeom>
              <a:avLst/>
              <a:gdLst>
                <a:gd name="T0" fmla="*/ 12 w 25"/>
                <a:gd name="T1" fmla="*/ 4 h 26"/>
                <a:gd name="T2" fmla="*/ 0 w 25"/>
                <a:gd name="T3" fmla="*/ 4 h 26"/>
                <a:gd name="T4" fmla="*/ 14 w 25"/>
                <a:gd name="T5" fmla="*/ 26 h 26"/>
                <a:gd name="T6" fmla="*/ 25 w 25"/>
                <a:gd name="T7" fmla="*/ 9 h 26"/>
                <a:gd name="T8" fmla="*/ 22 w 25"/>
                <a:gd name="T9" fmla="*/ 2 h 26"/>
                <a:gd name="T10" fmla="*/ 12 w 25"/>
                <a:gd name="T11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6">
                  <a:moveTo>
                    <a:pt x="12" y="4"/>
                  </a:moveTo>
                  <a:cubicBezTo>
                    <a:pt x="12" y="4"/>
                    <a:pt x="0" y="0"/>
                    <a:pt x="0" y="4"/>
                  </a:cubicBezTo>
                  <a:cubicBezTo>
                    <a:pt x="0" y="8"/>
                    <a:pt x="7" y="26"/>
                    <a:pt x="14" y="26"/>
                  </a:cubicBezTo>
                  <a:cubicBezTo>
                    <a:pt x="19" y="26"/>
                    <a:pt x="25" y="14"/>
                    <a:pt x="25" y="9"/>
                  </a:cubicBezTo>
                  <a:cubicBezTo>
                    <a:pt x="25" y="6"/>
                    <a:pt x="23" y="4"/>
                    <a:pt x="22" y="2"/>
                  </a:cubicBezTo>
                  <a:cubicBezTo>
                    <a:pt x="19" y="3"/>
                    <a:pt x="15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51" name="Freeform 33"/>
            <p:cNvSpPr>
              <a:spLocks/>
            </p:cNvSpPr>
            <p:nvPr/>
          </p:nvSpPr>
          <p:spPr bwMode="auto">
            <a:xfrm>
              <a:off x="7500943" y="5150385"/>
              <a:ext cx="9739" cy="9739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0 w 3"/>
                <a:gd name="T5" fmla="*/ 0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2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1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52" name="Freeform 34"/>
            <p:cNvSpPr>
              <a:spLocks/>
            </p:cNvSpPr>
            <p:nvPr/>
          </p:nvSpPr>
          <p:spPr bwMode="auto">
            <a:xfrm>
              <a:off x="7261654" y="5044650"/>
              <a:ext cx="25042" cy="12521"/>
            </a:xfrm>
            <a:custGeom>
              <a:avLst/>
              <a:gdLst>
                <a:gd name="T0" fmla="*/ 0 w 8"/>
                <a:gd name="T1" fmla="*/ 2 h 4"/>
                <a:gd name="T2" fmla="*/ 8 w 8"/>
                <a:gd name="T3" fmla="*/ 2 h 4"/>
                <a:gd name="T4" fmla="*/ 0 w 8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cubicBezTo>
                    <a:pt x="2" y="4"/>
                    <a:pt x="5" y="4"/>
                    <a:pt x="8" y="2"/>
                  </a:cubicBezTo>
                  <a:cubicBezTo>
                    <a:pt x="4" y="1"/>
                    <a:pt x="4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53" name="Freeform 35"/>
            <p:cNvSpPr>
              <a:spLocks/>
            </p:cNvSpPr>
            <p:nvPr/>
          </p:nvSpPr>
          <p:spPr bwMode="auto">
            <a:xfrm>
              <a:off x="7122532" y="4490933"/>
              <a:ext cx="33389" cy="12521"/>
            </a:xfrm>
            <a:custGeom>
              <a:avLst/>
              <a:gdLst>
                <a:gd name="T0" fmla="*/ 6 w 10"/>
                <a:gd name="T1" fmla="*/ 4 h 4"/>
                <a:gd name="T2" fmla="*/ 10 w 10"/>
                <a:gd name="T3" fmla="*/ 4 h 4"/>
                <a:gd name="T4" fmla="*/ 10 w 10"/>
                <a:gd name="T5" fmla="*/ 1 h 4"/>
                <a:gd name="T6" fmla="*/ 0 w 10"/>
                <a:gd name="T7" fmla="*/ 2 h 4"/>
                <a:gd name="T8" fmla="*/ 6 w 10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6" y="4"/>
                  </a:moveTo>
                  <a:cubicBezTo>
                    <a:pt x="7" y="4"/>
                    <a:pt x="6" y="4"/>
                    <a:pt x="10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0"/>
                    <a:pt x="4" y="1"/>
                    <a:pt x="0" y="2"/>
                  </a:cubicBezTo>
                  <a:cubicBezTo>
                    <a:pt x="1" y="3"/>
                    <a:pt x="3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54" name="Freeform 36"/>
            <p:cNvSpPr>
              <a:spLocks/>
            </p:cNvSpPr>
            <p:nvPr/>
          </p:nvSpPr>
          <p:spPr bwMode="auto">
            <a:xfrm>
              <a:off x="6763598" y="4481194"/>
              <a:ext cx="862555" cy="648322"/>
            </a:xfrm>
            <a:custGeom>
              <a:avLst/>
              <a:gdLst>
                <a:gd name="T0" fmla="*/ 242 w 262"/>
                <a:gd name="T1" fmla="*/ 78 h 197"/>
                <a:gd name="T2" fmla="*/ 231 w 262"/>
                <a:gd name="T3" fmla="*/ 65 h 197"/>
                <a:gd name="T4" fmla="*/ 210 w 262"/>
                <a:gd name="T5" fmla="*/ 39 h 197"/>
                <a:gd name="T6" fmla="*/ 198 w 262"/>
                <a:gd name="T7" fmla="*/ 24 h 197"/>
                <a:gd name="T8" fmla="*/ 190 w 262"/>
                <a:gd name="T9" fmla="*/ 0 h 197"/>
                <a:gd name="T10" fmla="*/ 183 w 262"/>
                <a:gd name="T11" fmla="*/ 28 h 197"/>
                <a:gd name="T12" fmla="*/ 166 w 262"/>
                <a:gd name="T13" fmla="*/ 40 h 197"/>
                <a:gd name="T14" fmla="*/ 149 w 262"/>
                <a:gd name="T15" fmla="*/ 30 h 197"/>
                <a:gd name="T16" fmla="*/ 147 w 262"/>
                <a:gd name="T17" fmla="*/ 17 h 197"/>
                <a:gd name="T18" fmla="*/ 148 w 262"/>
                <a:gd name="T19" fmla="*/ 8 h 197"/>
                <a:gd name="T20" fmla="*/ 121 w 262"/>
                <a:gd name="T21" fmla="*/ 4 h 197"/>
                <a:gd name="T22" fmla="*/ 121 w 262"/>
                <a:gd name="T23" fmla="*/ 10 h 197"/>
                <a:gd name="T24" fmla="*/ 105 w 262"/>
                <a:gd name="T25" fmla="*/ 24 h 197"/>
                <a:gd name="T26" fmla="*/ 101 w 262"/>
                <a:gd name="T27" fmla="*/ 27 h 197"/>
                <a:gd name="T28" fmla="*/ 89 w 262"/>
                <a:gd name="T29" fmla="*/ 21 h 197"/>
                <a:gd name="T30" fmla="*/ 72 w 262"/>
                <a:gd name="T31" fmla="*/ 38 h 197"/>
                <a:gd name="T32" fmla="*/ 65 w 262"/>
                <a:gd name="T33" fmla="*/ 44 h 197"/>
                <a:gd name="T34" fmla="*/ 59 w 262"/>
                <a:gd name="T35" fmla="*/ 45 h 197"/>
                <a:gd name="T36" fmla="*/ 32 w 262"/>
                <a:gd name="T37" fmla="*/ 64 h 197"/>
                <a:gd name="T38" fmla="*/ 5 w 262"/>
                <a:gd name="T39" fmla="*/ 77 h 197"/>
                <a:gd name="T40" fmla="*/ 3 w 262"/>
                <a:gd name="T41" fmla="*/ 77 h 197"/>
                <a:gd name="T42" fmla="*/ 5 w 262"/>
                <a:gd name="T43" fmla="*/ 102 h 197"/>
                <a:gd name="T44" fmla="*/ 3 w 262"/>
                <a:gd name="T45" fmla="*/ 102 h 197"/>
                <a:gd name="T46" fmla="*/ 6 w 262"/>
                <a:gd name="T47" fmla="*/ 113 h 197"/>
                <a:gd name="T48" fmla="*/ 17 w 262"/>
                <a:gd name="T49" fmla="*/ 149 h 197"/>
                <a:gd name="T50" fmla="*/ 26 w 262"/>
                <a:gd name="T51" fmla="*/ 167 h 197"/>
                <a:gd name="T52" fmla="*/ 54 w 262"/>
                <a:gd name="T53" fmla="*/ 160 h 197"/>
                <a:gd name="T54" fmla="*/ 95 w 262"/>
                <a:gd name="T55" fmla="*/ 147 h 197"/>
                <a:gd name="T56" fmla="*/ 134 w 262"/>
                <a:gd name="T57" fmla="*/ 149 h 197"/>
                <a:gd name="T58" fmla="*/ 145 w 262"/>
                <a:gd name="T59" fmla="*/ 166 h 197"/>
                <a:gd name="T60" fmla="*/ 153 w 262"/>
                <a:gd name="T61" fmla="*/ 167 h 197"/>
                <a:gd name="T62" fmla="*/ 160 w 262"/>
                <a:gd name="T63" fmla="*/ 164 h 197"/>
                <a:gd name="T64" fmla="*/ 163 w 262"/>
                <a:gd name="T65" fmla="*/ 166 h 197"/>
                <a:gd name="T66" fmla="*/ 164 w 262"/>
                <a:gd name="T67" fmla="*/ 171 h 197"/>
                <a:gd name="T68" fmla="*/ 169 w 262"/>
                <a:gd name="T69" fmla="*/ 171 h 197"/>
                <a:gd name="T70" fmla="*/ 196 w 262"/>
                <a:gd name="T71" fmla="*/ 195 h 197"/>
                <a:gd name="T72" fmla="*/ 216 w 262"/>
                <a:gd name="T73" fmla="*/ 197 h 197"/>
                <a:gd name="T74" fmla="*/ 239 w 262"/>
                <a:gd name="T75" fmla="*/ 181 h 197"/>
                <a:gd name="T76" fmla="*/ 257 w 262"/>
                <a:gd name="T77" fmla="*/ 145 h 197"/>
                <a:gd name="T78" fmla="*/ 259 w 262"/>
                <a:gd name="T79" fmla="*/ 134 h 197"/>
                <a:gd name="T80" fmla="*/ 255 w 262"/>
                <a:gd name="T81" fmla="*/ 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2" h="197">
                  <a:moveTo>
                    <a:pt x="255" y="95"/>
                  </a:moveTo>
                  <a:cubicBezTo>
                    <a:pt x="251" y="91"/>
                    <a:pt x="242" y="87"/>
                    <a:pt x="242" y="78"/>
                  </a:cubicBezTo>
                  <a:cubicBezTo>
                    <a:pt x="239" y="78"/>
                    <a:pt x="236" y="78"/>
                    <a:pt x="235" y="75"/>
                  </a:cubicBezTo>
                  <a:cubicBezTo>
                    <a:pt x="234" y="72"/>
                    <a:pt x="233" y="67"/>
                    <a:pt x="231" y="65"/>
                  </a:cubicBezTo>
                  <a:cubicBezTo>
                    <a:pt x="227" y="61"/>
                    <a:pt x="217" y="59"/>
                    <a:pt x="215" y="53"/>
                  </a:cubicBezTo>
                  <a:cubicBezTo>
                    <a:pt x="214" y="48"/>
                    <a:pt x="212" y="45"/>
                    <a:pt x="210" y="39"/>
                  </a:cubicBezTo>
                  <a:cubicBezTo>
                    <a:pt x="209" y="35"/>
                    <a:pt x="209" y="28"/>
                    <a:pt x="206" y="26"/>
                  </a:cubicBezTo>
                  <a:cubicBezTo>
                    <a:pt x="205" y="26"/>
                    <a:pt x="201" y="24"/>
                    <a:pt x="198" y="24"/>
                  </a:cubicBezTo>
                  <a:cubicBezTo>
                    <a:pt x="196" y="22"/>
                    <a:pt x="197" y="18"/>
                    <a:pt x="196" y="14"/>
                  </a:cubicBezTo>
                  <a:cubicBezTo>
                    <a:pt x="195" y="10"/>
                    <a:pt x="191" y="6"/>
                    <a:pt x="190" y="0"/>
                  </a:cubicBezTo>
                  <a:cubicBezTo>
                    <a:pt x="186" y="2"/>
                    <a:pt x="187" y="5"/>
                    <a:pt x="183" y="8"/>
                  </a:cubicBezTo>
                  <a:cubicBezTo>
                    <a:pt x="183" y="28"/>
                    <a:pt x="183" y="28"/>
                    <a:pt x="183" y="28"/>
                  </a:cubicBezTo>
                  <a:cubicBezTo>
                    <a:pt x="183" y="33"/>
                    <a:pt x="181" y="47"/>
                    <a:pt x="174" y="47"/>
                  </a:cubicBezTo>
                  <a:cubicBezTo>
                    <a:pt x="170" y="47"/>
                    <a:pt x="169" y="42"/>
                    <a:pt x="166" y="40"/>
                  </a:cubicBezTo>
                  <a:cubicBezTo>
                    <a:pt x="161" y="38"/>
                    <a:pt x="157" y="37"/>
                    <a:pt x="151" y="35"/>
                  </a:cubicBezTo>
                  <a:cubicBezTo>
                    <a:pt x="150" y="35"/>
                    <a:pt x="150" y="31"/>
                    <a:pt x="149" y="30"/>
                  </a:cubicBezTo>
                  <a:cubicBezTo>
                    <a:pt x="148" y="29"/>
                    <a:pt x="145" y="30"/>
                    <a:pt x="145" y="28"/>
                  </a:cubicBezTo>
                  <a:cubicBezTo>
                    <a:pt x="147" y="17"/>
                    <a:pt x="147" y="17"/>
                    <a:pt x="147" y="17"/>
                  </a:cubicBezTo>
                  <a:cubicBezTo>
                    <a:pt x="149" y="15"/>
                    <a:pt x="153" y="15"/>
                    <a:pt x="153" y="12"/>
                  </a:cubicBezTo>
                  <a:cubicBezTo>
                    <a:pt x="153" y="10"/>
                    <a:pt x="149" y="8"/>
                    <a:pt x="148" y="8"/>
                  </a:cubicBezTo>
                  <a:cubicBezTo>
                    <a:pt x="146" y="8"/>
                    <a:pt x="145" y="10"/>
                    <a:pt x="142" y="10"/>
                  </a:cubicBezTo>
                  <a:cubicBezTo>
                    <a:pt x="134" y="10"/>
                    <a:pt x="129" y="7"/>
                    <a:pt x="121" y="4"/>
                  </a:cubicBezTo>
                  <a:cubicBezTo>
                    <a:pt x="122" y="6"/>
                    <a:pt x="124" y="7"/>
                    <a:pt x="125" y="9"/>
                  </a:cubicBezTo>
                  <a:cubicBezTo>
                    <a:pt x="125" y="9"/>
                    <a:pt x="123" y="10"/>
                    <a:pt x="121" y="10"/>
                  </a:cubicBezTo>
                  <a:cubicBezTo>
                    <a:pt x="117" y="10"/>
                    <a:pt x="108" y="12"/>
                    <a:pt x="108" y="16"/>
                  </a:cubicBezTo>
                  <a:cubicBezTo>
                    <a:pt x="108" y="19"/>
                    <a:pt x="105" y="20"/>
                    <a:pt x="105" y="24"/>
                  </a:cubicBezTo>
                  <a:cubicBezTo>
                    <a:pt x="105" y="26"/>
                    <a:pt x="106" y="27"/>
                    <a:pt x="104" y="29"/>
                  </a:cubicBezTo>
                  <a:cubicBezTo>
                    <a:pt x="104" y="29"/>
                    <a:pt x="102" y="27"/>
                    <a:pt x="101" y="27"/>
                  </a:cubicBezTo>
                  <a:cubicBezTo>
                    <a:pt x="99" y="27"/>
                    <a:pt x="97" y="28"/>
                    <a:pt x="96" y="30"/>
                  </a:cubicBezTo>
                  <a:cubicBezTo>
                    <a:pt x="95" y="26"/>
                    <a:pt x="93" y="21"/>
                    <a:pt x="89" y="21"/>
                  </a:cubicBezTo>
                  <a:cubicBezTo>
                    <a:pt x="84" y="21"/>
                    <a:pt x="83" y="26"/>
                    <a:pt x="77" y="26"/>
                  </a:cubicBezTo>
                  <a:cubicBezTo>
                    <a:pt x="77" y="31"/>
                    <a:pt x="72" y="32"/>
                    <a:pt x="72" y="38"/>
                  </a:cubicBezTo>
                  <a:cubicBezTo>
                    <a:pt x="70" y="38"/>
                    <a:pt x="69" y="37"/>
                    <a:pt x="67" y="36"/>
                  </a:cubicBezTo>
                  <a:cubicBezTo>
                    <a:pt x="66" y="39"/>
                    <a:pt x="67" y="42"/>
                    <a:pt x="65" y="44"/>
                  </a:cubicBezTo>
                  <a:cubicBezTo>
                    <a:pt x="64" y="42"/>
                    <a:pt x="63" y="41"/>
                    <a:pt x="62" y="39"/>
                  </a:cubicBezTo>
                  <a:cubicBezTo>
                    <a:pt x="59" y="40"/>
                    <a:pt x="59" y="43"/>
                    <a:pt x="59" y="45"/>
                  </a:cubicBezTo>
                  <a:cubicBezTo>
                    <a:pt x="59" y="46"/>
                    <a:pt x="59" y="48"/>
                    <a:pt x="59" y="49"/>
                  </a:cubicBezTo>
                  <a:cubicBezTo>
                    <a:pt x="59" y="57"/>
                    <a:pt x="40" y="63"/>
                    <a:pt x="32" y="64"/>
                  </a:cubicBezTo>
                  <a:cubicBezTo>
                    <a:pt x="28" y="65"/>
                    <a:pt x="19" y="65"/>
                    <a:pt x="17" y="68"/>
                  </a:cubicBezTo>
                  <a:cubicBezTo>
                    <a:pt x="14" y="71"/>
                    <a:pt x="9" y="76"/>
                    <a:pt x="5" y="77"/>
                  </a:cubicBezTo>
                  <a:cubicBezTo>
                    <a:pt x="5" y="76"/>
                    <a:pt x="5" y="75"/>
                    <a:pt x="5" y="75"/>
                  </a:cubicBezTo>
                  <a:cubicBezTo>
                    <a:pt x="4" y="75"/>
                    <a:pt x="3" y="75"/>
                    <a:pt x="3" y="77"/>
                  </a:cubicBezTo>
                  <a:cubicBezTo>
                    <a:pt x="3" y="83"/>
                    <a:pt x="3" y="84"/>
                    <a:pt x="3" y="90"/>
                  </a:cubicBezTo>
                  <a:cubicBezTo>
                    <a:pt x="3" y="96"/>
                    <a:pt x="5" y="99"/>
                    <a:pt x="5" y="102"/>
                  </a:cubicBezTo>
                  <a:cubicBezTo>
                    <a:pt x="5" y="103"/>
                    <a:pt x="5" y="104"/>
                    <a:pt x="5" y="105"/>
                  </a:cubicBezTo>
                  <a:cubicBezTo>
                    <a:pt x="4" y="104"/>
                    <a:pt x="3" y="103"/>
                    <a:pt x="3" y="102"/>
                  </a:cubicBezTo>
                  <a:cubicBezTo>
                    <a:pt x="2" y="103"/>
                    <a:pt x="2" y="104"/>
                    <a:pt x="1" y="105"/>
                  </a:cubicBezTo>
                  <a:cubicBezTo>
                    <a:pt x="0" y="109"/>
                    <a:pt x="5" y="110"/>
                    <a:pt x="6" y="113"/>
                  </a:cubicBezTo>
                  <a:cubicBezTo>
                    <a:pt x="9" y="122"/>
                    <a:pt x="9" y="125"/>
                    <a:pt x="12" y="135"/>
                  </a:cubicBezTo>
                  <a:cubicBezTo>
                    <a:pt x="13" y="139"/>
                    <a:pt x="17" y="143"/>
                    <a:pt x="17" y="149"/>
                  </a:cubicBezTo>
                  <a:cubicBezTo>
                    <a:pt x="17" y="155"/>
                    <a:pt x="11" y="156"/>
                    <a:pt x="11" y="160"/>
                  </a:cubicBezTo>
                  <a:cubicBezTo>
                    <a:pt x="11" y="163"/>
                    <a:pt x="22" y="167"/>
                    <a:pt x="26" y="167"/>
                  </a:cubicBezTo>
                  <a:cubicBezTo>
                    <a:pt x="36" y="167"/>
                    <a:pt x="40" y="160"/>
                    <a:pt x="48" y="160"/>
                  </a:cubicBezTo>
                  <a:cubicBezTo>
                    <a:pt x="50" y="160"/>
                    <a:pt x="50" y="158"/>
                    <a:pt x="54" y="160"/>
                  </a:cubicBezTo>
                  <a:cubicBezTo>
                    <a:pt x="59" y="160"/>
                    <a:pt x="63" y="159"/>
                    <a:pt x="68" y="158"/>
                  </a:cubicBezTo>
                  <a:cubicBezTo>
                    <a:pt x="69" y="147"/>
                    <a:pt x="84" y="151"/>
                    <a:pt x="95" y="147"/>
                  </a:cubicBezTo>
                  <a:cubicBezTo>
                    <a:pt x="100" y="145"/>
                    <a:pt x="102" y="142"/>
                    <a:pt x="110" y="142"/>
                  </a:cubicBezTo>
                  <a:cubicBezTo>
                    <a:pt x="117" y="142"/>
                    <a:pt x="131" y="144"/>
                    <a:pt x="134" y="149"/>
                  </a:cubicBezTo>
                  <a:cubicBezTo>
                    <a:pt x="136" y="151"/>
                    <a:pt x="141" y="162"/>
                    <a:pt x="143" y="162"/>
                  </a:cubicBezTo>
                  <a:cubicBezTo>
                    <a:pt x="143" y="162"/>
                    <a:pt x="142" y="166"/>
                    <a:pt x="145" y="166"/>
                  </a:cubicBezTo>
                  <a:cubicBezTo>
                    <a:pt x="149" y="166"/>
                    <a:pt x="155" y="155"/>
                    <a:pt x="159" y="150"/>
                  </a:cubicBezTo>
                  <a:cubicBezTo>
                    <a:pt x="159" y="154"/>
                    <a:pt x="158" y="166"/>
                    <a:pt x="153" y="167"/>
                  </a:cubicBezTo>
                  <a:cubicBezTo>
                    <a:pt x="153" y="168"/>
                    <a:pt x="154" y="169"/>
                    <a:pt x="155" y="169"/>
                  </a:cubicBezTo>
                  <a:cubicBezTo>
                    <a:pt x="158" y="169"/>
                    <a:pt x="158" y="165"/>
                    <a:pt x="160" y="164"/>
                  </a:cubicBezTo>
                  <a:cubicBezTo>
                    <a:pt x="160" y="163"/>
                    <a:pt x="161" y="162"/>
                    <a:pt x="161" y="162"/>
                  </a:cubicBezTo>
                  <a:cubicBezTo>
                    <a:pt x="162" y="163"/>
                    <a:pt x="163" y="163"/>
                    <a:pt x="163" y="166"/>
                  </a:cubicBezTo>
                  <a:cubicBezTo>
                    <a:pt x="163" y="168"/>
                    <a:pt x="162" y="171"/>
                    <a:pt x="162" y="171"/>
                  </a:cubicBezTo>
                  <a:cubicBezTo>
                    <a:pt x="164" y="171"/>
                    <a:pt x="164" y="171"/>
                    <a:pt x="164" y="171"/>
                  </a:cubicBezTo>
                  <a:cubicBezTo>
                    <a:pt x="166" y="171"/>
                    <a:pt x="167" y="170"/>
                    <a:pt x="169" y="170"/>
                  </a:cubicBezTo>
                  <a:cubicBezTo>
                    <a:pt x="169" y="170"/>
                    <a:pt x="169" y="171"/>
                    <a:pt x="169" y="171"/>
                  </a:cubicBezTo>
                  <a:cubicBezTo>
                    <a:pt x="169" y="174"/>
                    <a:pt x="172" y="176"/>
                    <a:pt x="172" y="180"/>
                  </a:cubicBezTo>
                  <a:cubicBezTo>
                    <a:pt x="172" y="189"/>
                    <a:pt x="187" y="195"/>
                    <a:pt x="196" y="195"/>
                  </a:cubicBezTo>
                  <a:cubicBezTo>
                    <a:pt x="201" y="195"/>
                    <a:pt x="199" y="191"/>
                    <a:pt x="205" y="190"/>
                  </a:cubicBezTo>
                  <a:cubicBezTo>
                    <a:pt x="205" y="191"/>
                    <a:pt x="214" y="197"/>
                    <a:pt x="216" y="197"/>
                  </a:cubicBezTo>
                  <a:cubicBezTo>
                    <a:pt x="218" y="186"/>
                    <a:pt x="235" y="191"/>
                    <a:pt x="239" y="180"/>
                  </a:cubicBezTo>
                  <a:cubicBezTo>
                    <a:pt x="239" y="181"/>
                    <a:pt x="239" y="181"/>
                    <a:pt x="239" y="181"/>
                  </a:cubicBezTo>
                  <a:cubicBezTo>
                    <a:pt x="239" y="173"/>
                    <a:pt x="244" y="166"/>
                    <a:pt x="246" y="160"/>
                  </a:cubicBezTo>
                  <a:cubicBezTo>
                    <a:pt x="248" y="153"/>
                    <a:pt x="253" y="151"/>
                    <a:pt x="257" y="145"/>
                  </a:cubicBezTo>
                  <a:cubicBezTo>
                    <a:pt x="258" y="143"/>
                    <a:pt x="255" y="142"/>
                    <a:pt x="259" y="140"/>
                  </a:cubicBezTo>
                  <a:cubicBezTo>
                    <a:pt x="259" y="134"/>
                    <a:pt x="259" y="134"/>
                    <a:pt x="259" y="134"/>
                  </a:cubicBezTo>
                  <a:cubicBezTo>
                    <a:pt x="259" y="132"/>
                    <a:pt x="262" y="125"/>
                    <a:pt x="262" y="120"/>
                  </a:cubicBezTo>
                  <a:cubicBezTo>
                    <a:pt x="262" y="113"/>
                    <a:pt x="259" y="101"/>
                    <a:pt x="255" y="96"/>
                  </a:cubicBezTo>
                  <a:lnTo>
                    <a:pt x="255" y="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55" name="Freeform 37"/>
            <p:cNvSpPr>
              <a:spLocks/>
            </p:cNvSpPr>
            <p:nvPr/>
          </p:nvSpPr>
          <p:spPr bwMode="auto">
            <a:xfrm>
              <a:off x="6955586" y="4038776"/>
              <a:ext cx="94603" cy="89040"/>
            </a:xfrm>
            <a:custGeom>
              <a:avLst/>
              <a:gdLst>
                <a:gd name="T0" fmla="*/ 21 w 29"/>
                <a:gd name="T1" fmla="*/ 0 h 27"/>
                <a:gd name="T2" fmla="*/ 20 w 29"/>
                <a:gd name="T3" fmla="*/ 5 h 27"/>
                <a:gd name="T4" fmla="*/ 16 w 29"/>
                <a:gd name="T5" fmla="*/ 8 h 27"/>
                <a:gd name="T6" fmla="*/ 14 w 29"/>
                <a:gd name="T7" fmla="*/ 10 h 27"/>
                <a:gd name="T8" fmla="*/ 13 w 29"/>
                <a:gd name="T9" fmla="*/ 10 h 27"/>
                <a:gd name="T10" fmla="*/ 9 w 29"/>
                <a:gd name="T11" fmla="*/ 7 h 27"/>
                <a:gd name="T12" fmla="*/ 2 w 29"/>
                <a:gd name="T13" fmla="*/ 11 h 27"/>
                <a:gd name="T14" fmla="*/ 1 w 29"/>
                <a:gd name="T15" fmla="*/ 16 h 27"/>
                <a:gd name="T16" fmla="*/ 2 w 29"/>
                <a:gd name="T17" fmla="*/ 18 h 27"/>
                <a:gd name="T18" fmla="*/ 1 w 29"/>
                <a:gd name="T19" fmla="*/ 23 h 27"/>
                <a:gd name="T20" fmla="*/ 6 w 29"/>
                <a:gd name="T21" fmla="*/ 15 h 27"/>
                <a:gd name="T22" fmla="*/ 8 w 29"/>
                <a:gd name="T23" fmla="*/ 16 h 27"/>
                <a:gd name="T24" fmla="*/ 8 w 29"/>
                <a:gd name="T25" fmla="*/ 15 h 27"/>
                <a:gd name="T26" fmla="*/ 10 w 29"/>
                <a:gd name="T27" fmla="*/ 16 h 27"/>
                <a:gd name="T28" fmla="*/ 10 w 29"/>
                <a:gd name="T29" fmla="*/ 15 h 27"/>
                <a:gd name="T30" fmla="*/ 13 w 29"/>
                <a:gd name="T31" fmla="*/ 15 h 27"/>
                <a:gd name="T32" fmla="*/ 14 w 29"/>
                <a:gd name="T33" fmla="*/ 17 h 27"/>
                <a:gd name="T34" fmla="*/ 13 w 29"/>
                <a:gd name="T35" fmla="*/ 19 h 27"/>
                <a:gd name="T36" fmla="*/ 18 w 29"/>
                <a:gd name="T37" fmla="*/ 26 h 27"/>
                <a:gd name="T38" fmla="*/ 20 w 29"/>
                <a:gd name="T39" fmla="*/ 26 h 27"/>
                <a:gd name="T40" fmla="*/ 21 w 29"/>
                <a:gd name="T41" fmla="*/ 27 h 27"/>
                <a:gd name="T42" fmla="*/ 24 w 29"/>
                <a:gd name="T43" fmla="*/ 25 h 27"/>
                <a:gd name="T44" fmla="*/ 21 w 29"/>
                <a:gd name="T45" fmla="*/ 21 h 27"/>
                <a:gd name="T46" fmla="*/ 23 w 29"/>
                <a:gd name="T47" fmla="*/ 18 h 27"/>
                <a:gd name="T48" fmla="*/ 24 w 29"/>
                <a:gd name="T49" fmla="*/ 19 h 27"/>
                <a:gd name="T50" fmla="*/ 24 w 29"/>
                <a:gd name="T51" fmla="*/ 19 h 27"/>
                <a:gd name="T52" fmla="*/ 27 w 29"/>
                <a:gd name="T53" fmla="*/ 24 h 27"/>
                <a:gd name="T54" fmla="*/ 29 w 29"/>
                <a:gd name="T55" fmla="*/ 17 h 27"/>
                <a:gd name="T56" fmla="*/ 24 w 29"/>
                <a:gd name="T57" fmla="*/ 2 h 27"/>
                <a:gd name="T58" fmla="*/ 21 w 29"/>
                <a:gd name="T5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27">
                  <a:moveTo>
                    <a:pt x="21" y="0"/>
                  </a:moveTo>
                  <a:cubicBezTo>
                    <a:pt x="21" y="1"/>
                    <a:pt x="21" y="3"/>
                    <a:pt x="20" y="5"/>
                  </a:cubicBezTo>
                  <a:cubicBezTo>
                    <a:pt x="20" y="6"/>
                    <a:pt x="16" y="5"/>
                    <a:pt x="16" y="8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4" y="10"/>
                    <a:pt x="13" y="10"/>
                    <a:pt x="13" y="10"/>
                  </a:cubicBezTo>
                  <a:cubicBezTo>
                    <a:pt x="11" y="10"/>
                    <a:pt x="12" y="7"/>
                    <a:pt x="9" y="7"/>
                  </a:cubicBezTo>
                  <a:cubicBezTo>
                    <a:pt x="5" y="7"/>
                    <a:pt x="6" y="11"/>
                    <a:pt x="2" y="11"/>
                  </a:cubicBezTo>
                  <a:cubicBezTo>
                    <a:pt x="2" y="13"/>
                    <a:pt x="1" y="14"/>
                    <a:pt x="1" y="16"/>
                  </a:cubicBezTo>
                  <a:cubicBezTo>
                    <a:pt x="1" y="17"/>
                    <a:pt x="2" y="18"/>
                    <a:pt x="2" y="18"/>
                  </a:cubicBezTo>
                  <a:cubicBezTo>
                    <a:pt x="2" y="19"/>
                    <a:pt x="0" y="23"/>
                    <a:pt x="1" y="23"/>
                  </a:cubicBezTo>
                  <a:cubicBezTo>
                    <a:pt x="4" y="23"/>
                    <a:pt x="3" y="16"/>
                    <a:pt x="6" y="15"/>
                  </a:cubicBezTo>
                  <a:cubicBezTo>
                    <a:pt x="6" y="15"/>
                    <a:pt x="7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9" y="16"/>
                    <a:pt x="9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4" y="16"/>
                    <a:pt x="14" y="17"/>
                  </a:cubicBezTo>
                  <a:cubicBezTo>
                    <a:pt x="13" y="17"/>
                    <a:pt x="13" y="18"/>
                    <a:pt x="13" y="19"/>
                  </a:cubicBezTo>
                  <a:cubicBezTo>
                    <a:pt x="13" y="23"/>
                    <a:pt x="15" y="26"/>
                    <a:pt x="18" y="26"/>
                  </a:cubicBezTo>
                  <a:cubicBezTo>
                    <a:pt x="19" y="26"/>
                    <a:pt x="20" y="26"/>
                    <a:pt x="20" y="26"/>
                  </a:cubicBezTo>
                  <a:cubicBezTo>
                    <a:pt x="20" y="26"/>
                    <a:pt x="21" y="27"/>
                    <a:pt x="21" y="27"/>
                  </a:cubicBezTo>
                  <a:cubicBezTo>
                    <a:pt x="23" y="27"/>
                    <a:pt x="24" y="26"/>
                    <a:pt x="24" y="25"/>
                  </a:cubicBezTo>
                  <a:cubicBezTo>
                    <a:pt x="24" y="23"/>
                    <a:pt x="21" y="22"/>
                    <a:pt x="21" y="21"/>
                  </a:cubicBezTo>
                  <a:cubicBezTo>
                    <a:pt x="21" y="19"/>
                    <a:pt x="22" y="19"/>
                    <a:pt x="23" y="18"/>
                  </a:cubicBezTo>
                  <a:cubicBezTo>
                    <a:pt x="23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20"/>
                    <a:pt x="26" y="23"/>
                    <a:pt x="27" y="24"/>
                  </a:cubicBezTo>
                  <a:cubicBezTo>
                    <a:pt x="27" y="20"/>
                    <a:pt x="29" y="19"/>
                    <a:pt x="29" y="17"/>
                  </a:cubicBezTo>
                  <a:cubicBezTo>
                    <a:pt x="29" y="15"/>
                    <a:pt x="26" y="3"/>
                    <a:pt x="24" y="2"/>
                  </a:cubicBezTo>
                  <a:cubicBezTo>
                    <a:pt x="24" y="1"/>
                    <a:pt x="2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56" name="Freeform 38"/>
            <p:cNvSpPr>
              <a:spLocks/>
            </p:cNvSpPr>
            <p:nvPr/>
          </p:nvSpPr>
          <p:spPr bwMode="auto">
            <a:xfrm>
              <a:off x="6866548" y="4016516"/>
              <a:ext cx="45910" cy="48694"/>
            </a:xfrm>
            <a:custGeom>
              <a:avLst/>
              <a:gdLst>
                <a:gd name="T0" fmla="*/ 0 w 14"/>
                <a:gd name="T1" fmla="*/ 15 h 15"/>
                <a:gd name="T2" fmla="*/ 1 w 14"/>
                <a:gd name="T3" fmla="*/ 15 h 15"/>
                <a:gd name="T4" fmla="*/ 9 w 14"/>
                <a:gd name="T5" fmla="*/ 6 h 15"/>
                <a:gd name="T6" fmla="*/ 12 w 14"/>
                <a:gd name="T7" fmla="*/ 4 h 15"/>
                <a:gd name="T8" fmla="*/ 14 w 14"/>
                <a:gd name="T9" fmla="*/ 3 h 15"/>
                <a:gd name="T10" fmla="*/ 12 w 14"/>
                <a:gd name="T11" fmla="*/ 0 h 15"/>
                <a:gd name="T12" fmla="*/ 11 w 14"/>
                <a:gd name="T13" fmla="*/ 2 h 15"/>
                <a:gd name="T14" fmla="*/ 0 w 14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5">
                  <a:moveTo>
                    <a:pt x="0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4" y="13"/>
                    <a:pt x="8" y="11"/>
                    <a:pt x="9" y="6"/>
                  </a:cubicBezTo>
                  <a:cubicBezTo>
                    <a:pt x="10" y="6"/>
                    <a:pt x="12" y="6"/>
                    <a:pt x="12" y="4"/>
                  </a:cubicBezTo>
                  <a:cubicBezTo>
                    <a:pt x="13" y="4"/>
                    <a:pt x="13" y="4"/>
                    <a:pt x="14" y="3"/>
                  </a:cubicBezTo>
                  <a:cubicBezTo>
                    <a:pt x="13" y="2"/>
                    <a:pt x="12" y="2"/>
                    <a:pt x="12" y="0"/>
                  </a:cubicBezTo>
                  <a:cubicBezTo>
                    <a:pt x="12" y="0"/>
                    <a:pt x="12" y="1"/>
                    <a:pt x="11" y="2"/>
                  </a:cubicBezTo>
                  <a:cubicBezTo>
                    <a:pt x="9" y="7"/>
                    <a:pt x="2" y="9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57" name="Freeform 39"/>
            <p:cNvSpPr>
              <a:spLocks/>
            </p:cNvSpPr>
            <p:nvPr/>
          </p:nvSpPr>
          <p:spPr bwMode="auto">
            <a:xfrm>
              <a:off x="6902720" y="3852349"/>
              <a:ext cx="91820" cy="130777"/>
            </a:xfrm>
            <a:custGeom>
              <a:avLst/>
              <a:gdLst>
                <a:gd name="T0" fmla="*/ 0 w 28"/>
                <a:gd name="T1" fmla="*/ 23 h 40"/>
                <a:gd name="T2" fmla="*/ 5 w 28"/>
                <a:gd name="T3" fmla="*/ 27 h 40"/>
                <a:gd name="T4" fmla="*/ 6 w 28"/>
                <a:gd name="T5" fmla="*/ 26 h 40"/>
                <a:gd name="T6" fmla="*/ 7 w 28"/>
                <a:gd name="T7" fmla="*/ 26 h 40"/>
                <a:gd name="T8" fmla="*/ 7 w 28"/>
                <a:gd name="T9" fmla="*/ 28 h 40"/>
                <a:gd name="T10" fmla="*/ 6 w 28"/>
                <a:gd name="T11" fmla="*/ 30 h 40"/>
                <a:gd name="T12" fmla="*/ 9 w 28"/>
                <a:gd name="T13" fmla="*/ 32 h 40"/>
                <a:gd name="T14" fmla="*/ 13 w 28"/>
                <a:gd name="T15" fmla="*/ 31 h 40"/>
                <a:gd name="T16" fmla="*/ 18 w 28"/>
                <a:gd name="T17" fmla="*/ 36 h 40"/>
                <a:gd name="T18" fmla="*/ 18 w 28"/>
                <a:gd name="T19" fmla="*/ 32 h 40"/>
                <a:gd name="T20" fmla="*/ 26 w 28"/>
                <a:gd name="T21" fmla="*/ 38 h 40"/>
                <a:gd name="T22" fmla="*/ 27 w 28"/>
                <a:gd name="T23" fmla="*/ 40 h 40"/>
                <a:gd name="T24" fmla="*/ 28 w 28"/>
                <a:gd name="T25" fmla="*/ 39 h 40"/>
                <a:gd name="T26" fmla="*/ 28 w 28"/>
                <a:gd name="T27" fmla="*/ 37 h 40"/>
                <a:gd name="T28" fmla="*/ 25 w 28"/>
                <a:gd name="T29" fmla="*/ 35 h 40"/>
                <a:gd name="T30" fmla="*/ 23 w 28"/>
                <a:gd name="T31" fmla="*/ 35 h 40"/>
                <a:gd name="T32" fmla="*/ 25 w 28"/>
                <a:gd name="T33" fmla="*/ 32 h 40"/>
                <a:gd name="T34" fmla="*/ 23 w 28"/>
                <a:gd name="T35" fmla="*/ 32 h 40"/>
                <a:gd name="T36" fmla="*/ 22 w 28"/>
                <a:gd name="T37" fmla="*/ 33 h 40"/>
                <a:gd name="T38" fmla="*/ 17 w 28"/>
                <a:gd name="T39" fmla="*/ 28 h 40"/>
                <a:gd name="T40" fmla="*/ 15 w 28"/>
                <a:gd name="T41" fmla="*/ 30 h 40"/>
                <a:gd name="T42" fmla="*/ 15 w 28"/>
                <a:gd name="T43" fmla="*/ 31 h 40"/>
                <a:gd name="T44" fmla="*/ 10 w 28"/>
                <a:gd name="T45" fmla="*/ 22 h 40"/>
                <a:gd name="T46" fmla="*/ 14 w 28"/>
                <a:gd name="T47" fmla="*/ 13 h 40"/>
                <a:gd name="T48" fmla="*/ 11 w 28"/>
                <a:gd name="T49" fmla="*/ 4 h 40"/>
                <a:gd name="T50" fmla="*/ 11 w 28"/>
                <a:gd name="T51" fmla="*/ 3 h 40"/>
                <a:gd name="T52" fmla="*/ 11 w 28"/>
                <a:gd name="T53" fmla="*/ 2 h 40"/>
                <a:gd name="T54" fmla="*/ 8 w 28"/>
                <a:gd name="T55" fmla="*/ 4 h 40"/>
                <a:gd name="T56" fmla="*/ 4 w 28"/>
                <a:gd name="T57" fmla="*/ 0 h 40"/>
                <a:gd name="T58" fmla="*/ 2 w 28"/>
                <a:gd name="T59" fmla="*/ 4 h 40"/>
                <a:gd name="T60" fmla="*/ 3 w 28"/>
                <a:gd name="T61" fmla="*/ 10 h 40"/>
                <a:gd name="T62" fmla="*/ 2 w 28"/>
                <a:gd name="T63" fmla="*/ 16 h 40"/>
                <a:gd name="T64" fmla="*/ 0 w 28"/>
                <a:gd name="T65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" h="40">
                  <a:moveTo>
                    <a:pt x="0" y="23"/>
                  </a:moveTo>
                  <a:cubicBezTo>
                    <a:pt x="0" y="24"/>
                    <a:pt x="4" y="27"/>
                    <a:pt x="5" y="27"/>
                  </a:cubicBezTo>
                  <a:cubicBezTo>
                    <a:pt x="5" y="27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6" y="28"/>
                    <a:pt x="6" y="30"/>
                  </a:cubicBezTo>
                  <a:cubicBezTo>
                    <a:pt x="6" y="31"/>
                    <a:pt x="8" y="32"/>
                    <a:pt x="9" y="32"/>
                  </a:cubicBezTo>
                  <a:cubicBezTo>
                    <a:pt x="10" y="33"/>
                    <a:pt x="11" y="31"/>
                    <a:pt x="13" y="31"/>
                  </a:cubicBezTo>
                  <a:cubicBezTo>
                    <a:pt x="15" y="31"/>
                    <a:pt x="16" y="36"/>
                    <a:pt x="18" y="36"/>
                  </a:cubicBezTo>
                  <a:cubicBezTo>
                    <a:pt x="18" y="34"/>
                    <a:pt x="17" y="33"/>
                    <a:pt x="18" y="32"/>
                  </a:cubicBezTo>
                  <a:cubicBezTo>
                    <a:pt x="20" y="34"/>
                    <a:pt x="24" y="36"/>
                    <a:pt x="26" y="38"/>
                  </a:cubicBezTo>
                  <a:cubicBezTo>
                    <a:pt x="26" y="39"/>
                    <a:pt x="26" y="40"/>
                    <a:pt x="27" y="40"/>
                  </a:cubicBezTo>
                  <a:cubicBezTo>
                    <a:pt x="27" y="40"/>
                    <a:pt x="27" y="39"/>
                    <a:pt x="28" y="39"/>
                  </a:cubicBezTo>
                  <a:cubicBezTo>
                    <a:pt x="28" y="38"/>
                    <a:pt x="28" y="38"/>
                    <a:pt x="28" y="37"/>
                  </a:cubicBezTo>
                  <a:cubicBezTo>
                    <a:pt x="26" y="37"/>
                    <a:pt x="25" y="36"/>
                    <a:pt x="25" y="35"/>
                  </a:cubicBezTo>
                  <a:cubicBezTo>
                    <a:pt x="24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2"/>
                  </a:cubicBezTo>
                  <a:cubicBezTo>
                    <a:pt x="24" y="32"/>
                    <a:pt x="24" y="32"/>
                    <a:pt x="23" y="32"/>
                  </a:cubicBezTo>
                  <a:cubicBezTo>
                    <a:pt x="23" y="32"/>
                    <a:pt x="22" y="33"/>
                    <a:pt x="22" y="33"/>
                  </a:cubicBezTo>
                  <a:cubicBezTo>
                    <a:pt x="20" y="33"/>
                    <a:pt x="20" y="29"/>
                    <a:pt x="17" y="28"/>
                  </a:cubicBezTo>
                  <a:cubicBezTo>
                    <a:pt x="16" y="28"/>
                    <a:pt x="15" y="29"/>
                    <a:pt x="15" y="30"/>
                  </a:cubicBezTo>
                  <a:cubicBezTo>
                    <a:pt x="15" y="30"/>
                    <a:pt x="15" y="31"/>
                    <a:pt x="15" y="31"/>
                  </a:cubicBezTo>
                  <a:cubicBezTo>
                    <a:pt x="13" y="30"/>
                    <a:pt x="10" y="25"/>
                    <a:pt x="10" y="22"/>
                  </a:cubicBezTo>
                  <a:cubicBezTo>
                    <a:pt x="10" y="18"/>
                    <a:pt x="14" y="18"/>
                    <a:pt x="14" y="13"/>
                  </a:cubicBezTo>
                  <a:cubicBezTo>
                    <a:pt x="14" y="10"/>
                    <a:pt x="11" y="7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0" y="2"/>
                    <a:pt x="9" y="4"/>
                    <a:pt x="8" y="4"/>
                  </a:cubicBezTo>
                  <a:cubicBezTo>
                    <a:pt x="6" y="4"/>
                    <a:pt x="6" y="0"/>
                    <a:pt x="4" y="0"/>
                  </a:cubicBezTo>
                  <a:cubicBezTo>
                    <a:pt x="3" y="0"/>
                    <a:pt x="2" y="2"/>
                    <a:pt x="2" y="4"/>
                  </a:cubicBezTo>
                  <a:cubicBezTo>
                    <a:pt x="2" y="7"/>
                    <a:pt x="3" y="8"/>
                    <a:pt x="3" y="10"/>
                  </a:cubicBezTo>
                  <a:cubicBezTo>
                    <a:pt x="3" y="12"/>
                    <a:pt x="2" y="15"/>
                    <a:pt x="2" y="16"/>
                  </a:cubicBezTo>
                  <a:cubicBezTo>
                    <a:pt x="0" y="16"/>
                    <a:pt x="0" y="20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58" name="Freeform 40"/>
            <p:cNvSpPr>
              <a:spLocks/>
            </p:cNvSpPr>
            <p:nvPr/>
          </p:nvSpPr>
          <p:spPr bwMode="auto">
            <a:xfrm>
              <a:off x="6994540" y="3983126"/>
              <a:ext cx="33389" cy="52867"/>
            </a:xfrm>
            <a:custGeom>
              <a:avLst/>
              <a:gdLst>
                <a:gd name="T0" fmla="*/ 7 w 10"/>
                <a:gd name="T1" fmla="*/ 1 h 16"/>
                <a:gd name="T2" fmla="*/ 2 w 10"/>
                <a:gd name="T3" fmla="*/ 0 h 16"/>
                <a:gd name="T4" fmla="*/ 0 w 10"/>
                <a:gd name="T5" fmla="*/ 1 h 16"/>
                <a:gd name="T6" fmla="*/ 5 w 10"/>
                <a:gd name="T7" fmla="*/ 7 h 16"/>
                <a:gd name="T8" fmla="*/ 4 w 10"/>
                <a:gd name="T9" fmla="*/ 8 h 16"/>
                <a:gd name="T10" fmla="*/ 2 w 10"/>
                <a:gd name="T11" fmla="*/ 8 h 16"/>
                <a:gd name="T12" fmla="*/ 2 w 10"/>
                <a:gd name="T13" fmla="*/ 9 h 16"/>
                <a:gd name="T14" fmla="*/ 5 w 10"/>
                <a:gd name="T15" fmla="*/ 12 h 16"/>
                <a:gd name="T16" fmla="*/ 5 w 10"/>
                <a:gd name="T17" fmla="*/ 13 h 16"/>
                <a:gd name="T18" fmla="*/ 6 w 10"/>
                <a:gd name="T19" fmla="*/ 16 h 16"/>
                <a:gd name="T20" fmla="*/ 7 w 10"/>
                <a:gd name="T21" fmla="*/ 16 h 16"/>
                <a:gd name="T22" fmla="*/ 8 w 10"/>
                <a:gd name="T23" fmla="*/ 14 h 16"/>
                <a:gd name="T24" fmla="*/ 6 w 10"/>
                <a:gd name="T25" fmla="*/ 10 h 16"/>
                <a:gd name="T26" fmla="*/ 9 w 10"/>
                <a:gd name="T27" fmla="*/ 11 h 16"/>
                <a:gd name="T28" fmla="*/ 10 w 10"/>
                <a:gd name="T29" fmla="*/ 8 h 16"/>
                <a:gd name="T30" fmla="*/ 8 w 10"/>
                <a:gd name="T31" fmla="*/ 6 h 16"/>
                <a:gd name="T32" fmla="*/ 8 w 10"/>
                <a:gd name="T33" fmla="*/ 3 h 16"/>
                <a:gd name="T34" fmla="*/ 7 w 10"/>
                <a:gd name="T35" fmla="*/ 3 h 16"/>
                <a:gd name="T36" fmla="*/ 7 w 10"/>
                <a:gd name="T3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6">
                  <a:moveTo>
                    <a:pt x="7" y="1"/>
                  </a:moveTo>
                  <a:cubicBezTo>
                    <a:pt x="5" y="1"/>
                    <a:pt x="4" y="0"/>
                    <a:pt x="2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1" y="3"/>
                    <a:pt x="5" y="4"/>
                    <a:pt x="5" y="7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4" y="8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2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4" y="16"/>
                    <a:pt x="6" y="16"/>
                  </a:cubicBezTo>
                  <a:cubicBezTo>
                    <a:pt x="6" y="16"/>
                    <a:pt x="7" y="16"/>
                    <a:pt x="7" y="1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4"/>
                    <a:pt x="6" y="12"/>
                    <a:pt x="6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9"/>
                    <a:pt x="10" y="8"/>
                  </a:cubicBezTo>
                  <a:cubicBezTo>
                    <a:pt x="9" y="8"/>
                    <a:pt x="8" y="6"/>
                    <a:pt x="8" y="6"/>
                  </a:cubicBezTo>
                  <a:cubicBezTo>
                    <a:pt x="8" y="6"/>
                    <a:pt x="8" y="4"/>
                    <a:pt x="8" y="3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2"/>
                    <a:pt x="7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59" name="Freeform 41"/>
            <p:cNvSpPr>
              <a:spLocks/>
            </p:cNvSpPr>
            <p:nvPr/>
          </p:nvSpPr>
          <p:spPr bwMode="auto">
            <a:xfrm>
              <a:off x="6951412" y="3997039"/>
              <a:ext cx="23651" cy="31999"/>
            </a:xfrm>
            <a:custGeom>
              <a:avLst/>
              <a:gdLst>
                <a:gd name="T0" fmla="*/ 2 w 7"/>
                <a:gd name="T1" fmla="*/ 1 h 10"/>
                <a:gd name="T2" fmla="*/ 1 w 7"/>
                <a:gd name="T3" fmla="*/ 0 h 10"/>
                <a:gd name="T4" fmla="*/ 0 w 7"/>
                <a:gd name="T5" fmla="*/ 1 h 10"/>
                <a:gd name="T6" fmla="*/ 1 w 7"/>
                <a:gd name="T7" fmla="*/ 10 h 10"/>
                <a:gd name="T8" fmla="*/ 7 w 7"/>
                <a:gd name="T9" fmla="*/ 4 h 10"/>
                <a:gd name="T10" fmla="*/ 2 w 7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1" y="7"/>
                    <a:pt x="1" y="10"/>
                  </a:cubicBezTo>
                  <a:cubicBezTo>
                    <a:pt x="3" y="9"/>
                    <a:pt x="7" y="7"/>
                    <a:pt x="7" y="4"/>
                  </a:cubicBezTo>
                  <a:cubicBezTo>
                    <a:pt x="7" y="2"/>
                    <a:pt x="4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60" name="Freeform 42"/>
            <p:cNvSpPr>
              <a:spLocks/>
            </p:cNvSpPr>
            <p:nvPr/>
          </p:nvSpPr>
          <p:spPr bwMode="auto">
            <a:xfrm>
              <a:off x="6965325" y="4016516"/>
              <a:ext cx="22259" cy="43129"/>
            </a:xfrm>
            <a:custGeom>
              <a:avLst/>
              <a:gdLst>
                <a:gd name="T0" fmla="*/ 4 w 7"/>
                <a:gd name="T1" fmla="*/ 1 h 13"/>
                <a:gd name="T2" fmla="*/ 2 w 7"/>
                <a:gd name="T3" fmla="*/ 6 h 13"/>
                <a:gd name="T4" fmla="*/ 0 w 7"/>
                <a:gd name="T5" fmla="*/ 8 h 13"/>
                <a:gd name="T6" fmla="*/ 5 w 7"/>
                <a:gd name="T7" fmla="*/ 13 h 13"/>
                <a:gd name="T8" fmla="*/ 6 w 7"/>
                <a:gd name="T9" fmla="*/ 12 h 13"/>
                <a:gd name="T10" fmla="*/ 5 w 7"/>
                <a:gd name="T11" fmla="*/ 9 h 13"/>
                <a:gd name="T12" fmla="*/ 7 w 7"/>
                <a:gd name="T13" fmla="*/ 3 h 13"/>
                <a:gd name="T14" fmla="*/ 4 w 7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3">
                  <a:moveTo>
                    <a:pt x="4" y="1"/>
                  </a:moveTo>
                  <a:cubicBezTo>
                    <a:pt x="3" y="1"/>
                    <a:pt x="2" y="6"/>
                    <a:pt x="2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9"/>
                    <a:pt x="4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7"/>
                    <a:pt x="7" y="5"/>
                    <a:pt x="7" y="3"/>
                  </a:cubicBezTo>
                  <a:cubicBezTo>
                    <a:pt x="7" y="2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61" name="Freeform 43"/>
            <p:cNvSpPr>
              <a:spLocks/>
            </p:cNvSpPr>
            <p:nvPr/>
          </p:nvSpPr>
          <p:spPr bwMode="auto">
            <a:xfrm>
              <a:off x="6984802" y="4019299"/>
              <a:ext cx="12521" cy="23651"/>
            </a:xfrm>
            <a:custGeom>
              <a:avLst/>
              <a:gdLst>
                <a:gd name="T0" fmla="*/ 0 w 4"/>
                <a:gd name="T1" fmla="*/ 7 h 7"/>
                <a:gd name="T2" fmla="*/ 1 w 4"/>
                <a:gd name="T3" fmla="*/ 7 h 7"/>
                <a:gd name="T4" fmla="*/ 4 w 4"/>
                <a:gd name="T5" fmla="*/ 0 h 7"/>
                <a:gd name="T6" fmla="*/ 2 w 4"/>
                <a:gd name="T7" fmla="*/ 0 h 7"/>
                <a:gd name="T8" fmla="*/ 0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4"/>
                    <a:pt x="4" y="4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4"/>
                    <a:pt x="1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62" name="Freeform 44"/>
            <p:cNvSpPr>
              <a:spLocks/>
            </p:cNvSpPr>
            <p:nvPr/>
          </p:nvSpPr>
          <p:spPr bwMode="auto">
            <a:xfrm>
              <a:off x="6991758" y="4035994"/>
              <a:ext cx="15303" cy="13912"/>
            </a:xfrm>
            <a:custGeom>
              <a:avLst/>
              <a:gdLst>
                <a:gd name="T0" fmla="*/ 5 w 5"/>
                <a:gd name="T1" fmla="*/ 0 h 4"/>
                <a:gd name="T2" fmla="*/ 2 w 5"/>
                <a:gd name="T3" fmla="*/ 0 h 4"/>
                <a:gd name="T4" fmla="*/ 0 w 5"/>
                <a:gd name="T5" fmla="*/ 3 h 4"/>
                <a:gd name="T6" fmla="*/ 1 w 5"/>
                <a:gd name="T7" fmla="*/ 4 h 4"/>
                <a:gd name="T8" fmla="*/ 5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3" y="4"/>
                    <a:pt x="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63" name="Freeform 45"/>
            <p:cNvSpPr>
              <a:spLocks/>
            </p:cNvSpPr>
            <p:nvPr/>
          </p:nvSpPr>
          <p:spPr bwMode="auto">
            <a:xfrm>
              <a:off x="6975063" y="3983126"/>
              <a:ext cx="16695" cy="19477"/>
            </a:xfrm>
            <a:custGeom>
              <a:avLst/>
              <a:gdLst>
                <a:gd name="T0" fmla="*/ 5 w 5"/>
                <a:gd name="T1" fmla="*/ 5 h 6"/>
                <a:gd name="T2" fmla="*/ 2 w 5"/>
                <a:gd name="T3" fmla="*/ 0 h 6"/>
                <a:gd name="T4" fmla="*/ 0 w 5"/>
                <a:gd name="T5" fmla="*/ 0 h 6"/>
                <a:gd name="T6" fmla="*/ 0 w 5"/>
                <a:gd name="T7" fmla="*/ 3 h 6"/>
                <a:gd name="T8" fmla="*/ 3 w 5"/>
                <a:gd name="T9" fmla="*/ 3 h 6"/>
                <a:gd name="T10" fmla="*/ 5 w 5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5" y="5"/>
                  </a:moveTo>
                  <a:cubicBezTo>
                    <a:pt x="5" y="2"/>
                    <a:pt x="3" y="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4"/>
                    <a:pt x="5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64" name="Freeform 46"/>
            <p:cNvSpPr>
              <a:spLocks/>
            </p:cNvSpPr>
            <p:nvPr/>
          </p:nvSpPr>
          <p:spPr bwMode="auto">
            <a:xfrm>
              <a:off x="6919414" y="3963649"/>
              <a:ext cx="25042" cy="23651"/>
            </a:xfrm>
            <a:custGeom>
              <a:avLst/>
              <a:gdLst>
                <a:gd name="T0" fmla="*/ 6 w 8"/>
                <a:gd name="T1" fmla="*/ 7 h 7"/>
                <a:gd name="T2" fmla="*/ 7 w 8"/>
                <a:gd name="T3" fmla="*/ 3 h 7"/>
                <a:gd name="T4" fmla="*/ 2 w 8"/>
                <a:gd name="T5" fmla="*/ 0 h 7"/>
                <a:gd name="T6" fmla="*/ 0 w 8"/>
                <a:gd name="T7" fmla="*/ 0 h 7"/>
                <a:gd name="T8" fmla="*/ 6 w 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7" y="7"/>
                    <a:pt x="8" y="5"/>
                    <a:pt x="7" y="3"/>
                  </a:cubicBezTo>
                  <a:cubicBezTo>
                    <a:pt x="7" y="1"/>
                    <a:pt x="5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65" name="Freeform 47"/>
            <p:cNvSpPr>
              <a:spLocks/>
            </p:cNvSpPr>
            <p:nvPr/>
          </p:nvSpPr>
          <p:spPr bwMode="auto">
            <a:xfrm>
              <a:off x="6944456" y="3966432"/>
              <a:ext cx="6956" cy="4174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66" name="Freeform 48"/>
            <p:cNvSpPr>
              <a:spLocks/>
            </p:cNvSpPr>
            <p:nvPr/>
          </p:nvSpPr>
          <p:spPr bwMode="auto">
            <a:xfrm>
              <a:off x="6908285" y="3696529"/>
              <a:ext cx="47301" cy="66780"/>
            </a:xfrm>
            <a:custGeom>
              <a:avLst/>
              <a:gdLst>
                <a:gd name="T0" fmla="*/ 8 w 14"/>
                <a:gd name="T1" fmla="*/ 0 h 20"/>
                <a:gd name="T2" fmla="*/ 0 w 14"/>
                <a:gd name="T3" fmla="*/ 14 h 20"/>
                <a:gd name="T4" fmla="*/ 4 w 14"/>
                <a:gd name="T5" fmla="*/ 20 h 20"/>
                <a:gd name="T6" fmla="*/ 8 w 14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0">
                  <a:moveTo>
                    <a:pt x="8" y="0"/>
                  </a:moveTo>
                  <a:cubicBezTo>
                    <a:pt x="5" y="0"/>
                    <a:pt x="0" y="9"/>
                    <a:pt x="0" y="14"/>
                  </a:cubicBezTo>
                  <a:cubicBezTo>
                    <a:pt x="0" y="17"/>
                    <a:pt x="0" y="20"/>
                    <a:pt x="4" y="20"/>
                  </a:cubicBezTo>
                  <a:cubicBezTo>
                    <a:pt x="9" y="20"/>
                    <a:pt x="1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67" name="Freeform 49"/>
            <p:cNvSpPr>
              <a:spLocks/>
            </p:cNvSpPr>
            <p:nvPr/>
          </p:nvSpPr>
          <p:spPr bwMode="auto">
            <a:xfrm>
              <a:off x="6655083" y="3812003"/>
              <a:ext cx="59822" cy="45911"/>
            </a:xfrm>
            <a:custGeom>
              <a:avLst/>
              <a:gdLst>
                <a:gd name="T0" fmla="*/ 18 w 18"/>
                <a:gd name="T1" fmla="*/ 4 h 14"/>
                <a:gd name="T2" fmla="*/ 16 w 18"/>
                <a:gd name="T3" fmla="*/ 0 h 14"/>
                <a:gd name="T4" fmla="*/ 4 w 18"/>
                <a:gd name="T5" fmla="*/ 6 h 14"/>
                <a:gd name="T6" fmla="*/ 4 w 18"/>
                <a:gd name="T7" fmla="*/ 9 h 14"/>
                <a:gd name="T8" fmla="*/ 9 w 18"/>
                <a:gd name="T9" fmla="*/ 14 h 14"/>
                <a:gd name="T10" fmla="*/ 18 w 18"/>
                <a:gd name="T1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4">
                  <a:moveTo>
                    <a:pt x="18" y="4"/>
                  </a:moveTo>
                  <a:cubicBezTo>
                    <a:pt x="18" y="2"/>
                    <a:pt x="17" y="0"/>
                    <a:pt x="16" y="0"/>
                  </a:cubicBezTo>
                  <a:cubicBezTo>
                    <a:pt x="13" y="0"/>
                    <a:pt x="4" y="6"/>
                    <a:pt x="4" y="6"/>
                  </a:cubicBezTo>
                  <a:cubicBezTo>
                    <a:pt x="0" y="6"/>
                    <a:pt x="4" y="8"/>
                    <a:pt x="4" y="9"/>
                  </a:cubicBezTo>
                  <a:cubicBezTo>
                    <a:pt x="4" y="12"/>
                    <a:pt x="5" y="14"/>
                    <a:pt x="9" y="14"/>
                  </a:cubicBezTo>
                  <a:cubicBezTo>
                    <a:pt x="12" y="14"/>
                    <a:pt x="18" y="7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68" name="Freeform 50"/>
            <p:cNvSpPr>
              <a:spLocks/>
            </p:cNvSpPr>
            <p:nvPr/>
          </p:nvSpPr>
          <p:spPr bwMode="auto">
            <a:xfrm>
              <a:off x="6596652" y="4276680"/>
              <a:ext cx="31998" cy="29216"/>
            </a:xfrm>
            <a:custGeom>
              <a:avLst/>
              <a:gdLst>
                <a:gd name="T0" fmla="*/ 4 w 10"/>
                <a:gd name="T1" fmla="*/ 6 h 9"/>
                <a:gd name="T2" fmla="*/ 6 w 10"/>
                <a:gd name="T3" fmla="*/ 9 h 9"/>
                <a:gd name="T4" fmla="*/ 9 w 10"/>
                <a:gd name="T5" fmla="*/ 9 h 9"/>
                <a:gd name="T6" fmla="*/ 10 w 10"/>
                <a:gd name="T7" fmla="*/ 9 h 9"/>
                <a:gd name="T8" fmla="*/ 10 w 10"/>
                <a:gd name="T9" fmla="*/ 8 h 9"/>
                <a:gd name="T10" fmla="*/ 4 w 10"/>
                <a:gd name="T11" fmla="*/ 0 h 9"/>
                <a:gd name="T12" fmla="*/ 0 w 10"/>
                <a:gd name="T13" fmla="*/ 4 h 9"/>
                <a:gd name="T14" fmla="*/ 4 w 10"/>
                <a:gd name="T1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4" y="6"/>
                  </a:moveTo>
                  <a:cubicBezTo>
                    <a:pt x="4" y="7"/>
                    <a:pt x="5" y="9"/>
                    <a:pt x="6" y="9"/>
                  </a:cubicBezTo>
                  <a:cubicBezTo>
                    <a:pt x="7" y="9"/>
                    <a:pt x="7" y="9"/>
                    <a:pt x="9" y="9"/>
                  </a:cubicBezTo>
                  <a:cubicBezTo>
                    <a:pt x="9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7" y="8"/>
                    <a:pt x="5" y="4"/>
                    <a:pt x="4" y="0"/>
                  </a:cubicBezTo>
                  <a:cubicBezTo>
                    <a:pt x="3" y="1"/>
                    <a:pt x="0" y="3"/>
                    <a:pt x="0" y="4"/>
                  </a:cubicBezTo>
                  <a:cubicBezTo>
                    <a:pt x="0" y="5"/>
                    <a:pt x="3" y="5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69" name="Freeform 51"/>
            <p:cNvSpPr>
              <a:spLocks/>
            </p:cNvSpPr>
            <p:nvPr/>
          </p:nvSpPr>
          <p:spPr bwMode="auto">
            <a:xfrm>
              <a:off x="6649518" y="4303114"/>
              <a:ext cx="12521" cy="12521"/>
            </a:xfrm>
            <a:custGeom>
              <a:avLst/>
              <a:gdLst>
                <a:gd name="T0" fmla="*/ 2 w 4"/>
                <a:gd name="T1" fmla="*/ 4 h 4"/>
                <a:gd name="T2" fmla="*/ 4 w 4"/>
                <a:gd name="T3" fmla="*/ 2 h 4"/>
                <a:gd name="T4" fmla="*/ 2 w 4"/>
                <a:gd name="T5" fmla="*/ 0 h 4"/>
                <a:gd name="T6" fmla="*/ 0 w 4"/>
                <a:gd name="T7" fmla="*/ 0 h 4"/>
                <a:gd name="T8" fmla="*/ 0 w 4"/>
                <a:gd name="T9" fmla="*/ 2 h 4"/>
                <a:gd name="T10" fmla="*/ 2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3" y="4"/>
                    <a:pt x="4" y="3"/>
                    <a:pt x="4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70" name="Freeform 52"/>
            <p:cNvSpPr>
              <a:spLocks/>
            </p:cNvSpPr>
            <p:nvPr/>
          </p:nvSpPr>
          <p:spPr bwMode="auto">
            <a:xfrm>
              <a:off x="6457530" y="4269724"/>
              <a:ext cx="16695" cy="23651"/>
            </a:xfrm>
            <a:custGeom>
              <a:avLst/>
              <a:gdLst>
                <a:gd name="T0" fmla="*/ 2 w 5"/>
                <a:gd name="T1" fmla="*/ 0 h 7"/>
                <a:gd name="T2" fmla="*/ 0 w 5"/>
                <a:gd name="T3" fmla="*/ 0 h 7"/>
                <a:gd name="T4" fmla="*/ 0 w 5"/>
                <a:gd name="T5" fmla="*/ 1 h 7"/>
                <a:gd name="T6" fmla="*/ 4 w 5"/>
                <a:gd name="T7" fmla="*/ 7 h 7"/>
                <a:gd name="T8" fmla="*/ 2 w 5"/>
                <a:gd name="T9" fmla="*/ 2 h 7"/>
                <a:gd name="T10" fmla="*/ 2 w 5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3" y="7"/>
                    <a:pt x="4" y="7"/>
                  </a:cubicBezTo>
                  <a:cubicBezTo>
                    <a:pt x="5" y="5"/>
                    <a:pt x="3" y="3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71" name="Freeform 53"/>
            <p:cNvSpPr>
              <a:spLocks/>
            </p:cNvSpPr>
            <p:nvPr/>
          </p:nvSpPr>
          <p:spPr bwMode="auto">
            <a:xfrm>
              <a:off x="6431097" y="4226595"/>
              <a:ext cx="20868" cy="16695"/>
            </a:xfrm>
            <a:custGeom>
              <a:avLst/>
              <a:gdLst>
                <a:gd name="T0" fmla="*/ 1 w 6"/>
                <a:gd name="T1" fmla="*/ 0 h 5"/>
                <a:gd name="T2" fmla="*/ 0 w 6"/>
                <a:gd name="T3" fmla="*/ 0 h 5"/>
                <a:gd name="T4" fmla="*/ 0 w 6"/>
                <a:gd name="T5" fmla="*/ 0 h 5"/>
                <a:gd name="T6" fmla="*/ 4 w 6"/>
                <a:gd name="T7" fmla="*/ 5 h 5"/>
                <a:gd name="T8" fmla="*/ 1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5"/>
                    <a:pt x="4" y="5"/>
                  </a:cubicBezTo>
                  <a:cubicBezTo>
                    <a:pt x="6" y="5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72" name="Freeform 54"/>
            <p:cNvSpPr>
              <a:spLocks/>
            </p:cNvSpPr>
            <p:nvPr/>
          </p:nvSpPr>
          <p:spPr bwMode="auto">
            <a:xfrm>
              <a:off x="7112794" y="3496189"/>
              <a:ext cx="50084" cy="65389"/>
            </a:xfrm>
            <a:custGeom>
              <a:avLst/>
              <a:gdLst>
                <a:gd name="T0" fmla="*/ 0 w 15"/>
                <a:gd name="T1" fmla="*/ 6 h 20"/>
                <a:gd name="T2" fmla="*/ 2 w 15"/>
                <a:gd name="T3" fmla="*/ 9 h 20"/>
                <a:gd name="T4" fmla="*/ 5 w 15"/>
                <a:gd name="T5" fmla="*/ 8 h 20"/>
                <a:gd name="T6" fmla="*/ 5 w 15"/>
                <a:gd name="T7" fmla="*/ 6 h 20"/>
                <a:gd name="T8" fmla="*/ 7 w 15"/>
                <a:gd name="T9" fmla="*/ 9 h 20"/>
                <a:gd name="T10" fmla="*/ 6 w 15"/>
                <a:gd name="T11" fmla="*/ 12 h 20"/>
                <a:gd name="T12" fmla="*/ 3 w 15"/>
                <a:gd name="T13" fmla="*/ 15 h 20"/>
                <a:gd name="T14" fmla="*/ 5 w 15"/>
                <a:gd name="T15" fmla="*/ 19 h 20"/>
                <a:gd name="T16" fmla="*/ 5 w 15"/>
                <a:gd name="T17" fmla="*/ 18 h 20"/>
                <a:gd name="T18" fmla="*/ 7 w 15"/>
                <a:gd name="T19" fmla="*/ 20 h 20"/>
                <a:gd name="T20" fmla="*/ 13 w 15"/>
                <a:gd name="T21" fmla="*/ 9 h 20"/>
                <a:gd name="T22" fmla="*/ 15 w 15"/>
                <a:gd name="T23" fmla="*/ 9 h 20"/>
                <a:gd name="T24" fmla="*/ 15 w 15"/>
                <a:gd name="T25" fmla="*/ 6 h 20"/>
                <a:gd name="T26" fmla="*/ 13 w 15"/>
                <a:gd name="T27" fmla="*/ 4 h 20"/>
                <a:gd name="T28" fmla="*/ 13 w 15"/>
                <a:gd name="T29" fmla="*/ 2 h 20"/>
                <a:gd name="T30" fmla="*/ 7 w 15"/>
                <a:gd name="T31" fmla="*/ 0 h 20"/>
                <a:gd name="T32" fmla="*/ 0 w 15"/>
                <a:gd name="T3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20">
                  <a:moveTo>
                    <a:pt x="0" y="6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8"/>
                    <a:pt x="5" y="8"/>
                  </a:cubicBezTo>
                  <a:cubicBezTo>
                    <a:pt x="5" y="7"/>
                    <a:pt x="5" y="6"/>
                    <a:pt x="5" y="6"/>
                  </a:cubicBezTo>
                  <a:cubicBezTo>
                    <a:pt x="5" y="7"/>
                    <a:pt x="6" y="8"/>
                    <a:pt x="7" y="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3" y="15"/>
                    <a:pt x="3" y="15"/>
                  </a:cubicBezTo>
                  <a:cubicBezTo>
                    <a:pt x="3" y="16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20"/>
                    <a:pt x="7" y="20"/>
                  </a:cubicBezTo>
                  <a:cubicBezTo>
                    <a:pt x="10" y="20"/>
                    <a:pt x="12" y="13"/>
                    <a:pt x="13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3" y="3"/>
                    <a:pt x="13" y="2"/>
                  </a:cubicBezTo>
                  <a:cubicBezTo>
                    <a:pt x="10" y="2"/>
                    <a:pt x="9" y="0"/>
                    <a:pt x="7" y="0"/>
                  </a:cubicBezTo>
                  <a:cubicBezTo>
                    <a:pt x="6" y="0"/>
                    <a:pt x="0" y="5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73" name="Freeform 55"/>
            <p:cNvSpPr>
              <a:spLocks/>
            </p:cNvSpPr>
            <p:nvPr/>
          </p:nvSpPr>
          <p:spPr bwMode="auto">
            <a:xfrm>
              <a:off x="7172616" y="3482277"/>
              <a:ext cx="48693" cy="40346"/>
            </a:xfrm>
            <a:custGeom>
              <a:avLst/>
              <a:gdLst>
                <a:gd name="T0" fmla="*/ 3 w 15"/>
                <a:gd name="T1" fmla="*/ 12 h 12"/>
                <a:gd name="T2" fmla="*/ 8 w 15"/>
                <a:gd name="T3" fmla="*/ 6 h 12"/>
                <a:gd name="T4" fmla="*/ 11 w 15"/>
                <a:gd name="T5" fmla="*/ 8 h 12"/>
                <a:gd name="T6" fmla="*/ 11 w 15"/>
                <a:gd name="T7" fmla="*/ 0 h 12"/>
                <a:gd name="T8" fmla="*/ 4 w 15"/>
                <a:gd name="T9" fmla="*/ 3 h 12"/>
                <a:gd name="T10" fmla="*/ 0 w 15"/>
                <a:gd name="T11" fmla="*/ 6 h 12"/>
                <a:gd name="T12" fmla="*/ 1 w 15"/>
                <a:gd name="T13" fmla="*/ 8 h 12"/>
                <a:gd name="T14" fmla="*/ 3 w 1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3" y="12"/>
                  </a:moveTo>
                  <a:cubicBezTo>
                    <a:pt x="6" y="12"/>
                    <a:pt x="6" y="8"/>
                    <a:pt x="8" y="6"/>
                  </a:cubicBezTo>
                  <a:cubicBezTo>
                    <a:pt x="9" y="6"/>
                    <a:pt x="11" y="8"/>
                    <a:pt x="11" y="8"/>
                  </a:cubicBezTo>
                  <a:cubicBezTo>
                    <a:pt x="15" y="8"/>
                    <a:pt x="15" y="0"/>
                    <a:pt x="11" y="0"/>
                  </a:cubicBezTo>
                  <a:cubicBezTo>
                    <a:pt x="7" y="0"/>
                    <a:pt x="8" y="4"/>
                    <a:pt x="4" y="3"/>
                  </a:cubicBezTo>
                  <a:cubicBezTo>
                    <a:pt x="4" y="3"/>
                    <a:pt x="0" y="6"/>
                    <a:pt x="0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" y="10"/>
                    <a:pt x="2" y="12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74" name="Freeform 56"/>
            <p:cNvSpPr>
              <a:spLocks/>
            </p:cNvSpPr>
            <p:nvPr/>
          </p:nvSpPr>
          <p:spPr bwMode="auto">
            <a:xfrm>
              <a:off x="7139227" y="3311153"/>
              <a:ext cx="236507" cy="194775"/>
            </a:xfrm>
            <a:custGeom>
              <a:avLst/>
              <a:gdLst>
                <a:gd name="T0" fmla="*/ 37 w 72"/>
                <a:gd name="T1" fmla="*/ 36 h 59"/>
                <a:gd name="T2" fmla="*/ 30 w 72"/>
                <a:gd name="T3" fmla="*/ 42 h 59"/>
                <a:gd name="T4" fmla="*/ 16 w 72"/>
                <a:gd name="T5" fmla="*/ 42 h 59"/>
                <a:gd name="T6" fmla="*/ 3 w 72"/>
                <a:gd name="T7" fmla="*/ 51 h 59"/>
                <a:gd name="T8" fmla="*/ 0 w 72"/>
                <a:gd name="T9" fmla="*/ 53 h 59"/>
                <a:gd name="T10" fmla="*/ 4 w 72"/>
                <a:gd name="T11" fmla="*/ 54 h 59"/>
                <a:gd name="T12" fmla="*/ 15 w 72"/>
                <a:gd name="T13" fmla="*/ 51 h 59"/>
                <a:gd name="T14" fmla="*/ 20 w 72"/>
                <a:gd name="T15" fmla="*/ 51 h 59"/>
                <a:gd name="T16" fmla="*/ 23 w 72"/>
                <a:gd name="T17" fmla="*/ 49 h 59"/>
                <a:gd name="T18" fmla="*/ 30 w 72"/>
                <a:gd name="T19" fmla="*/ 51 h 59"/>
                <a:gd name="T20" fmla="*/ 29 w 72"/>
                <a:gd name="T21" fmla="*/ 55 h 59"/>
                <a:gd name="T22" fmla="*/ 29 w 72"/>
                <a:gd name="T23" fmla="*/ 57 h 59"/>
                <a:gd name="T24" fmla="*/ 32 w 72"/>
                <a:gd name="T25" fmla="*/ 59 h 59"/>
                <a:gd name="T26" fmla="*/ 37 w 72"/>
                <a:gd name="T27" fmla="*/ 53 h 59"/>
                <a:gd name="T28" fmla="*/ 40 w 72"/>
                <a:gd name="T29" fmla="*/ 53 h 59"/>
                <a:gd name="T30" fmla="*/ 37 w 72"/>
                <a:gd name="T31" fmla="*/ 49 h 59"/>
                <a:gd name="T32" fmla="*/ 39 w 72"/>
                <a:gd name="T33" fmla="*/ 47 h 59"/>
                <a:gd name="T34" fmla="*/ 45 w 72"/>
                <a:gd name="T35" fmla="*/ 52 h 59"/>
                <a:gd name="T36" fmla="*/ 50 w 72"/>
                <a:gd name="T37" fmla="*/ 50 h 59"/>
                <a:gd name="T38" fmla="*/ 52 w 72"/>
                <a:gd name="T39" fmla="*/ 50 h 59"/>
                <a:gd name="T40" fmla="*/ 53 w 72"/>
                <a:gd name="T41" fmla="*/ 50 h 59"/>
                <a:gd name="T42" fmla="*/ 59 w 72"/>
                <a:gd name="T43" fmla="*/ 45 h 59"/>
                <a:gd name="T44" fmla="*/ 59 w 72"/>
                <a:gd name="T45" fmla="*/ 48 h 59"/>
                <a:gd name="T46" fmla="*/ 65 w 72"/>
                <a:gd name="T47" fmla="*/ 43 h 59"/>
                <a:gd name="T48" fmla="*/ 63 w 72"/>
                <a:gd name="T49" fmla="*/ 39 h 59"/>
                <a:gd name="T50" fmla="*/ 66 w 72"/>
                <a:gd name="T51" fmla="*/ 33 h 59"/>
                <a:gd name="T52" fmla="*/ 67 w 72"/>
                <a:gd name="T53" fmla="*/ 22 h 59"/>
                <a:gd name="T54" fmla="*/ 69 w 72"/>
                <a:gd name="T55" fmla="*/ 22 h 59"/>
                <a:gd name="T56" fmla="*/ 69 w 72"/>
                <a:gd name="T57" fmla="*/ 21 h 59"/>
                <a:gd name="T58" fmla="*/ 72 w 72"/>
                <a:gd name="T59" fmla="*/ 14 h 59"/>
                <a:gd name="T60" fmla="*/ 69 w 72"/>
                <a:gd name="T61" fmla="*/ 6 h 59"/>
                <a:gd name="T62" fmla="*/ 69 w 72"/>
                <a:gd name="T63" fmla="*/ 1 h 59"/>
                <a:gd name="T64" fmla="*/ 66 w 72"/>
                <a:gd name="T65" fmla="*/ 0 h 59"/>
                <a:gd name="T66" fmla="*/ 67 w 72"/>
                <a:gd name="T67" fmla="*/ 2 h 59"/>
                <a:gd name="T68" fmla="*/ 68 w 72"/>
                <a:gd name="T69" fmla="*/ 2 h 59"/>
                <a:gd name="T70" fmla="*/ 65 w 72"/>
                <a:gd name="T71" fmla="*/ 2 h 59"/>
                <a:gd name="T72" fmla="*/ 59 w 72"/>
                <a:gd name="T73" fmla="*/ 10 h 59"/>
                <a:gd name="T74" fmla="*/ 60 w 72"/>
                <a:gd name="T75" fmla="*/ 13 h 59"/>
                <a:gd name="T76" fmla="*/ 48 w 72"/>
                <a:gd name="T77" fmla="*/ 31 h 59"/>
                <a:gd name="T78" fmla="*/ 41 w 72"/>
                <a:gd name="T79" fmla="*/ 34 h 59"/>
                <a:gd name="T80" fmla="*/ 40 w 72"/>
                <a:gd name="T81" fmla="*/ 33 h 59"/>
                <a:gd name="T82" fmla="*/ 41 w 72"/>
                <a:gd name="T83" fmla="*/ 30 h 59"/>
                <a:gd name="T84" fmla="*/ 37 w 72"/>
                <a:gd name="T85" fmla="*/ 3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" h="59">
                  <a:moveTo>
                    <a:pt x="37" y="36"/>
                  </a:moveTo>
                  <a:cubicBezTo>
                    <a:pt x="35" y="36"/>
                    <a:pt x="34" y="42"/>
                    <a:pt x="30" y="42"/>
                  </a:cubicBezTo>
                  <a:cubicBezTo>
                    <a:pt x="25" y="42"/>
                    <a:pt x="23" y="42"/>
                    <a:pt x="16" y="42"/>
                  </a:cubicBezTo>
                  <a:cubicBezTo>
                    <a:pt x="10" y="42"/>
                    <a:pt x="8" y="48"/>
                    <a:pt x="3" y="51"/>
                  </a:cubicBezTo>
                  <a:cubicBezTo>
                    <a:pt x="3" y="52"/>
                    <a:pt x="0" y="53"/>
                    <a:pt x="0" y="53"/>
                  </a:cubicBezTo>
                  <a:cubicBezTo>
                    <a:pt x="0" y="54"/>
                    <a:pt x="2" y="54"/>
                    <a:pt x="4" y="54"/>
                  </a:cubicBezTo>
                  <a:cubicBezTo>
                    <a:pt x="8" y="54"/>
                    <a:pt x="12" y="53"/>
                    <a:pt x="15" y="51"/>
                  </a:cubicBezTo>
                  <a:cubicBezTo>
                    <a:pt x="17" y="50"/>
                    <a:pt x="19" y="52"/>
                    <a:pt x="20" y="51"/>
                  </a:cubicBezTo>
                  <a:cubicBezTo>
                    <a:pt x="21" y="50"/>
                    <a:pt x="21" y="49"/>
                    <a:pt x="23" y="49"/>
                  </a:cubicBezTo>
                  <a:cubicBezTo>
                    <a:pt x="25" y="49"/>
                    <a:pt x="27" y="50"/>
                    <a:pt x="30" y="51"/>
                  </a:cubicBezTo>
                  <a:cubicBezTo>
                    <a:pt x="30" y="52"/>
                    <a:pt x="29" y="53"/>
                    <a:pt x="29" y="55"/>
                  </a:cubicBezTo>
                  <a:cubicBezTo>
                    <a:pt x="29" y="55"/>
                    <a:pt x="29" y="57"/>
                    <a:pt x="29" y="57"/>
                  </a:cubicBezTo>
                  <a:cubicBezTo>
                    <a:pt x="29" y="57"/>
                    <a:pt x="30" y="58"/>
                    <a:pt x="32" y="59"/>
                  </a:cubicBezTo>
                  <a:cubicBezTo>
                    <a:pt x="33" y="57"/>
                    <a:pt x="36" y="53"/>
                    <a:pt x="37" y="53"/>
                  </a:cubicBezTo>
                  <a:cubicBezTo>
                    <a:pt x="38" y="53"/>
                    <a:pt x="39" y="53"/>
                    <a:pt x="40" y="53"/>
                  </a:cubicBezTo>
                  <a:cubicBezTo>
                    <a:pt x="39" y="53"/>
                    <a:pt x="37" y="50"/>
                    <a:pt x="37" y="49"/>
                  </a:cubicBezTo>
                  <a:cubicBezTo>
                    <a:pt x="37" y="48"/>
                    <a:pt x="38" y="47"/>
                    <a:pt x="39" y="47"/>
                  </a:cubicBezTo>
                  <a:cubicBezTo>
                    <a:pt x="41" y="47"/>
                    <a:pt x="41" y="52"/>
                    <a:pt x="45" y="52"/>
                  </a:cubicBezTo>
                  <a:cubicBezTo>
                    <a:pt x="47" y="52"/>
                    <a:pt x="49" y="50"/>
                    <a:pt x="50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3" y="50"/>
                    <a:pt x="53" y="50"/>
                  </a:cubicBezTo>
                  <a:cubicBezTo>
                    <a:pt x="54" y="47"/>
                    <a:pt x="56" y="47"/>
                    <a:pt x="59" y="45"/>
                  </a:cubicBezTo>
                  <a:cubicBezTo>
                    <a:pt x="59" y="46"/>
                    <a:pt x="58" y="46"/>
                    <a:pt x="59" y="48"/>
                  </a:cubicBezTo>
                  <a:cubicBezTo>
                    <a:pt x="62" y="47"/>
                    <a:pt x="62" y="45"/>
                    <a:pt x="65" y="43"/>
                  </a:cubicBezTo>
                  <a:cubicBezTo>
                    <a:pt x="64" y="42"/>
                    <a:pt x="63" y="41"/>
                    <a:pt x="63" y="39"/>
                  </a:cubicBezTo>
                  <a:cubicBezTo>
                    <a:pt x="63" y="36"/>
                    <a:pt x="66" y="35"/>
                    <a:pt x="66" y="33"/>
                  </a:cubicBezTo>
                  <a:cubicBezTo>
                    <a:pt x="66" y="30"/>
                    <a:pt x="65" y="23"/>
                    <a:pt x="67" y="22"/>
                  </a:cubicBezTo>
                  <a:cubicBezTo>
                    <a:pt x="68" y="22"/>
                    <a:pt x="69" y="23"/>
                    <a:pt x="69" y="22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9" y="18"/>
                    <a:pt x="72" y="17"/>
                    <a:pt x="72" y="14"/>
                  </a:cubicBezTo>
                  <a:cubicBezTo>
                    <a:pt x="72" y="10"/>
                    <a:pt x="69" y="9"/>
                    <a:pt x="69" y="6"/>
                  </a:cubicBezTo>
                  <a:cubicBezTo>
                    <a:pt x="69" y="4"/>
                    <a:pt x="70" y="3"/>
                    <a:pt x="69" y="1"/>
                  </a:cubicBezTo>
                  <a:cubicBezTo>
                    <a:pt x="69" y="0"/>
                    <a:pt x="68" y="0"/>
                    <a:pt x="66" y="0"/>
                  </a:cubicBezTo>
                  <a:cubicBezTo>
                    <a:pt x="66" y="0"/>
                    <a:pt x="66" y="2"/>
                    <a:pt x="67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5" y="4"/>
                    <a:pt x="65" y="2"/>
                    <a:pt x="65" y="2"/>
                  </a:cubicBezTo>
                  <a:cubicBezTo>
                    <a:pt x="62" y="2"/>
                    <a:pt x="59" y="7"/>
                    <a:pt x="59" y="10"/>
                  </a:cubicBezTo>
                  <a:cubicBezTo>
                    <a:pt x="59" y="11"/>
                    <a:pt x="60" y="11"/>
                    <a:pt x="60" y="13"/>
                  </a:cubicBezTo>
                  <a:cubicBezTo>
                    <a:pt x="60" y="20"/>
                    <a:pt x="53" y="29"/>
                    <a:pt x="48" y="31"/>
                  </a:cubicBezTo>
                  <a:cubicBezTo>
                    <a:pt x="45" y="32"/>
                    <a:pt x="45" y="34"/>
                    <a:pt x="41" y="34"/>
                  </a:cubicBezTo>
                  <a:cubicBezTo>
                    <a:pt x="41" y="34"/>
                    <a:pt x="40" y="33"/>
                    <a:pt x="40" y="33"/>
                  </a:cubicBezTo>
                  <a:cubicBezTo>
                    <a:pt x="40" y="32"/>
                    <a:pt x="41" y="31"/>
                    <a:pt x="41" y="30"/>
                  </a:cubicBezTo>
                  <a:cubicBezTo>
                    <a:pt x="41" y="30"/>
                    <a:pt x="38" y="36"/>
                    <a:pt x="37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75" name="Freeform 57"/>
            <p:cNvSpPr>
              <a:spLocks/>
            </p:cNvSpPr>
            <p:nvPr/>
          </p:nvSpPr>
          <p:spPr bwMode="auto">
            <a:xfrm>
              <a:off x="7336780" y="3205418"/>
              <a:ext cx="118253" cy="98779"/>
            </a:xfrm>
            <a:custGeom>
              <a:avLst/>
              <a:gdLst>
                <a:gd name="T0" fmla="*/ 0 w 36"/>
                <a:gd name="T1" fmla="*/ 23 h 30"/>
                <a:gd name="T2" fmla="*/ 1 w 36"/>
                <a:gd name="T3" fmla="*/ 26 h 30"/>
                <a:gd name="T4" fmla="*/ 1 w 36"/>
                <a:gd name="T5" fmla="*/ 30 h 30"/>
                <a:gd name="T6" fmla="*/ 1 w 36"/>
                <a:gd name="T7" fmla="*/ 30 h 30"/>
                <a:gd name="T8" fmla="*/ 7 w 36"/>
                <a:gd name="T9" fmla="*/ 27 h 30"/>
                <a:gd name="T10" fmla="*/ 3 w 36"/>
                <a:gd name="T11" fmla="*/ 24 h 30"/>
                <a:gd name="T12" fmla="*/ 9 w 36"/>
                <a:gd name="T13" fmla="*/ 23 h 30"/>
                <a:gd name="T14" fmla="*/ 11 w 36"/>
                <a:gd name="T15" fmla="*/ 21 h 30"/>
                <a:gd name="T16" fmla="*/ 21 w 36"/>
                <a:gd name="T17" fmla="*/ 26 h 30"/>
                <a:gd name="T18" fmla="*/ 29 w 36"/>
                <a:gd name="T19" fmla="*/ 18 h 30"/>
                <a:gd name="T20" fmla="*/ 36 w 36"/>
                <a:gd name="T21" fmla="*/ 16 h 30"/>
                <a:gd name="T22" fmla="*/ 33 w 36"/>
                <a:gd name="T23" fmla="*/ 13 h 30"/>
                <a:gd name="T24" fmla="*/ 35 w 36"/>
                <a:gd name="T25" fmla="*/ 10 h 30"/>
                <a:gd name="T26" fmla="*/ 30 w 36"/>
                <a:gd name="T27" fmla="*/ 11 h 30"/>
                <a:gd name="T28" fmla="*/ 12 w 36"/>
                <a:gd name="T29" fmla="*/ 0 h 30"/>
                <a:gd name="T30" fmla="*/ 11 w 36"/>
                <a:gd name="T31" fmla="*/ 2 h 30"/>
                <a:gd name="T32" fmla="*/ 12 w 36"/>
                <a:gd name="T33" fmla="*/ 5 h 30"/>
                <a:gd name="T34" fmla="*/ 6 w 36"/>
                <a:gd name="T35" fmla="*/ 17 h 30"/>
                <a:gd name="T36" fmla="*/ 5 w 36"/>
                <a:gd name="T37" fmla="*/ 17 h 30"/>
                <a:gd name="T38" fmla="*/ 5 w 36"/>
                <a:gd name="T39" fmla="*/ 16 h 30"/>
                <a:gd name="T40" fmla="*/ 5 w 36"/>
                <a:gd name="T41" fmla="*/ 17 h 30"/>
                <a:gd name="T42" fmla="*/ 4 w 36"/>
                <a:gd name="T43" fmla="*/ 17 h 30"/>
                <a:gd name="T44" fmla="*/ 5 w 36"/>
                <a:gd name="T45" fmla="*/ 17 h 30"/>
                <a:gd name="T46" fmla="*/ 5 w 36"/>
                <a:gd name="T47" fmla="*/ 18 h 30"/>
                <a:gd name="T48" fmla="*/ 0 w 36"/>
                <a:gd name="T49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0">
                  <a:moveTo>
                    <a:pt x="0" y="23"/>
                  </a:moveTo>
                  <a:cubicBezTo>
                    <a:pt x="0" y="24"/>
                    <a:pt x="1" y="25"/>
                    <a:pt x="1" y="26"/>
                  </a:cubicBezTo>
                  <a:cubicBezTo>
                    <a:pt x="1" y="26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3" y="30"/>
                    <a:pt x="5" y="29"/>
                    <a:pt x="7" y="27"/>
                  </a:cubicBezTo>
                  <a:cubicBezTo>
                    <a:pt x="6" y="26"/>
                    <a:pt x="3" y="26"/>
                    <a:pt x="3" y="24"/>
                  </a:cubicBezTo>
                  <a:cubicBezTo>
                    <a:pt x="3" y="20"/>
                    <a:pt x="6" y="23"/>
                    <a:pt x="9" y="23"/>
                  </a:cubicBezTo>
                  <a:cubicBezTo>
                    <a:pt x="9" y="22"/>
                    <a:pt x="10" y="21"/>
                    <a:pt x="11" y="21"/>
                  </a:cubicBezTo>
                  <a:cubicBezTo>
                    <a:pt x="15" y="23"/>
                    <a:pt x="17" y="24"/>
                    <a:pt x="21" y="26"/>
                  </a:cubicBezTo>
                  <a:cubicBezTo>
                    <a:pt x="23" y="23"/>
                    <a:pt x="24" y="18"/>
                    <a:pt x="29" y="18"/>
                  </a:cubicBezTo>
                  <a:cubicBezTo>
                    <a:pt x="32" y="18"/>
                    <a:pt x="34" y="17"/>
                    <a:pt x="36" y="16"/>
                  </a:cubicBezTo>
                  <a:cubicBezTo>
                    <a:pt x="35" y="16"/>
                    <a:pt x="33" y="14"/>
                    <a:pt x="33" y="13"/>
                  </a:cubicBezTo>
                  <a:cubicBezTo>
                    <a:pt x="33" y="12"/>
                    <a:pt x="34" y="12"/>
                    <a:pt x="35" y="10"/>
                  </a:cubicBezTo>
                  <a:cubicBezTo>
                    <a:pt x="33" y="9"/>
                    <a:pt x="32" y="11"/>
                    <a:pt x="30" y="11"/>
                  </a:cubicBezTo>
                  <a:cubicBezTo>
                    <a:pt x="21" y="11"/>
                    <a:pt x="18" y="4"/>
                    <a:pt x="12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1" y="3"/>
                    <a:pt x="12" y="4"/>
                    <a:pt x="12" y="5"/>
                  </a:cubicBezTo>
                  <a:cubicBezTo>
                    <a:pt x="12" y="8"/>
                    <a:pt x="10" y="17"/>
                    <a:pt x="6" y="17"/>
                  </a:cubicBezTo>
                  <a:cubicBezTo>
                    <a:pt x="6" y="17"/>
                    <a:pt x="6" y="17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4" y="17"/>
                    <a:pt x="4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" y="19"/>
                    <a:pt x="0" y="21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76" name="Freeform 58"/>
            <p:cNvSpPr>
              <a:spLocks/>
            </p:cNvSpPr>
            <p:nvPr/>
          </p:nvSpPr>
          <p:spPr bwMode="auto">
            <a:xfrm>
              <a:off x="7452251" y="3231852"/>
              <a:ext cx="19477" cy="16695"/>
            </a:xfrm>
            <a:custGeom>
              <a:avLst/>
              <a:gdLst>
                <a:gd name="T0" fmla="*/ 1 w 6"/>
                <a:gd name="T1" fmla="*/ 3 h 5"/>
                <a:gd name="T2" fmla="*/ 1 w 6"/>
                <a:gd name="T3" fmla="*/ 5 h 5"/>
                <a:gd name="T4" fmla="*/ 6 w 6"/>
                <a:gd name="T5" fmla="*/ 0 h 5"/>
                <a:gd name="T6" fmla="*/ 6 w 6"/>
                <a:gd name="T7" fmla="*/ 0 h 5"/>
                <a:gd name="T8" fmla="*/ 1 w 6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3" y="5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77" name="Freeform 59"/>
            <p:cNvSpPr>
              <a:spLocks/>
            </p:cNvSpPr>
            <p:nvPr/>
          </p:nvSpPr>
          <p:spPr bwMode="auto">
            <a:xfrm>
              <a:off x="7468945" y="3229069"/>
              <a:ext cx="2782" cy="2782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78" name="Freeform 60"/>
            <p:cNvSpPr>
              <a:spLocks/>
            </p:cNvSpPr>
            <p:nvPr/>
          </p:nvSpPr>
          <p:spPr bwMode="auto">
            <a:xfrm>
              <a:off x="7498161" y="3202636"/>
              <a:ext cx="26433" cy="19477"/>
            </a:xfrm>
            <a:custGeom>
              <a:avLst/>
              <a:gdLst>
                <a:gd name="T0" fmla="*/ 5 w 8"/>
                <a:gd name="T1" fmla="*/ 0 h 6"/>
                <a:gd name="T2" fmla="*/ 0 w 8"/>
                <a:gd name="T3" fmla="*/ 5 h 6"/>
                <a:gd name="T4" fmla="*/ 0 w 8"/>
                <a:gd name="T5" fmla="*/ 6 h 6"/>
                <a:gd name="T6" fmla="*/ 8 w 8"/>
                <a:gd name="T7" fmla="*/ 2 h 6"/>
                <a:gd name="T8" fmla="*/ 8 w 8"/>
                <a:gd name="T9" fmla="*/ 0 h 6"/>
                <a:gd name="T10" fmla="*/ 5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5" y="0"/>
                  </a:moveTo>
                  <a:cubicBezTo>
                    <a:pt x="2" y="0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4" y="6"/>
                    <a:pt x="4" y="2"/>
                    <a:pt x="8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6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79" name="Freeform 61"/>
            <p:cNvSpPr>
              <a:spLocks/>
            </p:cNvSpPr>
            <p:nvPr/>
          </p:nvSpPr>
          <p:spPr bwMode="auto">
            <a:xfrm>
              <a:off x="7544071" y="3178984"/>
              <a:ext cx="12521" cy="16695"/>
            </a:xfrm>
            <a:custGeom>
              <a:avLst/>
              <a:gdLst>
                <a:gd name="T0" fmla="*/ 1 w 4"/>
                <a:gd name="T1" fmla="*/ 5 h 5"/>
                <a:gd name="T2" fmla="*/ 4 w 4"/>
                <a:gd name="T3" fmla="*/ 0 h 5"/>
                <a:gd name="T4" fmla="*/ 1 w 4"/>
                <a:gd name="T5" fmla="*/ 2 h 5"/>
                <a:gd name="T6" fmla="*/ 1 w 4"/>
                <a:gd name="T7" fmla="*/ 4 h 5"/>
                <a:gd name="T8" fmla="*/ 1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2" y="5"/>
                    <a:pt x="4" y="2"/>
                    <a:pt x="4" y="0"/>
                  </a:cubicBezTo>
                  <a:cubicBezTo>
                    <a:pt x="4" y="0"/>
                    <a:pt x="1" y="0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80" name="Freeform 62"/>
            <p:cNvSpPr>
              <a:spLocks/>
            </p:cNvSpPr>
            <p:nvPr/>
          </p:nvSpPr>
          <p:spPr bwMode="auto">
            <a:xfrm>
              <a:off x="7370169" y="2949428"/>
              <a:ext cx="62605" cy="236512"/>
            </a:xfrm>
            <a:custGeom>
              <a:avLst/>
              <a:gdLst>
                <a:gd name="T0" fmla="*/ 10 w 19"/>
                <a:gd name="T1" fmla="*/ 11 h 72"/>
                <a:gd name="T2" fmla="*/ 8 w 19"/>
                <a:gd name="T3" fmla="*/ 0 h 72"/>
                <a:gd name="T4" fmla="*/ 7 w 19"/>
                <a:gd name="T5" fmla="*/ 0 h 72"/>
                <a:gd name="T6" fmla="*/ 7 w 19"/>
                <a:gd name="T7" fmla="*/ 6 h 72"/>
                <a:gd name="T8" fmla="*/ 6 w 19"/>
                <a:gd name="T9" fmla="*/ 9 h 72"/>
                <a:gd name="T10" fmla="*/ 0 w 19"/>
                <a:gd name="T11" fmla="*/ 21 h 72"/>
                <a:gd name="T12" fmla="*/ 3 w 19"/>
                <a:gd name="T13" fmla="*/ 29 h 72"/>
                <a:gd name="T14" fmla="*/ 3 w 19"/>
                <a:gd name="T15" fmla="*/ 42 h 72"/>
                <a:gd name="T16" fmla="*/ 2 w 19"/>
                <a:gd name="T17" fmla="*/ 49 h 72"/>
                <a:gd name="T18" fmla="*/ 4 w 19"/>
                <a:gd name="T19" fmla="*/ 56 h 72"/>
                <a:gd name="T20" fmla="*/ 3 w 19"/>
                <a:gd name="T21" fmla="*/ 66 h 72"/>
                <a:gd name="T22" fmla="*/ 3 w 19"/>
                <a:gd name="T23" fmla="*/ 72 h 72"/>
                <a:gd name="T24" fmla="*/ 9 w 19"/>
                <a:gd name="T25" fmla="*/ 68 h 72"/>
                <a:gd name="T26" fmla="*/ 11 w 19"/>
                <a:gd name="T27" fmla="*/ 68 h 72"/>
                <a:gd name="T28" fmla="*/ 13 w 19"/>
                <a:gd name="T29" fmla="*/ 70 h 72"/>
                <a:gd name="T30" fmla="*/ 14 w 19"/>
                <a:gd name="T31" fmla="*/ 70 h 72"/>
                <a:gd name="T32" fmla="*/ 7 w 19"/>
                <a:gd name="T33" fmla="*/ 58 h 72"/>
                <a:gd name="T34" fmla="*/ 14 w 19"/>
                <a:gd name="T35" fmla="*/ 45 h 72"/>
                <a:gd name="T36" fmla="*/ 19 w 19"/>
                <a:gd name="T37" fmla="*/ 48 h 72"/>
                <a:gd name="T38" fmla="*/ 13 w 19"/>
                <a:gd name="T39" fmla="*/ 32 h 72"/>
                <a:gd name="T40" fmla="*/ 11 w 19"/>
                <a:gd name="T41" fmla="*/ 26 h 72"/>
                <a:gd name="T42" fmla="*/ 11 w 19"/>
                <a:gd name="T43" fmla="*/ 20 h 72"/>
                <a:gd name="T44" fmla="*/ 10 w 19"/>
                <a:gd name="T45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72">
                  <a:moveTo>
                    <a:pt x="10" y="11"/>
                  </a:moveTo>
                  <a:cubicBezTo>
                    <a:pt x="9" y="8"/>
                    <a:pt x="8" y="4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6"/>
                  </a:cubicBezTo>
                  <a:cubicBezTo>
                    <a:pt x="7" y="7"/>
                    <a:pt x="6" y="8"/>
                    <a:pt x="6" y="9"/>
                  </a:cubicBezTo>
                  <a:cubicBezTo>
                    <a:pt x="2" y="10"/>
                    <a:pt x="0" y="16"/>
                    <a:pt x="0" y="21"/>
                  </a:cubicBezTo>
                  <a:cubicBezTo>
                    <a:pt x="0" y="24"/>
                    <a:pt x="3" y="25"/>
                    <a:pt x="3" y="29"/>
                  </a:cubicBezTo>
                  <a:cubicBezTo>
                    <a:pt x="3" y="34"/>
                    <a:pt x="3" y="36"/>
                    <a:pt x="3" y="42"/>
                  </a:cubicBezTo>
                  <a:cubicBezTo>
                    <a:pt x="3" y="45"/>
                    <a:pt x="2" y="46"/>
                    <a:pt x="2" y="49"/>
                  </a:cubicBezTo>
                  <a:cubicBezTo>
                    <a:pt x="2" y="52"/>
                    <a:pt x="4" y="52"/>
                    <a:pt x="4" y="56"/>
                  </a:cubicBezTo>
                  <a:cubicBezTo>
                    <a:pt x="4" y="59"/>
                    <a:pt x="3" y="62"/>
                    <a:pt x="3" y="66"/>
                  </a:cubicBezTo>
                  <a:cubicBezTo>
                    <a:pt x="3" y="67"/>
                    <a:pt x="3" y="72"/>
                    <a:pt x="3" y="72"/>
                  </a:cubicBezTo>
                  <a:cubicBezTo>
                    <a:pt x="7" y="72"/>
                    <a:pt x="6" y="68"/>
                    <a:pt x="9" y="68"/>
                  </a:cubicBezTo>
                  <a:cubicBezTo>
                    <a:pt x="9" y="68"/>
                    <a:pt x="10" y="68"/>
                    <a:pt x="11" y="68"/>
                  </a:cubicBezTo>
                  <a:cubicBezTo>
                    <a:pt x="11" y="68"/>
                    <a:pt x="12" y="70"/>
                    <a:pt x="13" y="70"/>
                  </a:cubicBezTo>
                  <a:cubicBezTo>
                    <a:pt x="13" y="70"/>
                    <a:pt x="14" y="70"/>
                    <a:pt x="14" y="70"/>
                  </a:cubicBezTo>
                  <a:cubicBezTo>
                    <a:pt x="12" y="66"/>
                    <a:pt x="7" y="63"/>
                    <a:pt x="7" y="58"/>
                  </a:cubicBezTo>
                  <a:cubicBezTo>
                    <a:pt x="7" y="52"/>
                    <a:pt x="8" y="45"/>
                    <a:pt x="14" y="45"/>
                  </a:cubicBezTo>
                  <a:cubicBezTo>
                    <a:pt x="16" y="45"/>
                    <a:pt x="18" y="46"/>
                    <a:pt x="19" y="48"/>
                  </a:cubicBezTo>
                  <a:cubicBezTo>
                    <a:pt x="18" y="42"/>
                    <a:pt x="14" y="38"/>
                    <a:pt x="13" y="32"/>
                  </a:cubicBezTo>
                  <a:cubicBezTo>
                    <a:pt x="12" y="31"/>
                    <a:pt x="11" y="28"/>
                    <a:pt x="11" y="26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7"/>
                    <a:pt x="11" y="14"/>
                    <a:pt x="1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81" name="Freeform 63"/>
            <p:cNvSpPr>
              <a:spLocks/>
            </p:cNvSpPr>
            <p:nvPr/>
          </p:nvSpPr>
          <p:spPr bwMode="auto">
            <a:xfrm>
              <a:off x="5572716" y="2408232"/>
              <a:ext cx="2782" cy="4174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82" name="Freeform 64"/>
            <p:cNvSpPr>
              <a:spLocks/>
            </p:cNvSpPr>
            <p:nvPr/>
          </p:nvSpPr>
          <p:spPr bwMode="auto">
            <a:xfrm>
              <a:off x="5575499" y="2412406"/>
              <a:ext cx="4174" cy="278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83" name="Freeform 65"/>
            <p:cNvSpPr>
              <a:spLocks/>
            </p:cNvSpPr>
            <p:nvPr/>
          </p:nvSpPr>
          <p:spPr bwMode="auto">
            <a:xfrm>
              <a:off x="5451681" y="2141112"/>
              <a:ext cx="371455" cy="281032"/>
            </a:xfrm>
            <a:custGeom>
              <a:avLst/>
              <a:gdLst>
                <a:gd name="T0" fmla="*/ 4 w 113"/>
                <a:gd name="T1" fmla="*/ 74 h 85"/>
                <a:gd name="T2" fmla="*/ 11 w 113"/>
                <a:gd name="T3" fmla="*/ 74 h 85"/>
                <a:gd name="T4" fmla="*/ 14 w 113"/>
                <a:gd name="T5" fmla="*/ 82 h 85"/>
                <a:gd name="T6" fmla="*/ 20 w 113"/>
                <a:gd name="T7" fmla="*/ 83 h 85"/>
                <a:gd name="T8" fmla="*/ 22 w 113"/>
                <a:gd name="T9" fmla="*/ 85 h 85"/>
                <a:gd name="T10" fmla="*/ 39 w 113"/>
                <a:gd name="T11" fmla="*/ 85 h 85"/>
                <a:gd name="T12" fmla="*/ 38 w 113"/>
                <a:gd name="T13" fmla="*/ 83 h 85"/>
                <a:gd name="T14" fmla="*/ 26 w 113"/>
                <a:gd name="T15" fmla="*/ 68 h 85"/>
                <a:gd name="T16" fmla="*/ 53 w 113"/>
                <a:gd name="T17" fmla="*/ 35 h 85"/>
                <a:gd name="T18" fmla="*/ 64 w 113"/>
                <a:gd name="T19" fmla="*/ 29 h 85"/>
                <a:gd name="T20" fmla="*/ 69 w 113"/>
                <a:gd name="T21" fmla="*/ 23 h 85"/>
                <a:gd name="T22" fmla="*/ 90 w 113"/>
                <a:gd name="T23" fmla="*/ 18 h 85"/>
                <a:gd name="T24" fmla="*/ 113 w 113"/>
                <a:gd name="T25" fmla="*/ 6 h 85"/>
                <a:gd name="T26" fmla="*/ 104 w 113"/>
                <a:gd name="T27" fmla="*/ 0 h 85"/>
                <a:gd name="T28" fmla="*/ 70 w 113"/>
                <a:gd name="T29" fmla="*/ 13 h 85"/>
                <a:gd name="T30" fmla="*/ 63 w 113"/>
                <a:gd name="T31" fmla="*/ 10 h 85"/>
                <a:gd name="T32" fmla="*/ 56 w 113"/>
                <a:gd name="T33" fmla="*/ 13 h 85"/>
                <a:gd name="T34" fmla="*/ 36 w 113"/>
                <a:gd name="T35" fmla="*/ 24 h 85"/>
                <a:gd name="T36" fmla="*/ 27 w 113"/>
                <a:gd name="T37" fmla="*/ 26 h 85"/>
                <a:gd name="T38" fmla="*/ 24 w 113"/>
                <a:gd name="T39" fmla="*/ 28 h 85"/>
                <a:gd name="T40" fmla="*/ 26 w 113"/>
                <a:gd name="T41" fmla="*/ 32 h 85"/>
                <a:gd name="T42" fmla="*/ 14 w 113"/>
                <a:gd name="T43" fmla="*/ 46 h 85"/>
                <a:gd name="T44" fmla="*/ 17 w 113"/>
                <a:gd name="T45" fmla="*/ 50 h 85"/>
                <a:gd name="T46" fmla="*/ 6 w 113"/>
                <a:gd name="T47" fmla="*/ 57 h 85"/>
                <a:gd name="T48" fmla="*/ 6 w 113"/>
                <a:gd name="T49" fmla="*/ 60 h 85"/>
                <a:gd name="T50" fmla="*/ 0 w 113"/>
                <a:gd name="T51" fmla="*/ 69 h 85"/>
                <a:gd name="T52" fmla="*/ 4 w 113"/>
                <a:gd name="T53" fmla="*/ 7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3" h="85">
                  <a:moveTo>
                    <a:pt x="4" y="74"/>
                  </a:moveTo>
                  <a:cubicBezTo>
                    <a:pt x="4" y="74"/>
                    <a:pt x="10" y="74"/>
                    <a:pt x="11" y="74"/>
                  </a:cubicBezTo>
                  <a:cubicBezTo>
                    <a:pt x="15" y="75"/>
                    <a:pt x="13" y="79"/>
                    <a:pt x="14" y="82"/>
                  </a:cubicBezTo>
                  <a:cubicBezTo>
                    <a:pt x="15" y="83"/>
                    <a:pt x="18" y="83"/>
                    <a:pt x="20" y="83"/>
                  </a:cubicBezTo>
                  <a:cubicBezTo>
                    <a:pt x="21" y="83"/>
                    <a:pt x="21" y="85"/>
                    <a:pt x="22" y="85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39" y="81"/>
                    <a:pt x="39" y="83"/>
                    <a:pt x="38" y="83"/>
                  </a:cubicBezTo>
                  <a:cubicBezTo>
                    <a:pt x="33" y="79"/>
                    <a:pt x="26" y="76"/>
                    <a:pt x="26" y="68"/>
                  </a:cubicBezTo>
                  <a:cubicBezTo>
                    <a:pt x="26" y="53"/>
                    <a:pt x="42" y="38"/>
                    <a:pt x="53" y="35"/>
                  </a:cubicBezTo>
                  <a:cubicBezTo>
                    <a:pt x="57" y="34"/>
                    <a:pt x="58" y="29"/>
                    <a:pt x="64" y="29"/>
                  </a:cubicBezTo>
                  <a:cubicBezTo>
                    <a:pt x="67" y="29"/>
                    <a:pt x="68" y="24"/>
                    <a:pt x="69" y="23"/>
                  </a:cubicBezTo>
                  <a:cubicBezTo>
                    <a:pt x="77" y="20"/>
                    <a:pt x="82" y="21"/>
                    <a:pt x="90" y="18"/>
                  </a:cubicBezTo>
                  <a:cubicBezTo>
                    <a:pt x="96" y="15"/>
                    <a:pt x="113" y="14"/>
                    <a:pt x="113" y="6"/>
                  </a:cubicBezTo>
                  <a:cubicBezTo>
                    <a:pt x="113" y="3"/>
                    <a:pt x="107" y="0"/>
                    <a:pt x="104" y="0"/>
                  </a:cubicBezTo>
                  <a:cubicBezTo>
                    <a:pt x="93" y="0"/>
                    <a:pt x="82" y="13"/>
                    <a:pt x="70" y="13"/>
                  </a:cubicBezTo>
                  <a:cubicBezTo>
                    <a:pt x="68" y="13"/>
                    <a:pt x="66" y="10"/>
                    <a:pt x="63" y="10"/>
                  </a:cubicBezTo>
                  <a:cubicBezTo>
                    <a:pt x="59" y="10"/>
                    <a:pt x="59" y="13"/>
                    <a:pt x="56" y="13"/>
                  </a:cubicBezTo>
                  <a:cubicBezTo>
                    <a:pt x="48" y="13"/>
                    <a:pt x="41" y="24"/>
                    <a:pt x="36" y="24"/>
                  </a:cubicBezTo>
                  <a:cubicBezTo>
                    <a:pt x="32" y="24"/>
                    <a:pt x="30" y="26"/>
                    <a:pt x="27" y="26"/>
                  </a:cubicBezTo>
                  <a:cubicBezTo>
                    <a:pt x="25" y="26"/>
                    <a:pt x="24" y="27"/>
                    <a:pt x="24" y="28"/>
                  </a:cubicBezTo>
                  <a:cubicBezTo>
                    <a:pt x="24" y="29"/>
                    <a:pt x="26" y="30"/>
                    <a:pt x="26" y="32"/>
                  </a:cubicBezTo>
                  <a:cubicBezTo>
                    <a:pt x="26" y="38"/>
                    <a:pt x="14" y="42"/>
                    <a:pt x="14" y="46"/>
                  </a:cubicBezTo>
                  <a:cubicBezTo>
                    <a:pt x="14" y="47"/>
                    <a:pt x="17" y="48"/>
                    <a:pt x="17" y="50"/>
                  </a:cubicBezTo>
                  <a:cubicBezTo>
                    <a:pt x="14" y="51"/>
                    <a:pt x="6" y="53"/>
                    <a:pt x="6" y="57"/>
                  </a:cubicBezTo>
                  <a:cubicBezTo>
                    <a:pt x="6" y="59"/>
                    <a:pt x="6" y="60"/>
                    <a:pt x="6" y="60"/>
                  </a:cubicBezTo>
                  <a:cubicBezTo>
                    <a:pt x="6" y="64"/>
                    <a:pt x="0" y="64"/>
                    <a:pt x="0" y="69"/>
                  </a:cubicBezTo>
                  <a:cubicBezTo>
                    <a:pt x="0" y="72"/>
                    <a:pt x="4" y="74"/>
                    <a:pt x="4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84" name="Freeform 66"/>
            <p:cNvSpPr>
              <a:spLocks noEditPoints="1"/>
            </p:cNvSpPr>
            <p:nvPr/>
          </p:nvSpPr>
          <p:spPr bwMode="auto">
            <a:xfrm>
              <a:off x="3999250" y="2116069"/>
              <a:ext cx="4397637" cy="2918841"/>
            </a:xfrm>
            <a:custGeom>
              <a:avLst/>
              <a:gdLst>
                <a:gd name="T0" fmla="*/ 975 w 1336"/>
                <a:gd name="T1" fmla="*/ 81 h 886"/>
                <a:gd name="T2" fmla="*/ 782 w 1336"/>
                <a:gd name="T3" fmla="*/ 0 h 886"/>
                <a:gd name="T4" fmla="*/ 587 w 1336"/>
                <a:gd name="T5" fmla="*/ 119 h 886"/>
                <a:gd name="T6" fmla="*/ 391 w 1336"/>
                <a:gd name="T7" fmla="*/ 128 h 886"/>
                <a:gd name="T8" fmla="*/ 294 w 1336"/>
                <a:gd name="T9" fmla="*/ 97 h 886"/>
                <a:gd name="T10" fmla="*/ 254 w 1336"/>
                <a:gd name="T11" fmla="*/ 90 h 886"/>
                <a:gd name="T12" fmla="*/ 220 w 1336"/>
                <a:gd name="T13" fmla="*/ 114 h 886"/>
                <a:gd name="T14" fmla="*/ 191 w 1336"/>
                <a:gd name="T15" fmla="*/ 142 h 886"/>
                <a:gd name="T16" fmla="*/ 146 w 1336"/>
                <a:gd name="T17" fmla="*/ 215 h 886"/>
                <a:gd name="T18" fmla="*/ 219 w 1336"/>
                <a:gd name="T19" fmla="*/ 230 h 886"/>
                <a:gd name="T20" fmla="*/ 261 w 1336"/>
                <a:gd name="T21" fmla="*/ 145 h 886"/>
                <a:gd name="T22" fmla="*/ 297 w 1336"/>
                <a:gd name="T23" fmla="*/ 203 h 886"/>
                <a:gd name="T24" fmla="*/ 214 w 1336"/>
                <a:gd name="T25" fmla="*/ 256 h 886"/>
                <a:gd name="T26" fmla="*/ 179 w 1336"/>
                <a:gd name="T27" fmla="*/ 239 h 886"/>
                <a:gd name="T28" fmla="*/ 153 w 1336"/>
                <a:gd name="T29" fmla="*/ 265 h 886"/>
                <a:gd name="T30" fmla="*/ 103 w 1336"/>
                <a:gd name="T31" fmla="*/ 304 h 886"/>
                <a:gd name="T32" fmla="*/ 105 w 1336"/>
                <a:gd name="T33" fmla="*/ 332 h 886"/>
                <a:gd name="T34" fmla="*/ 53 w 1336"/>
                <a:gd name="T35" fmla="*/ 379 h 886"/>
                <a:gd name="T36" fmla="*/ 112 w 1336"/>
                <a:gd name="T37" fmla="*/ 384 h 886"/>
                <a:gd name="T38" fmla="*/ 200 w 1336"/>
                <a:gd name="T39" fmla="*/ 367 h 886"/>
                <a:gd name="T40" fmla="*/ 219 w 1336"/>
                <a:gd name="T41" fmla="*/ 366 h 886"/>
                <a:gd name="T42" fmla="*/ 206 w 1336"/>
                <a:gd name="T43" fmla="*/ 337 h 886"/>
                <a:gd name="T44" fmla="*/ 255 w 1336"/>
                <a:gd name="T45" fmla="*/ 401 h 886"/>
                <a:gd name="T46" fmla="*/ 255 w 1336"/>
                <a:gd name="T47" fmla="*/ 374 h 886"/>
                <a:gd name="T48" fmla="*/ 295 w 1336"/>
                <a:gd name="T49" fmla="*/ 340 h 886"/>
                <a:gd name="T50" fmla="*/ 346 w 1336"/>
                <a:gd name="T51" fmla="*/ 333 h 886"/>
                <a:gd name="T52" fmla="*/ 278 w 1336"/>
                <a:gd name="T53" fmla="*/ 377 h 886"/>
                <a:gd name="T54" fmla="*/ 333 w 1336"/>
                <a:gd name="T55" fmla="*/ 399 h 886"/>
                <a:gd name="T56" fmla="*/ 324 w 1336"/>
                <a:gd name="T57" fmla="*/ 441 h 886"/>
                <a:gd name="T58" fmla="*/ 197 w 1336"/>
                <a:gd name="T59" fmla="*/ 425 h 886"/>
                <a:gd name="T60" fmla="*/ 140 w 1336"/>
                <a:gd name="T61" fmla="*/ 397 h 886"/>
                <a:gd name="T62" fmla="*/ 5 w 1336"/>
                <a:gd name="T63" fmla="*/ 507 h 886"/>
                <a:gd name="T64" fmla="*/ 84 w 1336"/>
                <a:gd name="T65" fmla="*/ 617 h 886"/>
                <a:gd name="T66" fmla="*/ 191 w 1336"/>
                <a:gd name="T67" fmla="*/ 694 h 886"/>
                <a:gd name="T68" fmla="*/ 232 w 1336"/>
                <a:gd name="T69" fmla="*/ 881 h 886"/>
                <a:gd name="T70" fmla="*/ 337 w 1336"/>
                <a:gd name="T71" fmla="*/ 812 h 886"/>
                <a:gd name="T72" fmla="*/ 369 w 1336"/>
                <a:gd name="T73" fmla="*/ 672 h 886"/>
                <a:gd name="T74" fmla="*/ 365 w 1336"/>
                <a:gd name="T75" fmla="*/ 547 h 886"/>
                <a:gd name="T76" fmla="*/ 345 w 1336"/>
                <a:gd name="T77" fmla="*/ 476 h 886"/>
                <a:gd name="T78" fmla="*/ 389 w 1336"/>
                <a:gd name="T79" fmla="*/ 564 h 886"/>
                <a:gd name="T80" fmla="*/ 482 w 1336"/>
                <a:gd name="T81" fmla="*/ 518 h 886"/>
                <a:gd name="T82" fmla="*/ 440 w 1336"/>
                <a:gd name="T83" fmla="*/ 475 h 886"/>
                <a:gd name="T84" fmla="*/ 473 w 1336"/>
                <a:gd name="T85" fmla="*/ 469 h 886"/>
                <a:gd name="T86" fmla="*/ 557 w 1336"/>
                <a:gd name="T87" fmla="*/ 497 h 886"/>
                <a:gd name="T88" fmla="*/ 577 w 1336"/>
                <a:gd name="T89" fmla="*/ 524 h 886"/>
                <a:gd name="T90" fmla="*/ 621 w 1336"/>
                <a:gd name="T91" fmla="*/ 581 h 886"/>
                <a:gd name="T92" fmla="*/ 676 w 1336"/>
                <a:gd name="T93" fmla="*/ 503 h 886"/>
                <a:gd name="T94" fmla="*/ 736 w 1336"/>
                <a:gd name="T95" fmla="*/ 539 h 886"/>
                <a:gd name="T96" fmla="*/ 758 w 1336"/>
                <a:gd name="T97" fmla="*/ 620 h 886"/>
                <a:gd name="T98" fmla="*/ 748 w 1336"/>
                <a:gd name="T99" fmla="*/ 582 h 886"/>
                <a:gd name="T100" fmla="*/ 789 w 1336"/>
                <a:gd name="T101" fmla="*/ 592 h 886"/>
                <a:gd name="T102" fmla="*/ 819 w 1336"/>
                <a:gd name="T103" fmla="*/ 513 h 886"/>
                <a:gd name="T104" fmla="*/ 889 w 1336"/>
                <a:gd name="T105" fmla="*/ 426 h 886"/>
                <a:gd name="T106" fmla="*/ 878 w 1336"/>
                <a:gd name="T107" fmla="*/ 394 h 886"/>
                <a:gd name="T108" fmla="*/ 916 w 1336"/>
                <a:gd name="T109" fmla="*/ 387 h 886"/>
                <a:gd name="T110" fmla="*/ 928 w 1336"/>
                <a:gd name="T111" fmla="*/ 417 h 886"/>
                <a:gd name="T112" fmla="*/ 1016 w 1336"/>
                <a:gd name="T113" fmla="*/ 301 h 886"/>
                <a:gd name="T114" fmla="*/ 1145 w 1336"/>
                <a:gd name="T115" fmla="*/ 186 h 886"/>
                <a:gd name="T116" fmla="*/ 1200 w 1336"/>
                <a:gd name="T117" fmla="*/ 204 h 886"/>
                <a:gd name="T118" fmla="*/ 335 w 1336"/>
                <a:gd name="T119" fmla="*/ 450 h 886"/>
                <a:gd name="T120" fmla="*/ 459 w 1336"/>
                <a:gd name="T121" fmla="*/ 398 h 886"/>
                <a:gd name="T122" fmla="*/ 417 w 1336"/>
                <a:gd name="T123" fmla="*/ 326 h 886"/>
                <a:gd name="T124" fmla="*/ 513 w 1336"/>
                <a:gd name="T125" fmla="*/ 409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36" h="886">
                  <a:moveTo>
                    <a:pt x="1289" y="117"/>
                  </a:moveTo>
                  <a:cubicBezTo>
                    <a:pt x="1271" y="107"/>
                    <a:pt x="1247" y="95"/>
                    <a:pt x="1221" y="95"/>
                  </a:cubicBezTo>
                  <a:cubicBezTo>
                    <a:pt x="1214" y="95"/>
                    <a:pt x="1209" y="97"/>
                    <a:pt x="1209" y="100"/>
                  </a:cubicBezTo>
                  <a:cubicBezTo>
                    <a:pt x="1216" y="122"/>
                    <a:pt x="1199" y="100"/>
                    <a:pt x="1195" y="100"/>
                  </a:cubicBezTo>
                  <a:cubicBezTo>
                    <a:pt x="1143" y="99"/>
                    <a:pt x="1143" y="99"/>
                    <a:pt x="1143" y="99"/>
                  </a:cubicBezTo>
                  <a:cubicBezTo>
                    <a:pt x="1140" y="87"/>
                    <a:pt x="1132" y="83"/>
                    <a:pt x="1117" y="83"/>
                  </a:cubicBezTo>
                  <a:cubicBezTo>
                    <a:pt x="1108" y="83"/>
                    <a:pt x="1095" y="86"/>
                    <a:pt x="1090" y="82"/>
                  </a:cubicBezTo>
                  <a:cubicBezTo>
                    <a:pt x="1086" y="78"/>
                    <a:pt x="1086" y="73"/>
                    <a:pt x="1079" y="70"/>
                  </a:cubicBezTo>
                  <a:cubicBezTo>
                    <a:pt x="1065" y="66"/>
                    <a:pt x="1050" y="63"/>
                    <a:pt x="1033" y="63"/>
                  </a:cubicBezTo>
                  <a:cubicBezTo>
                    <a:pt x="1015" y="63"/>
                    <a:pt x="1012" y="73"/>
                    <a:pt x="1011" y="81"/>
                  </a:cubicBezTo>
                  <a:cubicBezTo>
                    <a:pt x="994" y="81"/>
                    <a:pt x="986" y="81"/>
                    <a:pt x="975" y="81"/>
                  </a:cubicBezTo>
                  <a:cubicBezTo>
                    <a:pt x="969" y="81"/>
                    <a:pt x="968" y="76"/>
                    <a:pt x="960" y="75"/>
                  </a:cubicBezTo>
                  <a:cubicBezTo>
                    <a:pt x="959" y="78"/>
                    <a:pt x="958" y="85"/>
                    <a:pt x="954" y="85"/>
                  </a:cubicBezTo>
                  <a:cubicBezTo>
                    <a:pt x="945" y="85"/>
                    <a:pt x="941" y="73"/>
                    <a:pt x="941" y="67"/>
                  </a:cubicBezTo>
                  <a:cubicBezTo>
                    <a:pt x="941" y="66"/>
                    <a:pt x="959" y="55"/>
                    <a:pt x="913" y="51"/>
                  </a:cubicBezTo>
                  <a:cubicBezTo>
                    <a:pt x="907" y="51"/>
                    <a:pt x="903" y="53"/>
                    <a:pt x="903" y="61"/>
                  </a:cubicBezTo>
                  <a:cubicBezTo>
                    <a:pt x="879" y="61"/>
                    <a:pt x="879" y="61"/>
                    <a:pt x="879" y="61"/>
                  </a:cubicBezTo>
                  <a:cubicBezTo>
                    <a:pt x="871" y="57"/>
                    <a:pt x="832" y="54"/>
                    <a:pt x="827" y="45"/>
                  </a:cubicBezTo>
                  <a:cubicBezTo>
                    <a:pt x="797" y="70"/>
                    <a:pt x="804" y="54"/>
                    <a:pt x="804" y="54"/>
                  </a:cubicBezTo>
                  <a:cubicBezTo>
                    <a:pt x="811" y="45"/>
                    <a:pt x="879" y="25"/>
                    <a:pt x="823" y="13"/>
                  </a:cubicBezTo>
                  <a:cubicBezTo>
                    <a:pt x="799" y="13"/>
                    <a:pt x="799" y="13"/>
                    <a:pt x="799" y="13"/>
                  </a:cubicBezTo>
                  <a:cubicBezTo>
                    <a:pt x="797" y="5"/>
                    <a:pt x="792" y="0"/>
                    <a:pt x="782" y="0"/>
                  </a:cubicBezTo>
                  <a:cubicBezTo>
                    <a:pt x="770" y="0"/>
                    <a:pt x="766" y="9"/>
                    <a:pt x="760" y="14"/>
                  </a:cubicBezTo>
                  <a:cubicBezTo>
                    <a:pt x="755" y="17"/>
                    <a:pt x="726" y="29"/>
                    <a:pt x="728" y="18"/>
                  </a:cubicBezTo>
                  <a:cubicBezTo>
                    <a:pt x="721" y="21"/>
                    <a:pt x="689" y="23"/>
                    <a:pt x="672" y="38"/>
                  </a:cubicBezTo>
                  <a:cubicBezTo>
                    <a:pt x="669" y="41"/>
                    <a:pt x="668" y="50"/>
                    <a:pt x="662" y="50"/>
                  </a:cubicBezTo>
                  <a:cubicBezTo>
                    <a:pt x="655" y="50"/>
                    <a:pt x="627" y="47"/>
                    <a:pt x="627" y="60"/>
                  </a:cubicBezTo>
                  <a:cubicBezTo>
                    <a:pt x="627" y="63"/>
                    <a:pt x="629" y="66"/>
                    <a:pt x="630" y="69"/>
                  </a:cubicBezTo>
                  <a:cubicBezTo>
                    <a:pt x="625" y="73"/>
                    <a:pt x="623" y="69"/>
                    <a:pt x="608" y="69"/>
                  </a:cubicBezTo>
                  <a:cubicBezTo>
                    <a:pt x="594" y="87"/>
                    <a:pt x="595" y="67"/>
                    <a:pt x="592" y="63"/>
                  </a:cubicBezTo>
                  <a:cubicBezTo>
                    <a:pt x="591" y="70"/>
                    <a:pt x="586" y="73"/>
                    <a:pt x="580" y="76"/>
                  </a:cubicBezTo>
                  <a:cubicBezTo>
                    <a:pt x="582" y="83"/>
                    <a:pt x="592" y="89"/>
                    <a:pt x="585" y="97"/>
                  </a:cubicBezTo>
                  <a:cubicBezTo>
                    <a:pt x="580" y="102"/>
                    <a:pt x="594" y="119"/>
                    <a:pt x="587" y="119"/>
                  </a:cubicBezTo>
                  <a:cubicBezTo>
                    <a:pt x="577" y="119"/>
                    <a:pt x="575" y="84"/>
                    <a:pt x="575" y="77"/>
                  </a:cubicBezTo>
                  <a:cubicBezTo>
                    <a:pt x="575" y="70"/>
                    <a:pt x="587" y="66"/>
                    <a:pt x="568" y="63"/>
                  </a:cubicBezTo>
                  <a:cubicBezTo>
                    <a:pt x="558" y="61"/>
                    <a:pt x="540" y="77"/>
                    <a:pt x="540" y="85"/>
                  </a:cubicBezTo>
                  <a:cubicBezTo>
                    <a:pt x="540" y="96"/>
                    <a:pt x="544" y="102"/>
                    <a:pt x="550" y="108"/>
                  </a:cubicBezTo>
                  <a:cubicBezTo>
                    <a:pt x="562" y="128"/>
                    <a:pt x="532" y="106"/>
                    <a:pt x="521" y="103"/>
                  </a:cubicBezTo>
                  <a:cubicBezTo>
                    <a:pt x="490" y="95"/>
                    <a:pt x="500" y="105"/>
                    <a:pt x="500" y="107"/>
                  </a:cubicBezTo>
                  <a:cubicBezTo>
                    <a:pt x="499" y="124"/>
                    <a:pt x="492" y="110"/>
                    <a:pt x="487" y="110"/>
                  </a:cubicBezTo>
                  <a:cubicBezTo>
                    <a:pt x="480" y="110"/>
                    <a:pt x="466" y="120"/>
                    <a:pt x="456" y="115"/>
                  </a:cubicBezTo>
                  <a:cubicBezTo>
                    <a:pt x="451" y="101"/>
                    <a:pt x="417" y="132"/>
                    <a:pt x="408" y="132"/>
                  </a:cubicBezTo>
                  <a:cubicBezTo>
                    <a:pt x="405" y="132"/>
                    <a:pt x="401" y="130"/>
                    <a:pt x="402" y="127"/>
                  </a:cubicBezTo>
                  <a:cubicBezTo>
                    <a:pt x="406" y="118"/>
                    <a:pt x="401" y="98"/>
                    <a:pt x="391" y="128"/>
                  </a:cubicBezTo>
                  <a:cubicBezTo>
                    <a:pt x="391" y="130"/>
                    <a:pt x="395" y="131"/>
                    <a:pt x="395" y="135"/>
                  </a:cubicBezTo>
                  <a:cubicBezTo>
                    <a:pt x="395" y="143"/>
                    <a:pt x="383" y="138"/>
                    <a:pt x="376" y="140"/>
                  </a:cubicBezTo>
                  <a:cubicBezTo>
                    <a:pt x="370" y="142"/>
                    <a:pt x="375" y="163"/>
                    <a:pt x="347" y="152"/>
                  </a:cubicBezTo>
                  <a:cubicBezTo>
                    <a:pt x="347" y="161"/>
                    <a:pt x="347" y="161"/>
                    <a:pt x="347" y="161"/>
                  </a:cubicBezTo>
                  <a:cubicBezTo>
                    <a:pt x="335" y="160"/>
                    <a:pt x="336" y="146"/>
                    <a:pt x="331" y="140"/>
                  </a:cubicBezTo>
                  <a:cubicBezTo>
                    <a:pt x="341" y="140"/>
                    <a:pt x="346" y="139"/>
                    <a:pt x="356" y="142"/>
                  </a:cubicBezTo>
                  <a:cubicBezTo>
                    <a:pt x="368" y="145"/>
                    <a:pt x="394" y="129"/>
                    <a:pt x="355" y="117"/>
                  </a:cubicBezTo>
                  <a:cubicBezTo>
                    <a:pt x="344" y="113"/>
                    <a:pt x="319" y="101"/>
                    <a:pt x="312" y="101"/>
                  </a:cubicBezTo>
                  <a:cubicBezTo>
                    <a:pt x="311" y="101"/>
                    <a:pt x="311" y="100"/>
                    <a:pt x="306" y="101"/>
                  </a:cubicBezTo>
                  <a:cubicBezTo>
                    <a:pt x="305" y="101"/>
                    <a:pt x="300" y="100"/>
                    <a:pt x="298" y="100"/>
                  </a:cubicBezTo>
                  <a:cubicBezTo>
                    <a:pt x="298" y="99"/>
                    <a:pt x="297" y="98"/>
                    <a:pt x="294" y="97"/>
                  </a:cubicBezTo>
                  <a:cubicBezTo>
                    <a:pt x="300" y="95"/>
                    <a:pt x="301" y="97"/>
                    <a:pt x="303" y="91"/>
                  </a:cubicBezTo>
                  <a:cubicBezTo>
                    <a:pt x="302" y="90"/>
                    <a:pt x="297" y="87"/>
                    <a:pt x="295" y="87"/>
                  </a:cubicBezTo>
                  <a:cubicBezTo>
                    <a:pt x="294" y="87"/>
                    <a:pt x="293" y="89"/>
                    <a:pt x="292" y="91"/>
                  </a:cubicBezTo>
                  <a:cubicBezTo>
                    <a:pt x="290" y="91"/>
                    <a:pt x="290" y="89"/>
                    <a:pt x="290" y="86"/>
                  </a:cubicBezTo>
                  <a:cubicBezTo>
                    <a:pt x="286" y="88"/>
                    <a:pt x="284" y="89"/>
                    <a:pt x="281" y="92"/>
                  </a:cubicBezTo>
                  <a:cubicBezTo>
                    <a:pt x="281" y="91"/>
                    <a:pt x="281" y="90"/>
                    <a:pt x="280" y="88"/>
                  </a:cubicBezTo>
                  <a:cubicBezTo>
                    <a:pt x="276" y="90"/>
                    <a:pt x="275" y="95"/>
                    <a:pt x="270" y="95"/>
                  </a:cubicBezTo>
                  <a:cubicBezTo>
                    <a:pt x="271" y="92"/>
                    <a:pt x="275" y="91"/>
                    <a:pt x="275" y="87"/>
                  </a:cubicBezTo>
                  <a:cubicBezTo>
                    <a:pt x="275" y="85"/>
                    <a:pt x="266" y="90"/>
                    <a:pt x="263" y="90"/>
                  </a:cubicBezTo>
                  <a:cubicBezTo>
                    <a:pt x="261" y="90"/>
                    <a:pt x="260" y="88"/>
                    <a:pt x="258" y="87"/>
                  </a:cubicBezTo>
                  <a:cubicBezTo>
                    <a:pt x="258" y="88"/>
                    <a:pt x="254" y="89"/>
                    <a:pt x="254" y="90"/>
                  </a:cubicBezTo>
                  <a:cubicBezTo>
                    <a:pt x="254" y="92"/>
                    <a:pt x="256" y="92"/>
                    <a:pt x="257" y="93"/>
                  </a:cubicBezTo>
                  <a:cubicBezTo>
                    <a:pt x="253" y="95"/>
                    <a:pt x="247" y="94"/>
                    <a:pt x="247" y="99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43" y="96"/>
                    <a:pt x="239" y="101"/>
                    <a:pt x="239" y="102"/>
                  </a:cubicBezTo>
                  <a:cubicBezTo>
                    <a:pt x="239" y="99"/>
                    <a:pt x="239" y="99"/>
                    <a:pt x="239" y="99"/>
                  </a:cubicBezTo>
                  <a:cubicBezTo>
                    <a:pt x="235" y="100"/>
                    <a:pt x="231" y="99"/>
                    <a:pt x="229" y="102"/>
                  </a:cubicBezTo>
                  <a:cubicBezTo>
                    <a:pt x="230" y="102"/>
                    <a:pt x="229" y="102"/>
                    <a:pt x="230" y="103"/>
                  </a:cubicBezTo>
                  <a:cubicBezTo>
                    <a:pt x="228" y="104"/>
                    <a:pt x="227" y="104"/>
                    <a:pt x="225" y="104"/>
                  </a:cubicBezTo>
                  <a:cubicBezTo>
                    <a:pt x="223" y="104"/>
                    <a:pt x="221" y="106"/>
                    <a:pt x="220" y="107"/>
                  </a:cubicBezTo>
                  <a:cubicBezTo>
                    <a:pt x="222" y="107"/>
                    <a:pt x="222" y="107"/>
                    <a:pt x="224" y="108"/>
                  </a:cubicBezTo>
                  <a:cubicBezTo>
                    <a:pt x="223" y="108"/>
                    <a:pt x="221" y="114"/>
                    <a:pt x="220" y="114"/>
                  </a:cubicBezTo>
                  <a:cubicBezTo>
                    <a:pt x="217" y="114"/>
                    <a:pt x="216" y="111"/>
                    <a:pt x="212" y="111"/>
                  </a:cubicBezTo>
                  <a:cubicBezTo>
                    <a:pt x="213" y="110"/>
                    <a:pt x="213" y="109"/>
                    <a:pt x="211" y="107"/>
                  </a:cubicBezTo>
                  <a:cubicBezTo>
                    <a:pt x="211" y="108"/>
                    <a:pt x="210" y="109"/>
                    <a:pt x="209" y="110"/>
                  </a:cubicBezTo>
                  <a:cubicBezTo>
                    <a:pt x="209" y="110"/>
                    <a:pt x="208" y="109"/>
                    <a:pt x="208" y="109"/>
                  </a:cubicBezTo>
                  <a:cubicBezTo>
                    <a:pt x="206" y="109"/>
                    <a:pt x="205" y="111"/>
                    <a:pt x="204" y="113"/>
                  </a:cubicBezTo>
                  <a:cubicBezTo>
                    <a:pt x="204" y="113"/>
                    <a:pt x="206" y="114"/>
                    <a:pt x="208" y="114"/>
                  </a:cubicBezTo>
                  <a:cubicBezTo>
                    <a:pt x="207" y="114"/>
                    <a:pt x="204" y="115"/>
                    <a:pt x="203" y="117"/>
                  </a:cubicBezTo>
                  <a:cubicBezTo>
                    <a:pt x="208" y="117"/>
                    <a:pt x="211" y="114"/>
                    <a:pt x="216" y="113"/>
                  </a:cubicBezTo>
                  <a:cubicBezTo>
                    <a:pt x="215" y="118"/>
                    <a:pt x="209" y="125"/>
                    <a:pt x="204" y="127"/>
                  </a:cubicBezTo>
                  <a:cubicBezTo>
                    <a:pt x="199" y="129"/>
                    <a:pt x="196" y="132"/>
                    <a:pt x="193" y="137"/>
                  </a:cubicBezTo>
                  <a:cubicBezTo>
                    <a:pt x="193" y="137"/>
                    <a:pt x="191" y="142"/>
                    <a:pt x="191" y="142"/>
                  </a:cubicBezTo>
                  <a:cubicBezTo>
                    <a:pt x="189" y="142"/>
                    <a:pt x="190" y="149"/>
                    <a:pt x="187" y="151"/>
                  </a:cubicBezTo>
                  <a:cubicBezTo>
                    <a:pt x="180" y="156"/>
                    <a:pt x="176" y="164"/>
                    <a:pt x="166" y="167"/>
                  </a:cubicBezTo>
                  <a:cubicBezTo>
                    <a:pt x="169" y="167"/>
                    <a:pt x="169" y="168"/>
                    <a:pt x="172" y="168"/>
                  </a:cubicBezTo>
                  <a:cubicBezTo>
                    <a:pt x="164" y="168"/>
                    <a:pt x="163" y="173"/>
                    <a:pt x="159" y="174"/>
                  </a:cubicBezTo>
                  <a:cubicBezTo>
                    <a:pt x="154" y="175"/>
                    <a:pt x="151" y="178"/>
                    <a:pt x="149" y="182"/>
                  </a:cubicBezTo>
                  <a:cubicBezTo>
                    <a:pt x="147" y="184"/>
                    <a:pt x="144" y="184"/>
                    <a:pt x="144" y="187"/>
                  </a:cubicBezTo>
                  <a:cubicBezTo>
                    <a:pt x="144" y="194"/>
                    <a:pt x="144" y="199"/>
                    <a:pt x="147" y="203"/>
                  </a:cubicBezTo>
                  <a:cubicBezTo>
                    <a:pt x="146" y="205"/>
                    <a:pt x="144" y="208"/>
                    <a:pt x="144" y="209"/>
                  </a:cubicBezTo>
                  <a:cubicBezTo>
                    <a:pt x="147" y="208"/>
                    <a:pt x="147" y="208"/>
                    <a:pt x="151" y="208"/>
                  </a:cubicBezTo>
                  <a:cubicBezTo>
                    <a:pt x="151" y="211"/>
                    <a:pt x="151" y="211"/>
                    <a:pt x="151" y="211"/>
                  </a:cubicBezTo>
                  <a:cubicBezTo>
                    <a:pt x="147" y="212"/>
                    <a:pt x="146" y="213"/>
                    <a:pt x="146" y="215"/>
                  </a:cubicBezTo>
                  <a:cubicBezTo>
                    <a:pt x="146" y="216"/>
                    <a:pt x="155" y="221"/>
                    <a:pt x="156" y="221"/>
                  </a:cubicBezTo>
                  <a:cubicBezTo>
                    <a:pt x="166" y="221"/>
                    <a:pt x="173" y="213"/>
                    <a:pt x="178" y="206"/>
                  </a:cubicBezTo>
                  <a:cubicBezTo>
                    <a:pt x="179" y="208"/>
                    <a:pt x="180" y="210"/>
                    <a:pt x="182" y="211"/>
                  </a:cubicBezTo>
                  <a:cubicBezTo>
                    <a:pt x="182" y="212"/>
                    <a:pt x="181" y="213"/>
                    <a:pt x="181" y="214"/>
                  </a:cubicBezTo>
                  <a:cubicBezTo>
                    <a:pt x="181" y="219"/>
                    <a:pt x="184" y="219"/>
                    <a:pt x="186" y="223"/>
                  </a:cubicBezTo>
                  <a:cubicBezTo>
                    <a:pt x="187" y="228"/>
                    <a:pt x="187" y="231"/>
                    <a:pt x="191" y="235"/>
                  </a:cubicBezTo>
                  <a:cubicBezTo>
                    <a:pt x="191" y="236"/>
                    <a:pt x="190" y="236"/>
                    <a:pt x="190" y="237"/>
                  </a:cubicBezTo>
                  <a:cubicBezTo>
                    <a:pt x="190" y="238"/>
                    <a:pt x="193" y="248"/>
                    <a:pt x="195" y="248"/>
                  </a:cubicBezTo>
                  <a:cubicBezTo>
                    <a:pt x="201" y="248"/>
                    <a:pt x="202" y="241"/>
                    <a:pt x="206" y="241"/>
                  </a:cubicBezTo>
                  <a:cubicBezTo>
                    <a:pt x="208" y="241"/>
                    <a:pt x="209" y="241"/>
                    <a:pt x="212" y="241"/>
                  </a:cubicBezTo>
                  <a:cubicBezTo>
                    <a:pt x="213" y="237"/>
                    <a:pt x="218" y="236"/>
                    <a:pt x="219" y="230"/>
                  </a:cubicBezTo>
                  <a:cubicBezTo>
                    <a:pt x="217" y="230"/>
                    <a:pt x="215" y="229"/>
                    <a:pt x="215" y="226"/>
                  </a:cubicBezTo>
                  <a:cubicBezTo>
                    <a:pt x="215" y="221"/>
                    <a:pt x="217" y="215"/>
                    <a:pt x="222" y="215"/>
                  </a:cubicBezTo>
                  <a:cubicBezTo>
                    <a:pt x="224" y="215"/>
                    <a:pt x="231" y="209"/>
                    <a:pt x="231" y="205"/>
                  </a:cubicBezTo>
                  <a:cubicBezTo>
                    <a:pt x="231" y="201"/>
                    <a:pt x="225" y="197"/>
                    <a:pt x="221" y="196"/>
                  </a:cubicBezTo>
                  <a:cubicBezTo>
                    <a:pt x="221" y="195"/>
                    <a:pt x="219" y="193"/>
                    <a:pt x="219" y="192"/>
                  </a:cubicBezTo>
                  <a:cubicBezTo>
                    <a:pt x="219" y="188"/>
                    <a:pt x="219" y="188"/>
                    <a:pt x="219" y="188"/>
                  </a:cubicBezTo>
                  <a:cubicBezTo>
                    <a:pt x="223" y="186"/>
                    <a:pt x="220" y="182"/>
                    <a:pt x="222" y="179"/>
                  </a:cubicBezTo>
                  <a:cubicBezTo>
                    <a:pt x="224" y="175"/>
                    <a:pt x="228" y="174"/>
                    <a:pt x="232" y="171"/>
                  </a:cubicBezTo>
                  <a:cubicBezTo>
                    <a:pt x="237" y="169"/>
                    <a:pt x="247" y="164"/>
                    <a:pt x="247" y="159"/>
                  </a:cubicBezTo>
                  <a:cubicBezTo>
                    <a:pt x="248" y="158"/>
                    <a:pt x="247" y="156"/>
                    <a:pt x="247" y="154"/>
                  </a:cubicBezTo>
                  <a:cubicBezTo>
                    <a:pt x="247" y="147"/>
                    <a:pt x="253" y="145"/>
                    <a:pt x="261" y="145"/>
                  </a:cubicBezTo>
                  <a:cubicBezTo>
                    <a:pt x="266" y="145"/>
                    <a:pt x="274" y="146"/>
                    <a:pt x="274" y="151"/>
                  </a:cubicBezTo>
                  <a:cubicBezTo>
                    <a:pt x="274" y="155"/>
                    <a:pt x="268" y="156"/>
                    <a:pt x="265" y="158"/>
                  </a:cubicBezTo>
                  <a:cubicBezTo>
                    <a:pt x="259" y="162"/>
                    <a:pt x="254" y="174"/>
                    <a:pt x="245" y="174"/>
                  </a:cubicBezTo>
                  <a:cubicBezTo>
                    <a:pt x="245" y="176"/>
                    <a:pt x="245" y="177"/>
                    <a:pt x="245" y="179"/>
                  </a:cubicBezTo>
                  <a:cubicBezTo>
                    <a:pt x="245" y="181"/>
                    <a:pt x="247" y="186"/>
                    <a:pt x="249" y="187"/>
                  </a:cubicBezTo>
                  <a:cubicBezTo>
                    <a:pt x="249" y="188"/>
                    <a:pt x="246" y="190"/>
                    <a:pt x="246" y="192"/>
                  </a:cubicBezTo>
                  <a:cubicBezTo>
                    <a:pt x="246" y="197"/>
                    <a:pt x="251" y="200"/>
                    <a:pt x="256" y="200"/>
                  </a:cubicBezTo>
                  <a:cubicBezTo>
                    <a:pt x="256" y="203"/>
                    <a:pt x="258" y="203"/>
                    <a:pt x="261" y="203"/>
                  </a:cubicBezTo>
                  <a:cubicBezTo>
                    <a:pt x="265" y="203"/>
                    <a:pt x="270" y="201"/>
                    <a:pt x="274" y="200"/>
                  </a:cubicBezTo>
                  <a:cubicBezTo>
                    <a:pt x="279" y="200"/>
                    <a:pt x="289" y="200"/>
                    <a:pt x="291" y="195"/>
                  </a:cubicBezTo>
                  <a:cubicBezTo>
                    <a:pt x="293" y="198"/>
                    <a:pt x="295" y="199"/>
                    <a:pt x="297" y="203"/>
                  </a:cubicBezTo>
                  <a:cubicBezTo>
                    <a:pt x="294" y="205"/>
                    <a:pt x="288" y="208"/>
                    <a:pt x="285" y="208"/>
                  </a:cubicBezTo>
                  <a:cubicBezTo>
                    <a:pt x="281" y="208"/>
                    <a:pt x="278" y="207"/>
                    <a:pt x="273" y="207"/>
                  </a:cubicBezTo>
                  <a:cubicBezTo>
                    <a:pt x="268" y="207"/>
                    <a:pt x="257" y="211"/>
                    <a:pt x="260" y="214"/>
                  </a:cubicBezTo>
                  <a:cubicBezTo>
                    <a:pt x="272" y="225"/>
                    <a:pt x="266" y="229"/>
                    <a:pt x="263" y="229"/>
                  </a:cubicBezTo>
                  <a:cubicBezTo>
                    <a:pt x="259" y="229"/>
                    <a:pt x="258" y="224"/>
                    <a:pt x="254" y="224"/>
                  </a:cubicBezTo>
                  <a:cubicBezTo>
                    <a:pt x="250" y="224"/>
                    <a:pt x="245" y="234"/>
                    <a:pt x="245" y="239"/>
                  </a:cubicBezTo>
                  <a:cubicBezTo>
                    <a:pt x="245" y="248"/>
                    <a:pt x="238" y="247"/>
                    <a:pt x="237" y="255"/>
                  </a:cubicBezTo>
                  <a:cubicBezTo>
                    <a:pt x="235" y="255"/>
                    <a:pt x="232" y="255"/>
                    <a:pt x="229" y="255"/>
                  </a:cubicBezTo>
                  <a:cubicBezTo>
                    <a:pt x="229" y="255"/>
                    <a:pt x="229" y="254"/>
                    <a:pt x="230" y="253"/>
                  </a:cubicBezTo>
                  <a:cubicBezTo>
                    <a:pt x="228" y="252"/>
                    <a:pt x="225" y="252"/>
                    <a:pt x="222" y="252"/>
                  </a:cubicBezTo>
                  <a:cubicBezTo>
                    <a:pt x="220" y="252"/>
                    <a:pt x="216" y="255"/>
                    <a:pt x="214" y="256"/>
                  </a:cubicBezTo>
                  <a:cubicBezTo>
                    <a:pt x="210" y="258"/>
                    <a:pt x="208" y="257"/>
                    <a:pt x="204" y="259"/>
                  </a:cubicBezTo>
                  <a:cubicBezTo>
                    <a:pt x="203" y="260"/>
                    <a:pt x="202" y="261"/>
                    <a:pt x="200" y="261"/>
                  </a:cubicBezTo>
                  <a:cubicBezTo>
                    <a:pt x="200" y="261"/>
                    <a:pt x="196" y="258"/>
                    <a:pt x="196" y="258"/>
                  </a:cubicBezTo>
                  <a:cubicBezTo>
                    <a:pt x="196" y="257"/>
                    <a:pt x="197" y="257"/>
                    <a:pt x="197" y="255"/>
                  </a:cubicBezTo>
                  <a:cubicBezTo>
                    <a:pt x="192" y="255"/>
                    <a:pt x="188" y="260"/>
                    <a:pt x="182" y="260"/>
                  </a:cubicBezTo>
                  <a:cubicBezTo>
                    <a:pt x="181" y="260"/>
                    <a:pt x="181" y="258"/>
                    <a:pt x="180" y="257"/>
                  </a:cubicBezTo>
                  <a:cubicBezTo>
                    <a:pt x="178" y="257"/>
                    <a:pt x="177" y="256"/>
                    <a:pt x="175" y="256"/>
                  </a:cubicBezTo>
                  <a:cubicBezTo>
                    <a:pt x="175" y="256"/>
                    <a:pt x="175" y="255"/>
                    <a:pt x="175" y="254"/>
                  </a:cubicBezTo>
                  <a:cubicBezTo>
                    <a:pt x="173" y="254"/>
                    <a:pt x="172" y="252"/>
                    <a:pt x="172" y="250"/>
                  </a:cubicBezTo>
                  <a:cubicBezTo>
                    <a:pt x="172" y="246"/>
                    <a:pt x="174" y="244"/>
                    <a:pt x="177" y="241"/>
                  </a:cubicBezTo>
                  <a:cubicBezTo>
                    <a:pt x="177" y="241"/>
                    <a:pt x="179" y="240"/>
                    <a:pt x="179" y="239"/>
                  </a:cubicBezTo>
                  <a:cubicBezTo>
                    <a:pt x="179" y="238"/>
                    <a:pt x="179" y="238"/>
                    <a:pt x="179" y="237"/>
                  </a:cubicBezTo>
                  <a:cubicBezTo>
                    <a:pt x="179" y="237"/>
                    <a:pt x="174" y="237"/>
                    <a:pt x="174" y="235"/>
                  </a:cubicBezTo>
                  <a:cubicBezTo>
                    <a:pt x="174" y="233"/>
                    <a:pt x="175" y="231"/>
                    <a:pt x="175" y="229"/>
                  </a:cubicBezTo>
                  <a:cubicBezTo>
                    <a:pt x="175" y="226"/>
                    <a:pt x="175" y="226"/>
                    <a:pt x="175" y="226"/>
                  </a:cubicBezTo>
                  <a:cubicBezTo>
                    <a:pt x="171" y="230"/>
                    <a:pt x="161" y="231"/>
                    <a:pt x="161" y="241"/>
                  </a:cubicBezTo>
                  <a:cubicBezTo>
                    <a:pt x="161" y="246"/>
                    <a:pt x="166" y="248"/>
                    <a:pt x="166" y="254"/>
                  </a:cubicBezTo>
                  <a:cubicBezTo>
                    <a:pt x="166" y="254"/>
                    <a:pt x="168" y="258"/>
                    <a:pt x="168" y="260"/>
                  </a:cubicBezTo>
                  <a:cubicBezTo>
                    <a:pt x="168" y="261"/>
                    <a:pt x="165" y="263"/>
                    <a:pt x="163" y="263"/>
                  </a:cubicBezTo>
                  <a:cubicBezTo>
                    <a:pt x="161" y="263"/>
                    <a:pt x="159" y="262"/>
                    <a:pt x="158" y="264"/>
                  </a:cubicBezTo>
                  <a:cubicBezTo>
                    <a:pt x="157" y="264"/>
                    <a:pt x="157" y="266"/>
                    <a:pt x="156" y="265"/>
                  </a:cubicBezTo>
                  <a:cubicBezTo>
                    <a:pt x="154" y="266"/>
                    <a:pt x="156" y="265"/>
                    <a:pt x="153" y="265"/>
                  </a:cubicBezTo>
                  <a:cubicBezTo>
                    <a:pt x="148" y="265"/>
                    <a:pt x="144" y="269"/>
                    <a:pt x="141" y="272"/>
                  </a:cubicBezTo>
                  <a:cubicBezTo>
                    <a:pt x="141" y="272"/>
                    <a:pt x="139" y="274"/>
                    <a:pt x="139" y="275"/>
                  </a:cubicBezTo>
                  <a:cubicBezTo>
                    <a:pt x="139" y="277"/>
                    <a:pt x="140" y="280"/>
                    <a:pt x="138" y="282"/>
                  </a:cubicBezTo>
                  <a:cubicBezTo>
                    <a:pt x="137" y="283"/>
                    <a:pt x="128" y="286"/>
                    <a:pt x="127" y="287"/>
                  </a:cubicBezTo>
                  <a:cubicBezTo>
                    <a:pt x="125" y="287"/>
                    <a:pt x="125" y="287"/>
                    <a:pt x="123" y="287"/>
                  </a:cubicBezTo>
                  <a:cubicBezTo>
                    <a:pt x="122" y="293"/>
                    <a:pt x="120" y="298"/>
                    <a:pt x="113" y="298"/>
                  </a:cubicBezTo>
                  <a:cubicBezTo>
                    <a:pt x="113" y="299"/>
                    <a:pt x="111" y="300"/>
                    <a:pt x="110" y="300"/>
                  </a:cubicBezTo>
                  <a:cubicBezTo>
                    <a:pt x="107" y="300"/>
                    <a:pt x="105" y="301"/>
                    <a:pt x="103" y="297"/>
                  </a:cubicBezTo>
                  <a:cubicBezTo>
                    <a:pt x="99" y="297"/>
                    <a:pt x="99" y="297"/>
                    <a:pt x="99" y="297"/>
                  </a:cubicBezTo>
                  <a:cubicBezTo>
                    <a:pt x="99" y="300"/>
                    <a:pt x="99" y="300"/>
                    <a:pt x="99" y="300"/>
                  </a:cubicBezTo>
                  <a:cubicBezTo>
                    <a:pt x="99" y="301"/>
                    <a:pt x="99" y="304"/>
                    <a:pt x="103" y="304"/>
                  </a:cubicBezTo>
                  <a:cubicBezTo>
                    <a:pt x="103" y="306"/>
                    <a:pt x="103" y="306"/>
                    <a:pt x="103" y="306"/>
                  </a:cubicBezTo>
                  <a:cubicBezTo>
                    <a:pt x="99" y="306"/>
                    <a:pt x="99" y="307"/>
                    <a:pt x="97" y="307"/>
                  </a:cubicBezTo>
                  <a:cubicBezTo>
                    <a:pt x="95" y="307"/>
                    <a:pt x="91" y="306"/>
                    <a:pt x="91" y="305"/>
                  </a:cubicBezTo>
                  <a:cubicBezTo>
                    <a:pt x="88" y="306"/>
                    <a:pt x="82" y="307"/>
                    <a:pt x="82" y="309"/>
                  </a:cubicBezTo>
                  <a:cubicBezTo>
                    <a:pt x="82" y="309"/>
                    <a:pt x="82" y="310"/>
                    <a:pt x="82" y="310"/>
                  </a:cubicBezTo>
                  <a:cubicBezTo>
                    <a:pt x="82" y="313"/>
                    <a:pt x="92" y="315"/>
                    <a:pt x="96" y="316"/>
                  </a:cubicBezTo>
                  <a:cubicBezTo>
                    <a:pt x="97" y="316"/>
                    <a:pt x="97" y="318"/>
                    <a:pt x="98" y="318"/>
                  </a:cubicBezTo>
                  <a:cubicBezTo>
                    <a:pt x="98" y="321"/>
                    <a:pt x="100" y="326"/>
                    <a:pt x="104" y="326"/>
                  </a:cubicBezTo>
                  <a:cubicBezTo>
                    <a:pt x="104" y="327"/>
                    <a:pt x="106" y="327"/>
                    <a:pt x="106" y="329"/>
                  </a:cubicBezTo>
                  <a:cubicBezTo>
                    <a:pt x="106" y="330"/>
                    <a:pt x="105" y="331"/>
                    <a:pt x="105" y="332"/>
                  </a:cubicBezTo>
                  <a:cubicBezTo>
                    <a:pt x="105" y="332"/>
                    <a:pt x="105" y="332"/>
                    <a:pt x="105" y="332"/>
                  </a:cubicBezTo>
                  <a:cubicBezTo>
                    <a:pt x="105" y="333"/>
                    <a:pt x="105" y="337"/>
                    <a:pt x="105" y="338"/>
                  </a:cubicBezTo>
                  <a:cubicBezTo>
                    <a:pt x="105" y="343"/>
                    <a:pt x="102" y="344"/>
                    <a:pt x="102" y="348"/>
                  </a:cubicBezTo>
                  <a:cubicBezTo>
                    <a:pt x="102" y="348"/>
                    <a:pt x="98" y="350"/>
                    <a:pt x="97" y="350"/>
                  </a:cubicBezTo>
                  <a:cubicBezTo>
                    <a:pt x="94" y="350"/>
                    <a:pt x="93" y="349"/>
                    <a:pt x="90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8" y="349"/>
                    <a:pt x="76" y="349"/>
                    <a:pt x="76" y="349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49"/>
                    <a:pt x="63" y="347"/>
                    <a:pt x="62" y="347"/>
                  </a:cubicBezTo>
                  <a:cubicBezTo>
                    <a:pt x="61" y="347"/>
                    <a:pt x="53" y="352"/>
                    <a:pt x="53" y="353"/>
                  </a:cubicBezTo>
                  <a:cubicBezTo>
                    <a:pt x="53" y="355"/>
                    <a:pt x="55" y="358"/>
                    <a:pt x="55" y="361"/>
                  </a:cubicBezTo>
                  <a:cubicBezTo>
                    <a:pt x="55" y="367"/>
                    <a:pt x="53" y="373"/>
                    <a:pt x="53" y="379"/>
                  </a:cubicBezTo>
                  <a:cubicBezTo>
                    <a:pt x="53" y="380"/>
                    <a:pt x="51" y="381"/>
                    <a:pt x="51" y="384"/>
                  </a:cubicBezTo>
                  <a:cubicBezTo>
                    <a:pt x="51" y="386"/>
                    <a:pt x="51" y="387"/>
                    <a:pt x="55" y="387"/>
                  </a:cubicBezTo>
                  <a:cubicBezTo>
                    <a:pt x="55" y="390"/>
                    <a:pt x="55" y="391"/>
                    <a:pt x="55" y="396"/>
                  </a:cubicBezTo>
                  <a:cubicBezTo>
                    <a:pt x="55" y="397"/>
                    <a:pt x="55" y="398"/>
                    <a:pt x="57" y="398"/>
                  </a:cubicBezTo>
                  <a:cubicBezTo>
                    <a:pt x="60" y="398"/>
                    <a:pt x="62" y="396"/>
                    <a:pt x="66" y="396"/>
                  </a:cubicBezTo>
                  <a:cubicBezTo>
                    <a:pt x="71" y="396"/>
                    <a:pt x="72" y="405"/>
                    <a:pt x="75" y="405"/>
                  </a:cubicBezTo>
                  <a:cubicBezTo>
                    <a:pt x="80" y="405"/>
                    <a:pt x="83" y="400"/>
                    <a:pt x="88" y="400"/>
                  </a:cubicBezTo>
                  <a:cubicBezTo>
                    <a:pt x="89" y="400"/>
                    <a:pt x="95" y="399"/>
                    <a:pt x="95" y="400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9" y="401"/>
                    <a:pt x="100" y="395"/>
                    <a:pt x="103" y="394"/>
                  </a:cubicBezTo>
                  <a:cubicBezTo>
                    <a:pt x="108" y="392"/>
                    <a:pt x="109" y="389"/>
                    <a:pt x="112" y="384"/>
                  </a:cubicBezTo>
                  <a:cubicBezTo>
                    <a:pt x="111" y="384"/>
                    <a:pt x="110" y="383"/>
                    <a:pt x="110" y="381"/>
                  </a:cubicBezTo>
                  <a:cubicBezTo>
                    <a:pt x="110" y="376"/>
                    <a:pt x="116" y="367"/>
                    <a:pt x="120" y="366"/>
                  </a:cubicBezTo>
                  <a:cubicBezTo>
                    <a:pt x="125" y="365"/>
                    <a:pt x="130" y="363"/>
                    <a:pt x="132" y="359"/>
                  </a:cubicBezTo>
                  <a:cubicBezTo>
                    <a:pt x="130" y="354"/>
                    <a:pt x="130" y="354"/>
                    <a:pt x="130" y="354"/>
                  </a:cubicBezTo>
                  <a:cubicBezTo>
                    <a:pt x="130" y="350"/>
                    <a:pt x="134" y="348"/>
                    <a:pt x="137" y="348"/>
                  </a:cubicBezTo>
                  <a:cubicBezTo>
                    <a:pt x="142" y="348"/>
                    <a:pt x="145" y="351"/>
                    <a:pt x="150" y="351"/>
                  </a:cubicBezTo>
                  <a:cubicBezTo>
                    <a:pt x="155" y="351"/>
                    <a:pt x="158" y="347"/>
                    <a:pt x="162" y="345"/>
                  </a:cubicBezTo>
                  <a:cubicBezTo>
                    <a:pt x="164" y="344"/>
                    <a:pt x="164" y="341"/>
                    <a:pt x="169" y="341"/>
                  </a:cubicBezTo>
                  <a:cubicBezTo>
                    <a:pt x="177" y="341"/>
                    <a:pt x="179" y="350"/>
                    <a:pt x="183" y="355"/>
                  </a:cubicBezTo>
                  <a:cubicBezTo>
                    <a:pt x="183" y="357"/>
                    <a:pt x="186" y="358"/>
                    <a:pt x="188" y="359"/>
                  </a:cubicBezTo>
                  <a:cubicBezTo>
                    <a:pt x="192" y="363"/>
                    <a:pt x="193" y="365"/>
                    <a:pt x="200" y="367"/>
                  </a:cubicBezTo>
                  <a:cubicBezTo>
                    <a:pt x="200" y="368"/>
                    <a:pt x="204" y="369"/>
                    <a:pt x="205" y="369"/>
                  </a:cubicBezTo>
                  <a:cubicBezTo>
                    <a:pt x="205" y="370"/>
                    <a:pt x="210" y="376"/>
                    <a:pt x="211" y="376"/>
                  </a:cubicBezTo>
                  <a:cubicBezTo>
                    <a:pt x="212" y="378"/>
                    <a:pt x="213" y="379"/>
                    <a:pt x="213" y="382"/>
                  </a:cubicBezTo>
                  <a:cubicBezTo>
                    <a:pt x="213" y="385"/>
                    <a:pt x="212" y="388"/>
                    <a:pt x="210" y="388"/>
                  </a:cubicBezTo>
                  <a:cubicBezTo>
                    <a:pt x="210" y="389"/>
                    <a:pt x="210" y="390"/>
                    <a:pt x="212" y="390"/>
                  </a:cubicBezTo>
                  <a:cubicBezTo>
                    <a:pt x="215" y="390"/>
                    <a:pt x="215" y="385"/>
                    <a:pt x="217" y="383"/>
                  </a:cubicBezTo>
                  <a:cubicBezTo>
                    <a:pt x="217" y="383"/>
                    <a:pt x="220" y="383"/>
                    <a:pt x="220" y="382"/>
                  </a:cubicBezTo>
                  <a:cubicBezTo>
                    <a:pt x="220" y="379"/>
                    <a:pt x="216" y="378"/>
                    <a:pt x="216" y="375"/>
                  </a:cubicBezTo>
                  <a:cubicBezTo>
                    <a:pt x="216" y="373"/>
                    <a:pt x="218" y="372"/>
                    <a:pt x="221" y="372"/>
                  </a:cubicBezTo>
                  <a:cubicBezTo>
                    <a:pt x="224" y="372"/>
                    <a:pt x="226" y="375"/>
                    <a:pt x="228" y="375"/>
                  </a:cubicBezTo>
                  <a:cubicBezTo>
                    <a:pt x="229" y="370"/>
                    <a:pt x="223" y="369"/>
                    <a:pt x="219" y="366"/>
                  </a:cubicBezTo>
                  <a:cubicBezTo>
                    <a:pt x="217" y="366"/>
                    <a:pt x="212" y="365"/>
                    <a:pt x="213" y="362"/>
                  </a:cubicBezTo>
                  <a:cubicBezTo>
                    <a:pt x="213" y="361"/>
                    <a:pt x="213" y="361"/>
                    <a:pt x="213" y="360"/>
                  </a:cubicBezTo>
                  <a:cubicBezTo>
                    <a:pt x="210" y="360"/>
                    <a:pt x="208" y="361"/>
                    <a:pt x="204" y="360"/>
                  </a:cubicBezTo>
                  <a:cubicBezTo>
                    <a:pt x="202" y="359"/>
                    <a:pt x="201" y="355"/>
                    <a:pt x="200" y="352"/>
                  </a:cubicBezTo>
                  <a:cubicBezTo>
                    <a:pt x="199" y="350"/>
                    <a:pt x="197" y="346"/>
                    <a:pt x="194" y="345"/>
                  </a:cubicBezTo>
                  <a:cubicBezTo>
                    <a:pt x="191" y="344"/>
                    <a:pt x="189" y="343"/>
                    <a:pt x="189" y="339"/>
                  </a:cubicBezTo>
                  <a:cubicBezTo>
                    <a:pt x="189" y="338"/>
                    <a:pt x="190" y="336"/>
                    <a:pt x="190" y="335"/>
                  </a:cubicBezTo>
                  <a:cubicBezTo>
                    <a:pt x="190" y="335"/>
                    <a:pt x="189" y="334"/>
                    <a:pt x="189" y="334"/>
                  </a:cubicBezTo>
                  <a:cubicBezTo>
                    <a:pt x="189" y="331"/>
                    <a:pt x="194" y="332"/>
                    <a:pt x="196" y="330"/>
                  </a:cubicBezTo>
                  <a:cubicBezTo>
                    <a:pt x="198" y="332"/>
                    <a:pt x="196" y="337"/>
                    <a:pt x="199" y="337"/>
                  </a:cubicBezTo>
                  <a:cubicBezTo>
                    <a:pt x="202" y="337"/>
                    <a:pt x="204" y="337"/>
                    <a:pt x="206" y="337"/>
                  </a:cubicBezTo>
                  <a:cubicBezTo>
                    <a:pt x="206" y="341"/>
                    <a:pt x="212" y="349"/>
                    <a:pt x="217" y="349"/>
                  </a:cubicBezTo>
                  <a:cubicBezTo>
                    <a:pt x="218" y="349"/>
                    <a:pt x="219" y="349"/>
                    <a:pt x="220" y="349"/>
                  </a:cubicBezTo>
                  <a:cubicBezTo>
                    <a:pt x="220" y="353"/>
                    <a:pt x="224" y="352"/>
                    <a:pt x="227" y="354"/>
                  </a:cubicBezTo>
                  <a:cubicBezTo>
                    <a:pt x="230" y="355"/>
                    <a:pt x="235" y="360"/>
                    <a:pt x="235" y="363"/>
                  </a:cubicBezTo>
                  <a:cubicBezTo>
                    <a:pt x="235" y="365"/>
                    <a:pt x="235" y="366"/>
                    <a:pt x="235" y="369"/>
                  </a:cubicBezTo>
                  <a:cubicBezTo>
                    <a:pt x="235" y="374"/>
                    <a:pt x="239" y="376"/>
                    <a:pt x="241" y="379"/>
                  </a:cubicBezTo>
                  <a:cubicBezTo>
                    <a:pt x="243" y="381"/>
                    <a:pt x="245" y="383"/>
                    <a:pt x="246" y="386"/>
                  </a:cubicBezTo>
                  <a:cubicBezTo>
                    <a:pt x="246" y="387"/>
                    <a:pt x="247" y="389"/>
                    <a:pt x="247" y="389"/>
                  </a:cubicBezTo>
                  <a:cubicBezTo>
                    <a:pt x="249" y="389"/>
                    <a:pt x="250" y="389"/>
                    <a:pt x="251" y="389"/>
                  </a:cubicBezTo>
                  <a:cubicBezTo>
                    <a:pt x="251" y="389"/>
                    <a:pt x="248" y="391"/>
                    <a:pt x="248" y="393"/>
                  </a:cubicBezTo>
                  <a:cubicBezTo>
                    <a:pt x="248" y="397"/>
                    <a:pt x="251" y="401"/>
                    <a:pt x="255" y="401"/>
                  </a:cubicBezTo>
                  <a:cubicBezTo>
                    <a:pt x="255" y="401"/>
                    <a:pt x="257" y="401"/>
                    <a:pt x="258" y="401"/>
                  </a:cubicBezTo>
                  <a:cubicBezTo>
                    <a:pt x="256" y="397"/>
                    <a:pt x="257" y="396"/>
                    <a:pt x="257" y="395"/>
                  </a:cubicBezTo>
                  <a:cubicBezTo>
                    <a:pt x="257" y="393"/>
                    <a:pt x="259" y="392"/>
                    <a:pt x="255" y="390"/>
                  </a:cubicBezTo>
                  <a:cubicBezTo>
                    <a:pt x="255" y="388"/>
                    <a:pt x="255" y="388"/>
                    <a:pt x="255" y="388"/>
                  </a:cubicBezTo>
                  <a:cubicBezTo>
                    <a:pt x="259" y="389"/>
                    <a:pt x="260" y="393"/>
                    <a:pt x="263" y="393"/>
                  </a:cubicBezTo>
                  <a:cubicBezTo>
                    <a:pt x="263" y="393"/>
                    <a:pt x="263" y="393"/>
                    <a:pt x="263" y="393"/>
                  </a:cubicBezTo>
                  <a:cubicBezTo>
                    <a:pt x="264" y="389"/>
                    <a:pt x="266" y="392"/>
                    <a:pt x="267" y="391"/>
                  </a:cubicBezTo>
                  <a:cubicBezTo>
                    <a:pt x="267" y="391"/>
                    <a:pt x="266" y="389"/>
                    <a:pt x="266" y="389"/>
                  </a:cubicBezTo>
                  <a:cubicBezTo>
                    <a:pt x="264" y="389"/>
                    <a:pt x="258" y="383"/>
                    <a:pt x="258" y="382"/>
                  </a:cubicBezTo>
                  <a:cubicBezTo>
                    <a:pt x="258" y="381"/>
                    <a:pt x="259" y="381"/>
                    <a:pt x="259" y="379"/>
                  </a:cubicBezTo>
                  <a:cubicBezTo>
                    <a:pt x="255" y="374"/>
                    <a:pt x="255" y="374"/>
                    <a:pt x="255" y="374"/>
                  </a:cubicBezTo>
                  <a:cubicBezTo>
                    <a:pt x="255" y="373"/>
                    <a:pt x="256" y="372"/>
                    <a:pt x="257" y="372"/>
                  </a:cubicBezTo>
                  <a:cubicBezTo>
                    <a:pt x="259" y="372"/>
                    <a:pt x="260" y="375"/>
                    <a:pt x="263" y="375"/>
                  </a:cubicBezTo>
                  <a:cubicBezTo>
                    <a:pt x="264" y="373"/>
                    <a:pt x="264" y="372"/>
                    <a:pt x="263" y="370"/>
                  </a:cubicBezTo>
                  <a:cubicBezTo>
                    <a:pt x="266" y="369"/>
                    <a:pt x="267" y="367"/>
                    <a:pt x="271" y="367"/>
                  </a:cubicBezTo>
                  <a:cubicBezTo>
                    <a:pt x="275" y="367"/>
                    <a:pt x="277" y="372"/>
                    <a:pt x="280" y="372"/>
                  </a:cubicBezTo>
                  <a:cubicBezTo>
                    <a:pt x="283" y="372"/>
                    <a:pt x="284" y="369"/>
                    <a:pt x="287" y="367"/>
                  </a:cubicBezTo>
                  <a:cubicBezTo>
                    <a:pt x="289" y="367"/>
                    <a:pt x="290" y="367"/>
                    <a:pt x="293" y="367"/>
                  </a:cubicBezTo>
                  <a:cubicBezTo>
                    <a:pt x="294" y="367"/>
                    <a:pt x="295" y="367"/>
                    <a:pt x="295" y="366"/>
                  </a:cubicBezTo>
                  <a:cubicBezTo>
                    <a:pt x="294" y="364"/>
                    <a:pt x="288" y="361"/>
                    <a:pt x="288" y="356"/>
                  </a:cubicBezTo>
                  <a:cubicBezTo>
                    <a:pt x="288" y="353"/>
                    <a:pt x="291" y="348"/>
                    <a:pt x="295" y="346"/>
                  </a:cubicBezTo>
                  <a:cubicBezTo>
                    <a:pt x="295" y="340"/>
                    <a:pt x="295" y="340"/>
                    <a:pt x="295" y="340"/>
                  </a:cubicBezTo>
                  <a:cubicBezTo>
                    <a:pt x="295" y="339"/>
                    <a:pt x="295" y="341"/>
                    <a:pt x="296" y="337"/>
                  </a:cubicBezTo>
                  <a:cubicBezTo>
                    <a:pt x="296" y="335"/>
                    <a:pt x="298" y="334"/>
                    <a:pt x="301" y="333"/>
                  </a:cubicBezTo>
                  <a:cubicBezTo>
                    <a:pt x="300" y="332"/>
                    <a:pt x="301" y="331"/>
                    <a:pt x="300" y="330"/>
                  </a:cubicBezTo>
                  <a:cubicBezTo>
                    <a:pt x="305" y="328"/>
                    <a:pt x="306" y="323"/>
                    <a:pt x="311" y="323"/>
                  </a:cubicBezTo>
                  <a:cubicBezTo>
                    <a:pt x="315" y="323"/>
                    <a:pt x="325" y="340"/>
                    <a:pt x="328" y="340"/>
                  </a:cubicBezTo>
                  <a:cubicBezTo>
                    <a:pt x="332" y="340"/>
                    <a:pt x="342" y="335"/>
                    <a:pt x="344" y="333"/>
                  </a:cubicBezTo>
                  <a:cubicBezTo>
                    <a:pt x="344" y="333"/>
                    <a:pt x="338" y="332"/>
                    <a:pt x="338" y="332"/>
                  </a:cubicBezTo>
                  <a:cubicBezTo>
                    <a:pt x="337" y="332"/>
                    <a:pt x="334" y="331"/>
                    <a:pt x="334" y="328"/>
                  </a:cubicBezTo>
                  <a:cubicBezTo>
                    <a:pt x="334" y="326"/>
                    <a:pt x="351" y="320"/>
                    <a:pt x="357" y="318"/>
                  </a:cubicBezTo>
                  <a:cubicBezTo>
                    <a:pt x="357" y="318"/>
                    <a:pt x="354" y="321"/>
                    <a:pt x="353" y="322"/>
                  </a:cubicBezTo>
                  <a:cubicBezTo>
                    <a:pt x="353" y="323"/>
                    <a:pt x="359" y="329"/>
                    <a:pt x="346" y="333"/>
                  </a:cubicBezTo>
                  <a:cubicBezTo>
                    <a:pt x="351" y="346"/>
                    <a:pt x="377" y="344"/>
                    <a:pt x="377" y="361"/>
                  </a:cubicBezTo>
                  <a:cubicBezTo>
                    <a:pt x="374" y="363"/>
                    <a:pt x="371" y="365"/>
                    <a:pt x="367" y="365"/>
                  </a:cubicBezTo>
                  <a:cubicBezTo>
                    <a:pt x="365" y="365"/>
                    <a:pt x="361" y="365"/>
                    <a:pt x="354" y="365"/>
                  </a:cubicBezTo>
                  <a:cubicBezTo>
                    <a:pt x="352" y="365"/>
                    <a:pt x="343" y="364"/>
                    <a:pt x="343" y="361"/>
                  </a:cubicBezTo>
                  <a:cubicBezTo>
                    <a:pt x="338" y="361"/>
                    <a:pt x="338" y="358"/>
                    <a:pt x="332" y="358"/>
                  </a:cubicBezTo>
                  <a:cubicBezTo>
                    <a:pt x="328" y="358"/>
                    <a:pt x="322" y="359"/>
                    <a:pt x="319" y="360"/>
                  </a:cubicBezTo>
                  <a:cubicBezTo>
                    <a:pt x="316" y="362"/>
                    <a:pt x="312" y="365"/>
                    <a:pt x="310" y="365"/>
                  </a:cubicBezTo>
                  <a:cubicBezTo>
                    <a:pt x="310" y="365"/>
                    <a:pt x="305" y="365"/>
                    <a:pt x="302" y="365"/>
                  </a:cubicBezTo>
                  <a:cubicBezTo>
                    <a:pt x="301" y="365"/>
                    <a:pt x="297" y="364"/>
                    <a:pt x="297" y="366"/>
                  </a:cubicBezTo>
                  <a:cubicBezTo>
                    <a:pt x="297" y="368"/>
                    <a:pt x="298" y="367"/>
                    <a:pt x="299" y="369"/>
                  </a:cubicBezTo>
                  <a:cubicBezTo>
                    <a:pt x="295" y="371"/>
                    <a:pt x="278" y="370"/>
                    <a:pt x="278" y="377"/>
                  </a:cubicBezTo>
                  <a:cubicBezTo>
                    <a:pt x="278" y="378"/>
                    <a:pt x="281" y="378"/>
                    <a:pt x="282" y="378"/>
                  </a:cubicBezTo>
                  <a:cubicBezTo>
                    <a:pt x="282" y="379"/>
                    <a:pt x="282" y="379"/>
                    <a:pt x="282" y="381"/>
                  </a:cubicBezTo>
                  <a:cubicBezTo>
                    <a:pt x="282" y="385"/>
                    <a:pt x="280" y="385"/>
                    <a:pt x="278" y="387"/>
                  </a:cubicBezTo>
                  <a:cubicBezTo>
                    <a:pt x="281" y="389"/>
                    <a:pt x="283" y="388"/>
                    <a:pt x="285" y="391"/>
                  </a:cubicBezTo>
                  <a:cubicBezTo>
                    <a:pt x="283" y="394"/>
                    <a:pt x="290" y="398"/>
                    <a:pt x="291" y="399"/>
                  </a:cubicBezTo>
                  <a:cubicBezTo>
                    <a:pt x="291" y="399"/>
                    <a:pt x="290" y="401"/>
                    <a:pt x="289" y="401"/>
                  </a:cubicBezTo>
                  <a:cubicBezTo>
                    <a:pt x="292" y="401"/>
                    <a:pt x="292" y="401"/>
                    <a:pt x="292" y="401"/>
                  </a:cubicBezTo>
                  <a:cubicBezTo>
                    <a:pt x="296" y="397"/>
                    <a:pt x="298" y="404"/>
                    <a:pt x="302" y="404"/>
                  </a:cubicBezTo>
                  <a:cubicBezTo>
                    <a:pt x="307" y="404"/>
                    <a:pt x="306" y="399"/>
                    <a:pt x="310" y="399"/>
                  </a:cubicBezTo>
                  <a:cubicBezTo>
                    <a:pt x="315" y="399"/>
                    <a:pt x="317" y="404"/>
                    <a:pt x="322" y="404"/>
                  </a:cubicBezTo>
                  <a:cubicBezTo>
                    <a:pt x="328" y="404"/>
                    <a:pt x="329" y="401"/>
                    <a:pt x="333" y="399"/>
                  </a:cubicBezTo>
                  <a:cubicBezTo>
                    <a:pt x="334" y="400"/>
                    <a:pt x="336" y="400"/>
                    <a:pt x="338" y="400"/>
                  </a:cubicBezTo>
                  <a:cubicBezTo>
                    <a:pt x="340" y="400"/>
                    <a:pt x="339" y="399"/>
                    <a:pt x="343" y="398"/>
                  </a:cubicBezTo>
                  <a:cubicBezTo>
                    <a:pt x="343" y="401"/>
                    <a:pt x="343" y="401"/>
                    <a:pt x="343" y="401"/>
                  </a:cubicBezTo>
                  <a:cubicBezTo>
                    <a:pt x="343" y="401"/>
                    <a:pt x="341" y="401"/>
                    <a:pt x="341" y="403"/>
                  </a:cubicBezTo>
                  <a:cubicBezTo>
                    <a:pt x="341" y="406"/>
                    <a:pt x="342" y="409"/>
                    <a:pt x="342" y="413"/>
                  </a:cubicBezTo>
                  <a:cubicBezTo>
                    <a:pt x="342" y="418"/>
                    <a:pt x="337" y="419"/>
                    <a:pt x="336" y="423"/>
                  </a:cubicBezTo>
                  <a:cubicBezTo>
                    <a:pt x="334" y="428"/>
                    <a:pt x="334" y="430"/>
                    <a:pt x="332" y="435"/>
                  </a:cubicBezTo>
                  <a:cubicBezTo>
                    <a:pt x="332" y="436"/>
                    <a:pt x="330" y="436"/>
                    <a:pt x="330" y="438"/>
                  </a:cubicBezTo>
                  <a:cubicBezTo>
                    <a:pt x="332" y="442"/>
                    <a:pt x="332" y="442"/>
                    <a:pt x="332" y="442"/>
                  </a:cubicBezTo>
                  <a:cubicBezTo>
                    <a:pt x="331" y="441"/>
                    <a:pt x="331" y="440"/>
                    <a:pt x="331" y="439"/>
                  </a:cubicBezTo>
                  <a:cubicBezTo>
                    <a:pt x="328" y="440"/>
                    <a:pt x="328" y="441"/>
                    <a:pt x="324" y="441"/>
                  </a:cubicBezTo>
                  <a:cubicBezTo>
                    <a:pt x="319" y="441"/>
                    <a:pt x="317" y="438"/>
                    <a:pt x="312" y="438"/>
                  </a:cubicBezTo>
                  <a:cubicBezTo>
                    <a:pt x="305" y="438"/>
                    <a:pt x="303" y="442"/>
                    <a:pt x="296" y="442"/>
                  </a:cubicBezTo>
                  <a:cubicBezTo>
                    <a:pt x="288" y="442"/>
                    <a:pt x="278" y="438"/>
                    <a:pt x="271" y="435"/>
                  </a:cubicBezTo>
                  <a:cubicBezTo>
                    <a:pt x="267" y="434"/>
                    <a:pt x="262" y="436"/>
                    <a:pt x="260" y="434"/>
                  </a:cubicBezTo>
                  <a:cubicBezTo>
                    <a:pt x="259" y="432"/>
                    <a:pt x="256" y="433"/>
                    <a:pt x="256" y="429"/>
                  </a:cubicBezTo>
                  <a:cubicBezTo>
                    <a:pt x="251" y="429"/>
                    <a:pt x="251" y="429"/>
                    <a:pt x="251" y="429"/>
                  </a:cubicBezTo>
                  <a:cubicBezTo>
                    <a:pt x="251" y="428"/>
                    <a:pt x="251" y="428"/>
                    <a:pt x="251" y="428"/>
                  </a:cubicBezTo>
                  <a:cubicBezTo>
                    <a:pt x="244" y="430"/>
                    <a:pt x="239" y="430"/>
                    <a:pt x="239" y="437"/>
                  </a:cubicBezTo>
                  <a:cubicBezTo>
                    <a:pt x="239" y="439"/>
                    <a:pt x="239" y="440"/>
                    <a:pt x="239" y="442"/>
                  </a:cubicBezTo>
                  <a:cubicBezTo>
                    <a:pt x="239" y="443"/>
                    <a:pt x="236" y="444"/>
                    <a:pt x="234" y="444"/>
                  </a:cubicBezTo>
                  <a:cubicBezTo>
                    <a:pt x="217" y="444"/>
                    <a:pt x="212" y="425"/>
                    <a:pt x="197" y="425"/>
                  </a:cubicBezTo>
                  <a:cubicBezTo>
                    <a:pt x="195" y="425"/>
                    <a:pt x="193" y="425"/>
                    <a:pt x="191" y="425"/>
                  </a:cubicBezTo>
                  <a:cubicBezTo>
                    <a:pt x="186" y="425"/>
                    <a:pt x="180" y="421"/>
                    <a:pt x="180" y="415"/>
                  </a:cubicBezTo>
                  <a:cubicBezTo>
                    <a:pt x="180" y="412"/>
                    <a:pt x="183" y="411"/>
                    <a:pt x="183" y="407"/>
                  </a:cubicBezTo>
                  <a:cubicBezTo>
                    <a:pt x="183" y="405"/>
                    <a:pt x="180" y="404"/>
                    <a:pt x="180" y="402"/>
                  </a:cubicBezTo>
                  <a:cubicBezTo>
                    <a:pt x="180" y="399"/>
                    <a:pt x="183" y="400"/>
                    <a:pt x="184" y="397"/>
                  </a:cubicBezTo>
                  <a:cubicBezTo>
                    <a:pt x="182" y="397"/>
                    <a:pt x="182" y="398"/>
                    <a:pt x="180" y="398"/>
                  </a:cubicBezTo>
                  <a:cubicBezTo>
                    <a:pt x="177" y="398"/>
                    <a:pt x="178" y="394"/>
                    <a:pt x="174" y="394"/>
                  </a:cubicBezTo>
                  <a:cubicBezTo>
                    <a:pt x="169" y="394"/>
                    <a:pt x="169" y="397"/>
                    <a:pt x="164" y="397"/>
                  </a:cubicBezTo>
                  <a:cubicBezTo>
                    <a:pt x="162" y="397"/>
                    <a:pt x="161" y="396"/>
                    <a:pt x="158" y="396"/>
                  </a:cubicBezTo>
                  <a:cubicBezTo>
                    <a:pt x="154" y="396"/>
                    <a:pt x="151" y="399"/>
                    <a:pt x="148" y="399"/>
                  </a:cubicBezTo>
                  <a:cubicBezTo>
                    <a:pt x="146" y="399"/>
                    <a:pt x="143" y="397"/>
                    <a:pt x="140" y="397"/>
                  </a:cubicBezTo>
                  <a:cubicBezTo>
                    <a:pt x="130" y="397"/>
                    <a:pt x="113" y="403"/>
                    <a:pt x="104" y="408"/>
                  </a:cubicBezTo>
                  <a:cubicBezTo>
                    <a:pt x="102" y="409"/>
                    <a:pt x="101" y="412"/>
                    <a:pt x="96" y="412"/>
                  </a:cubicBezTo>
                  <a:cubicBezTo>
                    <a:pt x="88" y="412"/>
                    <a:pt x="82" y="411"/>
                    <a:pt x="77" y="406"/>
                  </a:cubicBezTo>
                  <a:cubicBezTo>
                    <a:pt x="74" y="408"/>
                    <a:pt x="74" y="409"/>
                    <a:pt x="72" y="413"/>
                  </a:cubicBezTo>
                  <a:cubicBezTo>
                    <a:pt x="73" y="413"/>
                    <a:pt x="73" y="413"/>
                    <a:pt x="73" y="413"/>
                  </a:cubicBezTo>
                  <a:cubicBezTo>
                    <a:pt x="67" y="421"/>
                    <a:pt x="59" y="427"/>
                    <a:pt x="53" y="434"/>
                  </a:cubicBezTo>
                  <a:cubicBezTo>
                    <a:pt x="49" y="440"/>
                    <a:pt x="52" y="443"/>
                    <a:pt x="50" y="452"/>
                  </a:cubicBezTo>
                  <a:cubicBezTo>
                    <a:pt x="48" y="455"/>
                    <a:pt x="43" y="460"/>
                    <a:pt x="39" y="462"/>
                  </a:cubicBezTo>
                  <a:cubicBezTo>
                    <a:pt x="35" y="464"/>
                    <a:pt x="29" y="463"/>
                    <a:pt x="26" y="468"/>
                  </a:cubicBezTo>
                  <a:cubicBezTo>
                    <a:pt x="21" y="475"/>
                    <a:pt x="14" y="487"/>
                    <a:pt x="11" y="496"/>
                  </a:cubicBezTo>
                  <a:cubicBezTo>
                    <a:pt x="10" y="500"/>
                    <a:pt x="5" y="502"/>
                    <a:pt x="5" y="507"/>
                  </a:cubicBezTo>
                  <a:cubicBezTo>
                    <a:pt x="5" y="516"/>
                    <a:pt x="9" y="522"/>
                    <a:pt x="9" y="532"/>
                  </a:cubicBezTo>
                  <a:cubicBezTo>
                    <a:pt x="9" y="538"/>
                    <a:pt x="5" y="550"/>
                    <a:pt x="0" y="553"/>
                  </a:cubicBezTo>
                  <a:cubicBezTo>
                    <a:pt x="1" y="556"/>
                    <a:pt x="3" y="558"/>
                    <a:pt x="3" y="561"/>
                  </a:cubicBezTo>
                  <a:cubicBezTo>
                    <a:pt x="3" y="563"/>
                    <a:pt x="4" y="565"/>
                    <a:pt x="4" y="569"/>
                  </a:cubicBezTo>
                  <a:cubicBezTo>
                    <a:pt x="3" y="569"/>
                    <a:pt x="3" y="569"/>
                    <a:pt x="3" y="569"/>
                  </a:cubicBezTo>
                  <a:cubicBezTo>
                    <a:pt x="5" y="569"/>
                    <a:pt x="5" y="570"/>
                    <a:pt x="6" y="571"/>
                  </a:cubicBezTo>
                  <a:cubicBezTo>
                    <a:pt x="6" y="572"/>
                    <a:pt x="18" y="583"/>
                    <a:pt x="20" y="584"/>
                  </a:cubicBezTo>
                  <a:cubicBezTo>
                    <a:pt x="26" y="588"/>
                    <a:pt x="27" y="593"/>
                    <a:pt x="31" y="600"/>
                  </a:cubicBezTo>
                  <a:cubicBezTo>
                    <a:pt x="36" y="607"/>
                    <a:pt x="49" y="615"/>
                    <a:pt x="56" y="620"/>
                  </a:cubicBezTo>
                  <a:cubicBezTo>
                    <a:pt x="57" y="620"/>
                    <a:pt x="60" y="621"/>
                    <a:pt x="62" y="621"/>
                  </a:cubicBezTo>
                  <a:cubicBezTo>
                    <a:pt x="71" y="621"/>
                    <a:pt x="75" y="617"/>
                    <a:pt x="84" y="617"/>
                  </a:cubicBezTo>
                  <a:cubicBezTo>
                    <a:pt x="89" y="617"/>
                    <a:pt x="94" y="620"/>
                    <a:pt x="98" y="620"/>
                  </a:cubicBezTo>
                  <a:cubicBezTo>
                    <a:pt x="101" y="620"/>
                    <a:pt x="102" y="617"/>
                    <a:pt x="106" y="616"/>
                  </a:cubicBezTo>
                  <a:cubicBezTo>
                    <a:pt x="114" y="613"/>
                    <a:pt x="123" y="608"/>
                    <a:pt x="134" y="608"/>
                  </a:cubicBezTo>
                  <a:cubicBezTo>
                    <a:pt x="143" y="608"/>
                    <a:pt x="145" y="621"/>
                    <a:pt x="152" y="621"/>
                  </a:cubicBezTo>
                  <a:cubicBezTo>
                    <a:pt x="154" y="621"/>
                    <a:pt x="157" y="621"/>
                    <a:pt x="161" y="621"/>
                  </a:cubicBezTo>
                  <a:cubicBezTo>
                    <a:pt x="169" y="621"/>
                    <a:pt x="173" y="626"/>
                    <a:pt x="175" y="631"/>
                  </a:cubicBezTo>
                  <a:cubicBezTo>
                    <a:pt x="173" y="633"/>
                    <a:pt x="173" y="639"/>
                    <a:pt x="173" y="642"/>
                  </a:cubicBezTo>
                  <a:cubicBezTo>
                    <a:pt x="173" y="643"/>
                    <a:pt x="172" y="644"/>
                    <a:pt x="173" y="646"/>
                  </a:cubicBezTo>
                  <a:cubicBezTo>
                    <a:pt x="171" y="646"/>
                    <a:pt x="168" y="652"/>
                    <a:pt x="168" y="655"/>
                  </a:cubicBezTo>
                  <a:cubicBezTo>
                    <a:pt x="168" y="665"/>
                    <a:pt x="181" y="673"/>
                    <a:pt x="187" y="681"/>
                  </a:cubicBezTo>
                  <a:cubicBezTo>
                    <a:pt x="190" y="685"/>
                    <a:pt x="189" y="690"/>
                    <a:pt x="191" y="694"/>
                  </a:cubicBezTo>
                  <a:cubicBezTo>
                    <a:pt x="193" y="700"/>
                    <a:pt x="195" y="703"/>
                    <a:pt x="196" y="713"/>
                  </a:cubicBezTo>
                  <a:cubicBezTo>
                    <a:pt x="197" y="718"/>
                    <a:pt x="199" y="720"/>
                    <a:pt x="199" y="726"/>
                  </a:cubicBezTo>
                  <a:cubicBezTo>
                    <a:pt x="199" y="738"/>
                    <a:pt x="185" y="742"/>
                    <a:pt x="185" y="758"/>
                  </a:cubicBezTo>
                  <a:cubicBezTo>
                    <a:pt x="185" y="773"/>
                    <a:pt x="192" y="781"/>
                    <a:pt x="198" y="792"/>
                  </a:cubicBezTo>
                  <a:cubicBezTo>
                    <a:pt x="200" y="795"/>
                    <a:pt x="203" y="796"/>
                    <a:pt x="203" y="799"/>
                  </a:cubicBezTo>
                  <a:cubicBezTo>
                    <a:pt x="203" y="801"/>
                    <a:pt x="203" y="802"/>
                    <a:pt x="203" y="805"/>
                  </a:cubicBezTo>
                  <a:cubicBezTo>
                    <a:pt x="203" y="825"/>
                    <a:pt x="213" y="839"/>
                    <a:pt x="221" y="853"/>
                  </a:cubicBezTo>
                  <a:cubicBezTo>
                    <a:pt x="222" y="855"/>
                    <a:pt x="229" y="861"/>
                    <a:pt x="229" y="865"/>
                  </a:cubicBezTo>
                  <a:cubicBezTo>
                    <a:pt x="229" y="868"/>
                    <a:pt x="228" y="869"/>
                    <a:pt x="226" y="871"/>
                  </a:cubicBezTo>
                  <a:cubicBezTo>
                    <a:pt x="228" y="873"/>
                    <a:pt x="230" y="878"/>
                    <a:pt x="230" y="883"/>
                  </a:cubicBezTo>
                  <a:cubicBezTo>
                    <a:pt x="230" y="882"/>
                    <a:pt x="231" y="882"/>
                    <a:pt x="232" y="881"/>
                  </a:cubicBezTo>
                  <a:cubicBezTo>
                    <a:pt x="233" y="884"/>
                    <a:pt x="235" y="886"/>
                    <a:pt x="239" y="886"/>
                  </a:cubicBezTo>
                  <a:cubicBezTo>
                    <a:pt x="248" y="886"/>
                    <a:pt x="254" y="879"/>
                    <a:pt x="263" y="879"/>
                  </a:cubicBezTo>
                  <a:cubicBezTo>
                    <a:pt x="266" y="879"/>
                    <a:pt x="267" y="881"/>
                    <a:pt x="269" y="881"/>
                  </a:cubicBezTo>
                  <a:cubicBezTo>
                    <a:pt x="271" y="881"/>
                    <a:pt x="273" y="880"/>
                    <a:pt x="276" y="880"/>
                  </a:cubicBezTo>
                  <a:cubicBezTo>
                    <a:pt x="277" y="876"/>
                    <a:pt x="283" y="878"/>
                    <a:pt x="286" y="876"/>
                  </a:cubicBezTo>
                  <a:cubicBezTo>
                    <a:pt x="296" y="871"/>
                    <a:pt x="298" y="865"/>
                    <a:pt x="304" y="858"/>
                  </a:cubicBezTo>
                  <a:cubicBezTo>
                    <a:pt x="307" y="853"/>
                    <a:pt x="308" y="848"/>
                    <a:pt x="313" y="843"/>
                  </a:cubicBezTo>
                  <a:cubicBezTo>
                    <a:pt x="316" y="840"/>
                    <a:pt x="322" y="835"/>
                    <a:pt x="322" y="829"/>
                  </a:cubicBezTo>
                  <a:cubicBezTo>
                    <a:pt x="322" y="827"/>
                    <a:pt x="321" y="825"/>
                    <a:pt x="319" y="824"/>
                  </a:cubicBezTo>
                  <a:cubicBezTo>
                    <a:pt x="321" y="818"/>
                    <a:pt x="324" y="816"/>
                    <a:pt x="330" y="813"/>
                  </a:cubicBezTo>
                  <a:cubicBezTo>
                    <a:pt x="332" y="813"/>
                    <a:pt x="335" y="814"/>
                    <a:pt x="337" y="812"/>
                  </a:cubicBezTo>
                  <a:cubicBezTo>
                    <a:pt x="338" y="810"/>
                    <a:pt x="339" y="802"/>
                    <a:pt x="339" y="799"/>
                  </a:cubicBezTo>
                  <a:cubicBezTo>
                    <a:pt x="339" y="792"/>
                    <a:pt x="332" y="788"/>
                    <a:pt x="332" y="783"/>
                  </a:cubicBezTo>
                  <a:cubicBezTo>
                    <a:pt x="332" y="781"/>
                    <a:pt x="336" y="777"/>
                    <a:pt x="339" y="777"/>
                  </a:cubicBezTo>
                  <a:cubicBezTo>
                    <a:pt x="341" y="762"/>
                    <a:pt x="371" y="764"/>
                    <a:pt x="371" y="746"/>
                  </a:cubicBezTo>
                  <a:cubicBezTo>
                    <a:pt x="371" y="744"/>
                    <a:pt x="371" y="743"/>
                    <a:pt x="370" y="742"/>
                  </a:cubicBezTo>
                  <a:cubicBezTo>
                    <a:pt x="370" y="735"/>
                    <a:pt x="371" y="731"/>
                    <a:pt x="371" y="727"/>
                  </a:cubicBezTo>
                  <a:cubicBezTo>
                    <a:pt x="371" y="722"/>
                    <a:pt x="371" y="722"/>
                    <a:pt x="371" y="722"/>
                  </a:cubicBezTo>
                  <a:cubicBezTo>
                    <a:pt x="371" y="721"/>
                    <a:pt x="372" y="720"/>
                    <a:pt x="372" y="718"/>
                  </a:cubicBezTo>
                  <a:cubicBezTo>
                    <a:pt x="372" y="714"/>
                    <a:pt x="364" y="710"/>
                    <a:pt x="364" y="702"/>
                  </a:cubicBezTo>
                  <a:cubicBezTo>
                    <a:pt x="364" y="695"/>
                    <a:pt x="362" y="692"/>
                    <a:pt x="362" y="685"/>
                  </a:cubicBezTo>
                  <a:cubicBezTo>
                    <a:pt x="362" y="679"/>
                    <a:pt x="368" y="677"/>
                    <a:pt x="369" y="672"/>
                  </a:cubicBezTo>
                  <a:cubicBezTo>
                    <a:pt x="375" y="652"/>
                    <a:pt x="391" y="648"/>
                    <a:pt x="406" y="636"/>
                  </a:cubicBezTo>
                  <a:cubicBezTo>
                    <a:pt x="414" y="630"/>
                    <a:pt x="417" y="621"/>
                    <a:pt x="424" y="612"/>
                  </a:cubicBezTo>
                  <a:cubicBezTo>
                    <a:pt x="430" y="605"/>
                    <a:pt x="440" y="588"/>
                    <a:pt x="440" y="575"/>
                  </a:cubicBezTo>
                  <a:cubicBezTo>
                    <a:pt x="440" y="574"/>
                    <a:pt x="439" y="573"/>
                    <a:pt x="438" y="571"/>
                  </a:cubicBezTo>
                  <a:cubicBezTo>
                    <a:pt x="430" y="574"/>
                    <a:pt x="422" y="577"/>
                    <a:pt x="413" y="578"/>
                  </a:cubicBezTo>
                  <a:cubicBezTo>
                    <a:pt x="410" y="579"/>
                    <a:pt x="408" y="577"/>
                    <a:pt x="404" y="578"/>
                  </a:cubicBezTo>
                  <a:cubicBezTo>
                    <a:pt x="401" y="579"/>
                    <a:pt x="401" y="582"/>
                    <a:pt x="397" y="582"/>
                  </a:cubicBezTo>
                  <a:cubicBezTo>
                    <a:pt x="394" y="582"/>
                    <a:pt x="391" y="575"/>
                    <a:pt x="388" y="573"/>
                  </a:cubicBezTo>
                  <a:cubicBezTo>
                    <a:pt x="390" y="570"/>
                    <a:pt x="388" y="569"/>
                    <a:pt x="388" y="565"/>
                  </a:cubicBezTo>
                  <a:cubicBezTo>
                    <a:pt x="380" y="565"/>
                    <a:pt x="378" y="556"/>
                    <a:pt x="375" y="553"/>
                  </a:cubicBezTo>
                  <a:cubicBezTo>
                    <a:pt x="371" y="550"/>
                    <a:pt x="368" y="550"/>
                    <a:pt x="365" y="547"/>
                  </a:cubicBezTo>
                  <a:cubicBezTo>
                    <a:pt x="361" y="542"/>
                    <a:pt x="362" y="537"/>
                    <a:pt x="358" y="531"/>
                  </a:cubicBezTo>
                  <a:cubicBezTo>
                    <a:pt x="355" y="527"/>
                    <a:pt x="351" y="527"/>
                    <a:pt x="347" y="520"/>
                  </a:cubicBezTo>
                  <a:cubicBezTo>
                    <a:pt x="347" y="508"/>
                    <a:pt x="347" y="508"/>
                    <a:pt x="347" y="508"/>
                  </a:cubicBezTo>
                  <a:cubicBezTo>
                    <a:pt x="347" y="506"/>
                    <a:pt x="338" y="496"/>
                    <a:pt x="339" y="491"/>
                  </a:cubicBezTo>
                  <a:cubicBezTo>
                    <a:pt x="319" y="453"/>
                    <a:pt x="319" y="453"/>
                    <a:pt x="319" y="453"/>
                  </a:cubicBezTo>
                  <a:cubicBezTo>
                    <a:pt x="319" y="449"/>
                    <a:pt x="319" y="449"/>
                    <a:pt x="319" y="449"/>
                  </a:cubicBezTo>
                  <a:cubicBezTo>
                    <a:pt x="323" y="453"/>
                    <a:pt x="326" y="463"/>
                    <a:pt x="331" y="464"/>
                  </a:cubicBezTo>
                  <a:cubicBezTo>
                    <a:pt x="332" y="462"/>
                    <a:pt x="334" y="456"/>
                    <a:pt x="335" y="453"/>
                  </a:cubicBezTo>
                  <a:cubicBezTo>
                    <a:pt x="335" y="455"/>
                    <a:pt x="334" y="458"/>
                    <a:pt x="334" y="460"/>
                  </a:cubicBezTo>
                  <a:cubicBezTo>
                    <a:pt x="334" y="460"/>
                    <a:pt x="337" y="464"/>
                    <a:pt x="337" y="465"/>
                  </a:cubicBezTo>
                  <a:cubicBezTo>
                    <a:pt x="340" y="469"/>
                    <a:pt x="342" y="472"/>
                    <a:pt x="345" y="476"/>
                  </a:cubicBezTo>
                  <a:cubicBezTo>
                    <a:pt x="346" y="478"/>
                    <a:pt x="347" y="480"/>
                    <a:pt x="348" y="482"/>
                  </a:cubicBezTo>
                  <a:cubicBezTo>
                    <a:pt x="349" y="483"/>
                    <a:pt x="348" y="487"/>
                    <a:pt x="349" y="488"/>
                  </a:cubicBezTo>
                  <a:cubicBezTo>
                    <a:pt x="350" y="489"/>
                    <a:pt x="353" y="488"/>
                    <a:pt x="354" y="489"/>
                  </a:cubicBezTo>
                  <a:cubicBezTo>
                    <a:pt x="355" y="490"/>
                    <a:pt x="356" y="491"/>
                    <a:pt x="357" y="492"/>
                  </a:cubicBezTo>
                  <a:cubicBezTo>
                    <a:pt x="358" y="496"/>
                    <a:pt x="361" y="498"/>
                    <a:pt x="361" y="503"/>
                  </a:cubicBezTo>
                  <a:cubicBezTo>
                    <a:pt x="361" y="511"/>
                    <a:pt x="363" y="516"/>
                    <a:pt x="371" y="518"/>
                  </a:cubicBezTo>
                  <a:cubicBezTo>
                    <a:pt x="371" y="523"/>
                    <a:pt x="377" y="531"/>
                    <a:pt x="380" y="534"/>
                  </a:cubicBezTo>
                  <a:cubicBezTo>
                    <a:pt x="382" y="536"/>
                    <a:pt x="386" y="538"/>
                    <a:pt x="385" y="543"/>
                  </a:cubicBezTo>
                  <a:cubicBezTo>
                    <a:pt x="384" y="545"/>
                    <a:pt x="383" y="550"/>
                    <a:pt x="385" y="550"/>
                  </a:cubicBezTo>
                  <a:cubicBezTo>
                    <a:pt x="385" y="554"/>
                    <a:pt x="387" y="558"/>
                    <a:pt x="389" y="562"/>
                  </a:cubicBezTo>
                  <a:cubicBezTo>
                    <a:pt x="390" y="564"/>
                    <a:pt x="389" y="564"/>
                    <a:pt x="389" y="564"/>
                  </a:cubicBezTo>
                  <a:cubicBezTo>
                    <a:pt x="390" y="564"/>
                    <a:pt x="396" y="567"/>
                    <a:pt x="396" y="567"/>
                  </a:cubicBezTo>
                  <a:cubicBezTo>
                    <a:pt x="398" y="566"/>
                    <a:pt x="398" y="566"/>
                    <a:pt x="398" y="566"/>
                  </a:cubicBezTo>
                  <a:cubicBezTo>
                    <a:pt x="403" y="566"/>
                    <a:pt x="403" y="565"/>
                    <a:pt x="407" y="561"/>
                  </a:cubicBezTo>
                  <a:cubicBezTo>
                    <a:pt x="414" y="561"/>
                    <a:pt x="414" y="561"/>
                    <a:pt x="414" y="561"/>
                  </a:cubicBezTo>
                  <a:cubicBezTo>
                    <a:pt x="417" y="561"/>
                    <a:pt x="426" y="554"/>
                    <a:pt x="429" y="553"/>
                  </a:cubicBezTo>
                  <a:cubicBezTo>
                    <a:pt x="434" y="552"/>
                    <a:pt x="441" y="550"/>
                    <a:pt x="446" y="548"/>
                  </a:cubicBezTo>
                  <a:cubicBezTo>
                    <a:pt x="446" y="547"/>
                    <a:pt x="446" y="546"/>
                    <a:pt x="446" y="546"/>
                  </a:cubicBezTo>
                  <a:cubicBezTo>
                    <a:pt x="446" y="541"/>
                    <a:pt x="459" y="538"/>
                    <a:pt x="465" y="537"/>
                  </a:cubicBezTo>
                  <a:cubicBezTo>
                    <a:pt x="465" y="534"/>
                    <a:pt x="470" y="531"/>
                    <a:pt x="472" y="531"/>
                  </a:cubicBezTo>
                  <a:cubicBezTo>
                    <a:pt x="475" y="531"/>
                    <a:pt x="475" y="524"/>
                    <a:pt x="478" y="524"/>
                  </a:cubicBezTo>
                  <a:cubicBezTo>
                    <a:pt x="481" y="524"/>
                    <a:pt x="481" y="520"/>
                    <a:pt x="482" y="518"/>
                  </a:cubicBezTo>
                  <a:cubicBezTo>
                    <a:pt x="483" y="515"/>
                    <a:pt x="485" y="514"/>
                    <a:pt x="488" y="514"/>
                  </a:cubicBezTo>
                  <a:cubicBezTo>
                    <a:pt x="488" y="508"/>
                    <a:pt x="495" y="507"/>
                    <a:pt x="495" y="501"/>
                  </a:cubicBezTo>
                  <a:cubicBezTo>
                    <a:pt x="495" y="499"/>
                    <a:pt x="491" y="500"/>
                    <a:pt x="491" y="498"/>
                  </a:cubicBezTo>
                  <a:cubicBezTo>
                    <a:pt x="491" y="498"/>
                    <a:pt x="491" y="498"/>
                    <a:pt x="491" y="498"/>
                  </a:cubicBezTo>
                  <a:cubicBezTo>
                    <a:pt x="491" y="497"/>
                    <a:pt x="488" y="493"/>
                    <a:pt x="486" y="493"/>
                  </a:cubicBezTo>
                  <a:cubicBezTo>
                    <a:pt x="479" y="491"/>
                    <a:pt x="475" y="489"/>
                    <a:pt x="471" y="483"/>
                  </a:cubicBezTo>
                  <a:cubicBezTo>
                    <a:pt x="471" y="474"/>
                    <a:pt x="471" y="474"/>
                    <a:pt x="471" y="474"/>
                  </a:cubicBezTo>
                  <a:cubicBezTo>
                    <a:pt x="463" y="481"/>
                    <a:pt x="462" y="490"/>
                    <a:pt x="447" y="490"/>
                  </a:cubicBezTo>
                  <a:cubicBezTo>
                    <a:pt x="444" y="490"/>
                    <a:pt x="438" y="488"/>
                    <a:pt x="438" y="485"/>
                  </a:cubicBezTo>
                  <a:cubicBezTo>
                    <a:pt x="438" y="482"/>
                    <a:pt x="440" y="481"/>
                    <a:pt x="440" y="478"/>
                  </a:cubicBezTo>
                  <a:cubicBezTo>
                    <a:pt x="440" y="477"/>
                    <a:pt x="440" y="476"/>
                    <a:pt x="440" y="475"/>
                  </a:cubicBezTo>
                  <a:cubicBezTo>
                    <a:pt x="438" y="476"/>
                    <a:pt x="438" y="479"/>
                    <a:pt x="435" y="479"/>
                  </a:cubicBezTo>
                  <a:cubicBezTo>
                    <a:pt x="435" y="477"/>
                    <a:pt x="434" y="477"/>
                    <a:pt x="434" y="474"/>
                  </a:cubicBezTo>
                  <a:cubicBezTo>
                    <a:pt x="429" y="473"/>
                    <a:pt x="422" y="463"/>
                    <a:pt x="421" y="458"/>
                  </a:cubicBezTo>
                  <a:cubicBezTo>
                    <a:pt x="420" y="456"/>
                    <a:pt x="420" y="455"/>
                    <a:pt x="420" y="453"/>
                  </a:cubicBezTo>
                  <a:cubicBezTo>
                    <a:pt x="420" y="450"/>
                    <a:pt x="422" y="445"/>
                    <a:pt x="425" y="445"/>
                  </a:cubicBezTo>
                  <a:cubicBezTo>
                    <a:pt x="431" y="445"/>
                    <a:pt x="436" y="452"/>
                    <a:pt x="439" y="457"/>
                  </a:cubicBezTo>
                  <a:cubicBezTo>
                    <a:pt x="439" y="458"/>
                    <a:pt x="439" y="460"/>
                    <a:pt x="440" y="462"/>
                  </a:cubicBezTo>
                  <a:cubicBezTo>
                    <a:pt x="442" y="464"/>
                    <a:pt x="446" y="463"/>
                    <a:pt x="449" y="466"/>
                  </a:cubicBezTo>
                  <a:cubicBezTo>
                    <a:pt x="451" y="468"/>
                    <a:pt x="453" y="469"/>
                    <a:pt x="456" y="473"/>
                  </a:cubicBezTo>
                  <a:cubicBezTo>
                    <a:pt x="468" y="473"/>
                    <a:pt x="468" y="473"/>
                    <a:pt x="468" y="473"/>
                  </a:cubicBezTo>
                  <a:cubicBezTo>
                    <a:pt x="469" y="469"/>
                    <a:pt x="470" y="469"/>
                    <a:pt x="473" y="469"/>
                  </a:cubicBezTo>
                  <a:cubicBezTo>
                    <a:pt x="477" y="469"/>
                    <a:pt x="477" y="475"/>
                    <a:pt x="480" y="478"/>
                  </a:cubicBezTo>
                  <a:cubicBezTo>
                    <a:pt x="480" y="478"/>
                    <a:pt x="486" y="479"/>
                    <a:pt x="487" y="479"/>
                  </a:cubicBezTo>
                  <a:cubicBezTo>
                    <a:pt x="494" y="479"/>
                    <a:pt x="504" y="481"/>
                    <a:pt x="508" y="481"/>
                  </a:cubicBezTo>
                  <a:cubicBezTo>
                    <a:pt x="508" y="481"/>
                    <a:pt x="509" y="481"/>
                    <a:pt x="509" y="481"/>
                  </a:cubicBezTo>
                  <a:cubicBezTo>
                    <a:pt x="517" y="481"/>
                    <a:pt x="517" y="481"/>
                    <a:pt x="517" y="481"/>
                  </a:cubicBezTo>
                  <a:cubicBezTo>
                    <a:pt x="517" y="481"/>
                    <a:pt x="518" y="480"/>
                    <a:pt x="519" y="480"/>
                  </a:cubicBezTo>
                  <a:cubicBezTo>
                    <a:pt x="525" y="482"/>
                    <a:pt x="525" y="482"/>
                    <a:pt x="525" y="482"/>
                  </a:cubicBezTo>
                  <a:cubicBezTo>
                    <a:pt x="527" y="482"/>
                    <a:pt x="528" y="480"/>
                    <a:pt x="531" y="480"/>
                  </a:cubicBezTo>
                  <a:cubicBezTo>
                    <a:pt x="533" y="480"/>
                    <a:pt x="535" y="479"/>
                    <a:pt x="537" y="480"/>
                  </a:cubicBezTo>
                  <a:cubicBezTo>
                    <a:pt x="540" y="481"/>
                    <a:pt x="541" y="486"/>
                    <a:pt x="543" y="489"/>
                  </a:cubicBezTo>
                  <a:cubicBezTo>
                    <a:pt x="546" y="493"/>
                    <a:pt x="552" y="497"/>
                    <a:pt x="557" y="497"/>
                  </a:cubicBezTo>
                  <a:cubicBezTo>
                    <a:pt x="558" y="497"/>
                    <a:pt x="560" y="497"/>
                    <a:pt x="562" y="498"/>
                  </a:cubicBezTo>
                  <a:cubicBezTo>
                    <a:pt x="561" y="498"/>
                    <a:pt x="561" y="501"/>
                    <a:pt x="559" y="501"/>
                  </a:cubicBezTo>
                  <a:cubicBezTo>
                    <a:pt x="557" y="502"/>
                    <a:pt x="555" y="501"/>
                    <a:pt x="553" y="502"/>
                  </a:cubicBezTo>
                  <a:cubicBezTo>
                    <a:pt x="557" y="505"/>
                    <a:pt x="559" y="512"/>
                    <a:pt x="566" y="512"/>
                  </a:cubicBezTo>
                  <a:cubicBezTo>
                    <a:pt x="572" y="512"/>
                    <a:pt x="572" y="505"/>
                    <a:pt x="575" y="501"/>
                  </a:cubicBezTo>
                  <a:cubicBezTo>
                    <a:pt x="577" y="501"/>
                    <a:pt x="577" y="501"/>
                    <a:pt x="577" y="501"/>
                  </a:cubicBezTo>
                  <a:cubicBezTo>
                    <a:pt x="577" y="501"/>
                    <a:pt x="576" y="504"/>
                    <a:pt x="576" y="504"/>
                  </a:cubicBezTo>
                  <a:cubicBezTo>
                    <a:pt x="576" y="507"/>
                    <a:pt x="578" y="510"/>
                    <a:pt x="578" y="514"/>
                  </a:cubicBezTo>
                  <a:cubicBezTo>
                    <a:pt x="578" y="517"/>
                    <a:pt x="577" y="517"/>
                    <a:pt x="577" y="520"/>
                  </a:cubicBezTo>
                  <a:cubicBezTo>
                    <a:pt x="577" y="520"/>
                    <a:pt x="577" y="520"/>
                    <a:pt x="577" y="520"/>
                  </a:cubicBezTo>
                  <a:cubicBezTo>
                    <a:pt x="577" y="521"/>
                    <a:pt x="577" y="523"/>
                    <a:pt x="577" y="524"/>
                  </a:cubicBezTo>
                  <a:cubicBezTo>
                    <a:pt x="577" y="528"/>
                    <a:pt x="580" y="532"/>
                    <a:pt x="581" y="537"/>
                  </a:cubicBezTo>
                  <a:cubicBezTo>
                    <a:pt x="583" y="542"/>
                    <a:pt x="587" y="549"/>
                    <a:pt x="588" y="553"/>
                  </a:cubicBezTo>
                  <a:cubicBezTo>
                    <a:pt x="589" y="556"/>
                    <a:pt x="589" y="557"/>
                    <a:pt x="591" y="560"/>
                  </a:cubicBezTo>
                  <a:cubicBezTo>
                    <a:pt x="592" y="563"/>
                    <a:pt x="591" y="566"/>
                    <a:pt x="593" y="569"/>
                  </a:cubicBezTo>
                  <a:cubicBezTo>
                    <a:pt x="594" y="571"/>
                    <a:pt x="597" y="573"/>
                    <a:pt x="598" y="576"/>
                  </a:cubicBezTo>
                  <a:cubicBezTo>
                    <a:pt x="600" y="581"/>
                    <a:pt x="602" y="586"/>
                    <a:pt x="604" y="591"/>
                  </a:cubicBezTo>
                  <a:cubicBezTo>
                    <a:pt x="604" y="592"/>
                    <a:pt x="605" y="593"/>
                    <a:pt x="606" y="593"/>
                  </a:cubicBezTo>
                  <a:cubicBezTo>
                    <a:pt x="606" y="595"/>
                    <a:pt x="608" y="596"/>
                    <a:pt x="609" y="596"/>
                  </a:cubicBezTo>
                  <a:cubicBezTo>
                    <a:pt x="611" y="596"/>
                    <a:pt x="611" y="593"/>
                    <a:pt x="612" y="591"/>
                  </a:cubicBezTo>
                  <a:cubicBezTo>
                    <a:pt x="614" y="589"/>
                    <a:pt x="614" y="590"/>
                    <a:pt x="617" y="588"/>
                  </a:cubicBezTo>
                  <a:cubicBezTo>
                    <a:pt x="619" y="588"/>
                    <a:pt x="618" y="582"/>
                    <a:pt x="621" y="581"/>
                  </a:cubicBezTo>
                  <a:cubicBezTo>
                    <a:pt x="622" y="581"/>
                    <a:pt x="623" y="581"/>
                    <a:pt x="623" y="580"/>
                  </a:cubicBezTo>
                  <a:cubicBezTo>
                    <a:pt x="624" y="580"/>
                    <a:pt x="624" y="580"/>
                    <a:pt x="624" y="580"/>
                  </a:cubicBezTo>
                  <a:cubicBezTo>
                    <a:pt x="623" y="574"/>
                    <a:pt x="623" y="574"/>
                    <a:pt x="623" y="574"/>
                  </a:cubicBezTo>
                  <a:cubicBezTo>
                    <a:pt x="623" y="569"/>
                    <a:pt x="626" y="566"/>
                    <a:pt x="626" y="560"/>
                  </a:cubicBezTo>
                  <a:cubicBezTo>
                    <a:pt x="626" y="557"/>
                    <a:pt x="624" y="554"/>
                    <a:pt x="624" y="550"/>
                  </a:cubicBezTo>
                  <a:cubicBezTo>
                    <a:pt x="624" y="545"/>
                    <a:pt x="629" y="545"/>
                    <a:pt x="633" y="543"/>
                  </a:cubicBezTo>
                  <a:cubicBezTo>
                    <a:pt x="635" y="543"/>
                    <a:pt x="637" y="540"/>
                    <a:pt x="639" y="538"/>
                  </a:cubicBezTo>
                  <a:cubicBezTo>
                    <a:pt x="643" y="534"/>
                    <a:pt x="648" y="530"/>
                    <a:pt x="652" y="525"/>
                  </a:cubicBezTo>
                  <a:cubicBezTo>
                    <a:pt x="656" y="521"/>
                    <a:pt x="662" y="520"/>
                    <a:pt x="666" y="516"/>
                  </a:cubicBezTo>
                  <a:cubicBezTo>
                    <a:pt x="668" y="514"/>
                    <a:pt x="668" y="512"/>
                    <a:pt x="669" y="508"/>
                  </a:cubicBezTo>
                  <a:cubicBezTo>
                    <a:pt x="670" y="506"/>
                    <a:pt x="674" y="506"/>
                    <a:pt x="676" y="503"/>
                  </a:cubicBezTo>
                  <a:cubicBezTo>
                    <a:pt x="678" y="504"/>
                    <a:pt x="678" y="505"/>
                    <a:pt x="682" y="505"/>
                  </a:cubicBezTo>
                  <a:cubicBezTo>
                    <a:pt x="687" y="505"/>
                    <a:pt x="694" y="504"/>
                    <a:pt x="694" y="497"/>
                  </a:cubicBezTo>
                  <a:cubicBezTo>
                    <a:pt x="697" y="498"/>
                    <a:pt x="701" y="499"/>
                    <a:pt x="702" y="502"/>
                  </a:cubicBezTo>
                  <a:cubicBezTo>
                    <a:pt x="703" y="505"/>
                    <a:pt x="702" y="508"/>
                    <a:pt x="704" y="511"/>
                  </a:cubicBezTo>
                  <a:cubicBezTo>
                    <a:pt x="706" y="514"/>
                    <a:pt x="709" y="516"/>
                    <a:pt x="712" y="518"/>
                  </a:cubicBezTo>
                  <a:cubicBezTo>
                    <a:pt x="714" y="522"/>
                    <a:pt x="717" y="526"/>
                    <a:pt x="718" y="530"/>
                  </a:cubicBezTo>
                  <a:cubicBezTo>
                    <a:pt x="718" y="532"/>
                    <a:pt x="720" y="532"/>
                    <a:pt x="720" y="533"/>
                  </a:cubicBezTo>
                  <a:cubicBezTo>
                    <a:pt x="720" y="536"/>
                    <a:pt x="718" y="537"/>
                    <a:pt x="718" y="540"/>
                  </a:cubicBezTo>
                  <a:cubicBezTo>
                    <a:pt x="718" y="543"/>
                    <a:pt x="719" y="546"/>
                    <a:pt x="722" y="546"/>
                  </a:cubicBezTo>
                  <a:cubicBezTo>
                    <a:pt x="728" y="546"/>
                    <a:pt x="730" y="539"/>
                    <a:pt x="734" y="535"/>
                  </a:cubicBezTo>
                  <a:cubicBezTo>
                    <a:pt x="735" y="537"/>
                    <a:pt x="735" y="538"/>
                    <a:pt x="736" y="539"/>
                  </a:cubicBezTo>
                  <a:cubicBezTo>
                    <a:pt x="736" y="540"/>
                    <a:pt x="738" y="539"/>
                    <a:pt x="739" y="540"/>
                  </a:cubicBezTo>
                  <a:cubicBezTo>
                    <a:pt x="741" y="544"/>
                    <a:pt x="738" y="550"/>
                    <a:pt x="741" y="550"/>
                  </a:cubicBezTo>
                  <a:cubicBezTo>
                    <a:pt x="741" y="558"/>
                    <a:pt x="747" y="563"/>
                    <a:pt x="747" y="573"/>
                  </a:cubicBezTo>
                  <a:cubicBezTo>
                    <a:pt x="747" y="575"/>
                    <a:pt x="743" y="581"/>
                    <a:pt x="747" y="581"/>
                  </a:cubicBezTo>
                  <a:cubicBezTo>
                    <a:pt x="745" y="581"/>
                    <a:pt x="745" y="581"/>
                    <a:pt x="745" y="581"/>
                  </a:cubicBezTo>
                  <a:cubicBezTo>
                    <a:pt x="745" y="581"/>
                    <a:pt x="745" y="581"/>
                    <a:pt x="745" y="581"/>
                  </a:cubicBezTo>
                  <a:cubicBezTo>
                    <a:pt x="744" y="585"/>
                    <a:pt x="743" y="588"/>
                    <a:pt x="743" y="591"/>
                  </a:cubicBezTo>
                  <a:cubicBezTo>
                    <a:pt x="743" y="591"/>
                    <a:pt x="743" y="592"/>
                    <a:pt x="743" y="592"/>
                  </a:cubicBezTo>
                  <a:cubicBezTo>
                    <a:pt x="747" y="593"/>
                    <a:pt x="744" y="592"/>
                    <a:pt x="746" y="592"/>
                  </a:cubicBezTo>
                  <a:cubicBezTo>
                    <a:pt x="750" y="592"/>
                    <a:pt x="752" y="600"/>
                    <a:pt x="753" y="603"/>
                  </a:cubicBezTo>
                  <a:cubicBezTo>
                    <a:pt x="756" y="609"/>
                    <a:pt x="756" y="613"/>
                    <a:pt x="758" y="620"/>
                  </a:cubicBezTo>
                  <a:cubicBezTo>
                    <a:pt x="761" y="627"/>
                    <a:pt x="767" y="634"/>
                    <a:pt x="774" y="637"/>
                  </a:cubicBezTo>
                  <a:cubicBezTo>
                    <a:pt x="776" y="637"/>
                    <a:pt x="776" y="639"/>
                    <a:pt x="778" y="639"/>
                  </a:cubicBezTo>
                  <a:cubicBezTo>
                    <a:pt x="779" y="639"/>
                    <a:pt x="779" y="638"/>
                    <a:pt x="780" y="638"/>
                  </a:cubicBezTo>
                  <a:cubicBezTo>
                    <a:pt x="781" y="638"/>
                    <a:pt x="781" y="638"/>
                    <a:pt x="783" y="637"/>
                  </a:cubicBezTo>
                  <a:cubicBezTo>
                    <a:pt x="782" y="635"/>
                    <a:pt x="782" y="634"/>
                    <a:pt x="781" y="631"/>
                  </a:cubicBezTo>
                  <a:cubicBezTo>
                    <a:pt x="780" y="628"/>
                    <a:pt x="777" y="627"/>
                    <a:pt x="777" y="623"/>
                  </a:cubicBezTo>
                  <a:cubicBezTo>
                    <a:pt x="777" y="621"/>
                    <a:pt x="777" y="621"/>
                    <a:pt x="777" y="618"/>
                  </a:cubicBezTo>
                  <a:cubicBezTo>
                    <a:pt x="777" y="607"/>
                    <a:pt x="764" y="606"/>
                    <a:pt x="758" y="600"/>
                  </a:cubicBezTo>
                  <a:cubicBezTo>
                    <a:pt x="756" y="598"/>
                    <a:pt x="756" y="593"/>
                    <a:pt x="755" y="593"/>
                  </a:cubicBezTo>
                  <a:cubicBezTo>
                    <a:pt x="756" y="593"/>
                    <a:pt x="756" y="593"/>
                    <a:pt x="756" y="593"/>
                  </a:cubicBezTo>
                  <a:cubicBezTo>
                    <a:pt x="756" y="585"/>
                    <a:pt x="748" y="589"/>
                    <a:pt x="748" y="582"/>
                  </a:cubicBezTo>
                  <a:cubicBezTo>
                    <a:pt x="748" y="576"/>
                    <a:pt x="755" y="574"/>
                    <a:pt x="755" y="567"/>
                  </a:cubicBezTo>
                  <a:cubicBezTo>
                    <a:pt x="755" y="565"/>
                    <a:pt x="754" y="565"/>
                    <a:pt x="754" y="562"/>
                  </a:cubicBezTo>
                  <a:cubicBezTo>
                    <a:pt x="754" y="561"/>
                    <a:pt x="753" y="560"/>
                    <a:pt x="755" y="560"/>
                  </a:cubicBezTo>
                  <a:cubicBezTo>
                    <a:pt x="757" y="560"/>
                    <a:pt x="760" y="560"/>
                    <a:pt x="761" y="563"/>
                  </a:cubicBezTo>
                  <a:cubicBezTo>
                    <a:pt x="761" y="563"/>
                    <a:pt x="762" y="566"/>
                    <a:pt x="762" y="566"/>
                  </a:cubicBezTo>
                  <a:cubicBezTo>
                    <a:pt x="766" y="567"/>
                    <a:pt x="769" y="567"/>
                    <a:pt x="772" y="570"/>
                  </a:cubicBezTo>
                  <a:cubicBezTo>
                    <a:pt x="775" y="573"/>
                    <a:pt x="772" y="576"/>
                    <a:pt x="777" y="576"/>
                  </a:cubicBezTo>
                  <a:cubicBezTo>
                    <a:pt x="777" y="580"/>
                    <a:pt x="782" y="581"/>
                    <a:pt x="785" y="581"/>
                  </a:cubicBezTo>
                  <a:cubicBezTo>
                    <a:pt x="785" y="582"/>
                    <a:pt x="786" y="584"/>
                    <a:pt x="787" y="584"/>
                  </a:cubicBezTo>
                  <a:cubicBezTo>
                    <a:pt x="786" y="585"/>
                    <a:pt x="786" y="586"/>
                    <a:pt x="786" y="588"/>
                  </a:cubicBezTo>
                  <a:cubicBezTo>
                    <a:pt x="786" y="589"/>
                    <a:pt x="788" y="592"/>
                    <a:pt x="789" y="592"/>
                  </a:cubicBezTo>
                  <a:cubicBezTo>
                    <a:pt x="789" y="592"/>
                    <a:pt x="795" y="589"/>
                    <a:pt x="795" y="586"/>
                  </a:cubicBezTo>
                  <a:cubicBezTo>
                    <a:pt x="795" y="586"/>
                    <a:pt x="795" y="586"/>
                    <a:pt x="795" y="586"/>
                  </a:cubicBezTo>
                  <a:cubicBezTo>
                    <a:pt x="797" y="586"/>
                    <a:pt x="797" y="582"/>
                    <a:pt x="799" y="581"/>
                  </a:cubicBezTo>
                  <a:cubicBezTo>
                    <a:pt x="805" y="578"/>
                    <a:pt x="806" y="576"/>
                    <a:pt x="813" y="574"/>
                  </a:cubicBezTo>
                  <a:cubicBezTo>
                    <a:pt x="813" y="570"/>
                    <a:pt x="815" y="568"/>
                    <a:pt x="815" y="562"/>
                  </a:cubicBezTo>
                  <a:cubicBezTo>
                    <a:pt x="815" y="555"/>
                    <a:pt x="812" y="545"/>
                    <a:pt x="806" y="541"/>
                  </a:cubicBezTo>
                  <a:cubicBezTo>
                    <a:pt x="801" y="538"/>
                    <a:pt x="798" y="532"/>
                    <a:pt x="793" y="527"/>
                  </a:cubicBezTo>
                  <a:cubicBezTo>
                    <a:pt x="792" y="526"/>
                    <a:pt x="791" y="525"/>
                    <a:pt x="791" y="523"/>
                  </a:cubicBezTo>
                  <a:cubicBezTo>
                    <a:pt x="791" y="513"/>
                    <a:pt x="802" y="512"/>
                    <a:pt x="807" y="505"/>
                  </a:cubicBezTo>
                  <a:cubicBezTo>
                    <a:pt x="811" y="507"/>
                    <a:pt x="813" y="505"/>
                    <a:pt x="818" y="507"/>
                  </a:cubicBezTo>
                  <a:cubicBezTo>
                    <a:pt x="817" y="508"/>
                    <a:pt x="817" y="513"/>
                    <a:pt x="819" y="513"/>
                  </a:cubicBezTo>
                  <a:cubicBezTo>
                    <a:pt x="821" y="513"/>
                    <a:pt x="820" y="510"/>
                    <a:pt x="822" y="508"/>
                  </a:cubicBezTo>
                  <a:cubicBezTo>
                    <a:pt x="823" y="507"/>
                    <a:pt x="828" y="506"/>
                    <a:pt x="830" y="505"/>
                  </a:cubicBezTo>
                  <a:cubicBezTo>
                    <a:pt x="834" y="503"/>
                    <a:pt x="838" y="504"/>
                    <a:pt x="841" y="501"/>
                  </a:cubicBezTo>
                  <a:cubicBezTo>
                    <a:pt x="841" y="501"/>
                    <a:pt x="843" y="497"/>
                    <a:pt x="844" y="497"/>
                  </a:cubicBezTo>
                  <a:cubicBezTo>
                    <a:pt x="846" y="497"/>
                    <a:pt x="847" y="499"/>
                    <a:pt x="849" y="499"/>
                  </a:cubicBezTo>
                  <a:cubicBezTo>
                    <a:pt x="860" y="499"/>
                    <a:pt x="862" y="492"/>
                    <a:pt x="869" y="489"/>
                  </a:cubicBezTo>
                  <a:cubicBezTo>
                    <a:pt x="870" y="488"/>
                    <a:pt x="871" y="487"/>
                    <a:pt x="872" y="485"/>
                  </a:cubicBezTo>
                  <a:cubicBezTo>
                    <a:pt x="877" y="485"/>
                    <a:pt x="879" y="476"/>
                    <a:pt x="881" y="472"/>
                  </a:cubicBezTo>
                  <a:cubicBezTo>
                    <a:pt x="882" y="469"/>
                    <a:pt x="888" y="460"/>
                    <a:pt x="892" y="459"/>
                  </a:cubicBezTo>
                  <a:cubicBezTo>
                    <a:pt x="892" y="455"/>
                    <a:pt x="895" y="452"/>
                    <a:pt x="895" y="446"/>
                  </a:cubicBezTo>
                  <a:cubicBezTo>
                    <a:pt x="895" y="436"/>
                    <a:pt x="893" y="432"/>
                    <a:pt x="889" y="426"/>
                  </a:cubicBezTo>
                  <a:cubicBezTo>
                    <a:pt x="888" y="425"/>
                    <a:pt x="888" y="422"/>
                    <a:pt x="886" y="421"/>
                  </a:cubicBezTo>
                  <a:cubicBezTo>
                    <a:pt x="886" y="421"/>
                    <a:pt x="886" y="421"/>
                    <a:pt x="886" y="421"/>
                  </a:cubicBezTo>
                  <a:cubicBezTo>
                    <a:pt x="886" y="421"/>
                    <a:pt x="886" y="421"/>
                    <a:pt x="886" y="421"/>
                  </a:cubicBezTo>
                  <a:cubicBezTo>
                    <a:pt x="886" y="421"/>
                    <a:pt x="886" y="417"/>
                    <a:pt x="886" y="417"/>
                  </a:cubicBezTo>
                  <a:cubicBezTo>
                    <a:pt x="884" y="416"/>
                    <a:pt x="880" y="414"/>
                    <a:pt x="880" y="411"/>
                  </a:cubicBezTo>
                  <a:cubicBezTo>
                    <a:pt x="880" y="408"/>
                    <a:pt x="884" y="408"/>
                    <a:pt x="884" y="405"/>
                  </a:cubicBezTo>
                  <a:cubicBezTo>
                    <a:pt x="886" y="399"/>
                    <a:pt x="896" y="399"/>
                    <a:pt x="901" y="395"/>
                  </a:cubicBezTo>
                  <a:cubicBezTo>
                    <a:pt x="899" y="392"/>
                    <a:pt x="896" y="395"/>
                    <a:pt x="892" y="393"/>
                  </a:cubicBezTo>
                  <a:cubicBezTo>
                    <a:pt x="891" y="392"/>
                    <a:pt x="890" y="390"/>
                    <a:pt x="887" y="390"/>
                  </a:cubicBezTo>
                  <a:cubicBezTo>
                    <a:pt x="886" y="390"/>
                    <a:pt x="886" y="395"/>
                    <a:pt x="884" y="395"/>
                  </a:cubicBezTo>
                  <a:cubicBezTo>
                    <a:pt x="882" y="395"/>
                    <a:pt x="880" y="396"/>
                    <a:pt x="878" y="394"/>
                  </a:cubicBezTo>
                  <a:cubicBezTo>
                    <a:pt x="876" y="393"/>
                    <a:pt x="876" y="390"/>
                    <a:pt x="874" y="388"/>
                  </a:cubicBezTo>
                  <a:cubicBezTo>
                    <a:pt x="873" y="388"/>
                    <a:pt x="869" y="387"/>
                    <a:pt x="869" y="384"/>
                  </a:cubicBezTo>
                  <a:cubicBezTo>
                    <a:pt x="869" y="380"/>
                    <a:pt x="876" y="381"/>
                    <a:pt x="879" y="379"/>
                  </a:cubicBezTo>
                  <a:cubicBezTo>
                    <a:pt x="881" y="377"/>
                    <a:pt x="887" y="374"/>
                    <a:pt x="888" y="371"/>
                  </a:cubicBezTo>
                  <a:cubicBezTo>
                    <a:pt x="889" y="370"/>
                    <a:pt x="890" y="368"/>
                    <a:pt x="892" y="368"/>
                  </a:cubicBezTo>
                  <a:cubicBezTo>
                    <a:pt x="894" y="368"/>
                    <a:pt x="896" y="371"/>
                    <a:pt x="896" y="372"/>
                  </a:cubicBezTo>
                  <a:cubicBezTo>
                    <a:pt x="896" y="376"/>
                    <a:pt x="892" y="377"/>
                    <a:pt x="892" y="381"/>
                  </a:cubicBezTo>
                  <a:cubicBezTo>
                    <a:pt x="898" y="381"/>
                    <a:pt x="904" y="374"/>
                    <a:pt x="911" y="374"/>
                  </a:cubicBezTo>
                  <a:cubicBezTo>
                    <a:pt x="914" y="374"/>
                    <a:pt x="915" y="377"/>
                    <a:pt x="918" y="377"/>
                  </a:cubicBezTo>
                  <a:cubicBezTo>
                    <a:pt x="917" y="379"/>
                    <a:pt x="918" y="379"/>
                    <a:pt x="918" y="382"/>
                  </a:cubicBezTo>
                  <a:cubicBezTo>
                    <a:pt x="918" y="384"/>
                    <a:pt x="916" y="384"/>
                    <a:pt x="916" y="387"/>
                  </a:cubicBezTo>
                  <a:cubicBezTo>
                    <a:pt x="916" y="388"/>
                    <a:pt x="916" y="391"/>
                    <a:pt x="918" y="391"/>
                  </a:cubicBezTo>
                  <a:cubicBezTo>
                    <a:pt x="919" y="391"/>
                    <a:pt x="920" y="389"/>
                    <a:pt x="921" y="389"/>
                  </a:cubicBezTo>
                  <a:cubicBezTo>
                    <a:pt x="924" y="389"/>
                    <a:pt x="927" y="391"/>
                    <a:pt x="927" y="394"/>
                  </a:cubicBezTo>
                  <a:cubicBezTo>
                    <a:pt x="927" y="396"/>
                    <a:pt x="927" y="397"/>
                    <a:pt x="923" y="397"/>
                  </a:cubicBezTo>
                  <a:cubicBezTo>
                    <a:pt x="923" y="399"/>
                    <a:pt x="923" y="399"/>
                    <a:pt x="923" y="399"/>
                  </a:cubicBezTo>
                  <a:cubicBezTo>
                    <a:pt x="923" y="400"/>
                    <a:pt x="924" y="401"/>
                    <a:pt x="926" y="401"/>
                  </a:cubicBezTo>
                  <a:cubicBezTo>
                    <a:pt x="926" y="402"/>
                    <a:pt x="927" y="403"/>
                    <a:pt x="927" y="405"/>
                  </a:cubicBezTo>
                  <a:cubicBezTo>
                    <a:pt x="927" y="405"/>
                    <a:pt x="925" y="408"/>
                    <a:pt x="925" y="410"/>
                  </a:cubicBezTo>
                  <a:cubicBezTo>
                    <a:pt x="925" y="411"/>
                    <a:pt x="925" y="413"/>
                    <a:pt x="926" y="413"/>
                  </a:cubicBezTo>
                  <a:cubicBezTo>
                    <a:pt x="926" y="414"/>
                    <a:pt x="925" y="413"/>
                    <a:pt x="925" y="417"/>
                  </a:cubicBezTo>
                  <a:cubicBezTo>
                    <a:pt x="928" y="417"/>
                    <a:pt x="928" y="417"/>
                    <a:pt x="928" y="417"/>
                  </a:cubicBezTo>
                  <a:cubicBezTo>
                    <a:pt x="930" y="413"/>
                    <a:pt x="930" y="415"/>
                    <a:pt x="933" y="414"/>
                  </a:cubicBezTo>
                  <a:cubicBezTo>
                    <a:pt x="933" y="412"/>
                    <a:pt x="938" y="411"/>
                    <a:pt x="940" y="411"/>
                  </a:cubicBezTo>
                  <a:cubicBezTo>
                    <a:pt x="943" y="410"/>
                    <a:pt x="944" y="407"/>
                    <a:pt x="944" y="402"/>
                  </a:cubicBezTo>
                  <a:cubicBezTo>
                    <a:pt x="944" y="393"/>
                    <a:pt x="941" y="388"/>
                    <a:pt x="936" y="383"/>
                  </a:cubicBezTo>
                  <a:cubicBezTo>
                    <a:pt x="934" y="381"/>
                    <a:pt x="932" y="379"/>
                    <a:pt x="932" y="375"/>
                  </a:cubicBezTo>
                  <a:cubicBezTo>
                    <a:pt x="935" y="375"/>
                    <a:pt x="937" y="373"/>
                    <a:pt x="939" y="371"/>
                  </a:cubicBezTo>
                  <a:cubicBezTo>
                    <a:pt x="940" y="370"/>
                    <a:pt x="944" y="367"/>
                    <a:pt x="945" y="366"/>
                  </a:cubicBezTo>
                  <a:cubicBezTo>
                    <a:pt x="948" y="360"/>
                    <a:pt x="950" y="356"/>
                    <a:pt x="956" y="352"/>
                  </a:cubicBezTo>
                  <a:cubicBezTo>
                    <a:pt x="956" y="352"/>
                    <a:pt x="964" y="354"/>
                    <a:pt x="971" y="354"/>
                  </a:cubicBezTo>
                  <a:cubicBezTo>
                    <a:pt x="984" y="354"/>
                    <a:pt x="997" y="327"/>
                    <a:pt x="1006" y="318"/>
                  </a:cubicBezTo>
                  <a:cubicBezTo>
                    <a:pt x="1009" y="314"/>
                    <a:pt x="1014" y="306"/>
                    <a:pt x="1016" y="301"/>
                  </a:cubicBezTo>
                  <a:cubicBezTo>
                    <a:pt x="1017" y="294"/>
                    <a:pt x="1015" y="290"/>
                    <a:pt x="1018" y="284"/>
                  </a:cubicBezTo>
                  <a:cubicBezTo>
                    <a:pt x="1019" y="281"/>
                    <a:pt x="1022" y="276"/>
                    <a:pt x="1022" y="271"/>
                  </a:cubicBezTo>
                  <a:cubicBezTo>
                    <a:pt x="1022" y="265"/>
                    <a:pt x="1012" y="253"/>
                    <a:pt x="1008" y="256"/>
                  </a:cubicBezTo>
                  <a:cubicBezTo>
                    <a:pt x="994" y="267"/>
                    <a:pt x="987" y="251"/>
                    <a:pt x="987" y="250"/>
                  </a:cubicBezTo>
                  <a:cubicBezTo>
                    <a:pt x="987" y="243"/>
                    <a:pt x="1000" y="236"/>
                    <a:pt x="1004" y="231"/>
                  </a:cubicBezTo>
                  <a:cubicBezTo>
                    <a:pt x="1011" y="224"/>
                    <a:pt x="1021" y="213"/>
                    <a:pt x="1030" y="210"/>
                  </a:cubicBezTo>
                  <a:cubicBezTo>
                    <a:pt x="1039" y="208"/>
                    <a:pt x="1066" y="205"/>
                    <a:pt x="1073" y="205"/>
                  </a:cubicBezTo>
                  <a:cubicBezTo>
                    <a:pt x="1083" y="205"/>
                    <a:pt x="1087" y="209"/>
                    <a:pt x="1093" y="209"/>
                  </a:cubicBezTo>
                  <a:cubicBezTo>
                    <a:pt x="1096" y="209"/>
                    <a:pt x="1098" y="209"/>
                    <a:pt x="1105" y="209"/>
                  </a:cubicBezTo>
                  <a:cubicBezTo>
                    <a:pt x="1109" y="193"/>
                    <a:pt x="1116" y="186"/>
                    <a:pt x="1131" y="186"/>
                  </a:cubicBezTo>
                  <a:cubicBezTo>
                    <a:pt x="1135" y="186"/>
                    <a:pt x="1137" y="185"/>
                    <a:pt x="1145" y="186"/>
                  </a:cubicBezTo>
                  <a:cubicBezTo>
                    <a:pt x="1141" y="189"/>
                    <a:pt x="1139" y="209"/>
                    <a:pt x="1164" y="178"/>
                  </a:cubicBezTo>
                  <a:cubicBezTo>
                    <a:pt x="1167" y="178"/>
                    <a:pt x="1179" y="183"/>
                    <a:pt x="1161" y="194"/>
                  </a:cubicBezTo>
                  <a:cubicBezTo>
                    <a:pt x="1155" y="198"/>
                    <a:pt x="1149" y="196"/>
                    <a:pt x="1145" y="202"/>
                  </a:cubicBezTo>
                  <a:cubicBezTo>
                    <a:pt x="1140" y="209"/>
                    <a:pt x="1136" y="217"/>
                    <a:pt x="1129" y="221"/>
                  </a:cubicBezTo>
                  <a:cubicBezTo>
                    <a:pt x="1123" y="224"/>
                    <a:pt x="1115" y="230"/>
                    <a:pt x="1115" y="239"/>
                  </a:cubicBezTo>
                  <a:cubicBezTo>
                    <a:pt x="1115" y="248"/>
                    <a:pt x="1118" y="275"/>
                    <a:pt x="1124" y="280"/>
                  </a:cubicBezTo>
                  <a:cubicBezTo>
                    <a:pt x="1129" y="273"/>
                    <a:pt x="1132" y="261"/>
                    <a:pt x="1141" y="259"/>
                  </a:cubicBezTo>
                  <a:cubicBezTo>
                    <a:pt x="1140" y="252"/>
                    <a:pt x="1151" y="251"/>
                    <a:pt x="1151" y="246"/>
                  </a:cubicBezTo>
                  <a:cubicBezTo>
                    <a:pt x="1151" y="239"/>
                    <a:pt x="1158" y="237"/>
                    <a:pt x="1158" y="233"/>
                  </a:cubicBezTo>
                  <a:cubicBezTo>
                    <a:pt x="1158" y="230"/>
                    <a:pt x="1156" y="227"/>
                    <a:pt x="1158" y="222"/>
                  </a:cubicBezTo>
                  <a:cubicBezTo>
                    <a:pt x="1177" y="183"/>
                    <a:pt x="1194" y="204"/>
                    <a:pt x="1200" y="204"/>
                  </a:cubicBezTo>
                  <a:cubicBezTo>
                    <a:pt x="1221" y="204"/>
                    <a:pt x="1235" y="179"/>
                    <a:pt x="1253" y="178"/>
                  </a:cubicBezTo>
                  <a:cubicBezTo>
                    <a:pt x="1286" y="178"/>
                    <a:pt x="1259" y="165"/>
                    <a:pt x="1259" y="161"/>
                  </a:cubicBezTo>
                  <a:cubicBezTo>
                    <a:pt x="1259" y="151"/>
                    <a:pt x="1273" y="153"/>
                    <a:pt x="1275" y="148"/>
                  </a:cubicBezTo>
                  <a:cubicBezTo>
                    <a:pt x="1276" y="145"/>
                    <a:pt x="1274" y="140"/>
                    <a:pt x="1279" y="140"/>
                  </a:cubicBezTo>
                  <a:cubicBezTo>
                    <a:pt x="1293" y="140"/>
                    <a:pt x="1305" y="159"/>
                    <a:pt x="1315" y="159"/>
                  </a:cubicBezTo>
                  <a:cubicBezTo>
                    <a:pt x="1319" y="159"/>
                    <a:pt x="1320" y="151"/>
                    <a:pt x="1323" y="148"/>
                  </a:cubicBezTo>
                  <a:cubicBezTo>
                    <a:pt x="1327" y="143"/>
                    <a:pt x="1330" y="143"/>
                    <a:pt x="1336" y="141"/>
                  </a:cubicBezTo>
                  <a:cubicBezTo>
                    <a:pt x="1328" y="131"/>
                    <a:pt x="1302" y="124"/>
                    <a:pt x="1289" y="117"/>
                  </a:cubicBezTo>
                  <a:close/>
                  <a:moveTo>
                    <a:pt x="335" y="450"/>
                  </a:moveTo>
                  <a:cubicBezTo>
                    <a:pt x="335" y="450"/>
                    <a:pt x="335" y="450"/>
                    <a:pt x="335" y="450"/>
                  </a:cubicBezTo>
                  <a:cubicBezTo>
                    <a:pt x="335" y="450"/>
                    <a:pt x="335" y="450"/>
                    <a:pt x="335" y="450"/>
                  </a:cubicBezTo>
                  <a:cubicBezTo>
                    <a:pt x="335" y="450"/>
                    <a:pt x="335" y="450"/>
                    <a:pt x="335" y="450"/>
                  </a:cubicBezTo>
                  <a:close/>
                  <a:moveTo>
                    <a:pt x="438" y="344"/>
                  </a:moveTo>
                  <a:cubicBezTo>
                    <a:pt x="443" y="352"/>
                    <a:pt x="449" y="355"/>
                    <a:pt x="449" y="363"/>
                  </a:cubicBezTo>
                  <a:cubicBezTo>
                    <a:pt x="451" y="362"/>
                    <a:pt x="455" y="360"/>
                    <a:pt x="456" y="360"/>
                  </a:cubicBezTo>
                  <a:cubicBezTo>
                    <a:pt x="457" y="364"/>
                    <a:pt x="460" y="365"/>
                    <a:pt x="460" y="369"/>
                  </a:cubicBezTo>
                  <a:cubicBezTo>
                    <a:pt x="453" y="369"/>
                    <a:pt x="453" y="369"/>
                    <a:pt x="453" y="369"/>
                  </a:cubicBezTo>
                  <a:cubicBezTo>
                    <a:pt x="451" y="369"/>
                    <a:pt x="449" y="371"/>
                    <a:pt x="449" y="374"/>
                  </a:cubicBezTo>
                  <a:cubicBezTo>
                    <a:pt x="454" y="375"/>
                    <a:pt x="457" y="380"/>
                    <a:pt x="457" y="384"/>
                  </a:cubicBezTo>
                  <a:cubicBezTo>
                    <a:pt x="457" y="386"/>
                    <a:pt x="456" y="387"/>
                    <a:pt x="456" y="389"/>
                  </a:cubicBezTo>
                  <a:cubicBezTo>
                    <a:pt x="456" y="391"/>
                    <a:pt x="459" y="394"/>
                    <a:pt x="459" y="394"/>
                  </a:cubicBezTo>
                  <a:cubicBezTo>
                    <a:pt x="459" y="396"/>
                    <a:pt x="459" y="396"/>
                    <a:pt x="459" y="398"/>
                  </a:cubicBezTo>
                  <a:cubicBezTo>
                    <a:pt x="455" y="399"/>
                    <a:pt x="451" y="399"/>
                    <a:pt x="448" y="399"/>
                  </a:cubicBezTo>
                  <a:cubicBezTo>
                    <a:pt x="445" y="399"/>
                    <a:pt x="439" y="400"/>
                    <a:pt x="437" y="398"/>
                  </a:cubicBezTo>
                  <a:cubicBezTo>
                    <a:pt x="435" y="396"/>
                    <a:pt x="435" y="394"/>
                    <a:pt x="433" y="394"/>
                  </a:cubicBezTo>
                  <a:cubicBezTo>
                    <a:pt x="430" y="393"/>
                    <a:pt x="427" y="395"/>
                    <a:pt x="426" y="392"/>
                  </a:cubicBezTo>
                  <a:cubicBezTo>
                    <a:pt x="425" y="389"/>
                    <a:pt x="427" y="388"/>
                    <a:pt x="425" y="385"/>
                  </a:cubicBezTo>
                  <a:cubicBezTo>
                    <a:pt x="424" y="383"/>
                    <a:pt x="422" y="383"/>
                    <a:pt x="422" y="381"/>
                  </a:cubicBezTo>
                  <a:cubicBezTo>
                    <a:pt x="425" y="382"/>
                    <a:pt x="425" y="382"/>
                    <a:pt x="425" y="382"/>
                  </a:cubicBezTo>
                  <a:cubicBezTo>
                    <a:pt x="428" y="378"/>
                    <a:pt x="428" y="372"/>
                    <a:pt x="431" y="371"/>
                  </a:cubicBezTo>
                  <a:cubicBezTo>
                    <a:pt x="425" y="367"/>
                    <a:pt x="416" y="354"/>
                    <a:pt x="416" y="346"/>
                  </a:cubicBezTo>
                  <a:cubicBezTo>
                    <a:pt x="416" y="344"/>
                    <a:pt x="411" y="340"/>
                    <a:pt x="411" y="337"/>
                  </a:cubicBezTo>
                  <a:cubicBezTo>
                    <a:pt x="411" y="336"/>
                    <a:pt x="415" y="327"/>
                    <a:pt x="417" y="326"/>
                  </a:cubicBezTo>
                  <a:cubicBezTo>
                    <a:pt x="418" y="327"/>
                    <a:pt x="424" y="323"/>
                    <a:pt x="425" y="323"/>
                  </a:cubicBezTo>
                  <a:cubicBezTo>
                    <a:pt x="431" y="320"/>
                    <a:pt x="435" y="319"/>
                    <a:pt x="442" y="319"/>
                  </a:cubicBezTo>
                  <a:cubicBezTo>
                    <a:pt x="454" y="319"/>
                    <a:pt x="456" y="325"/>
                    <a:pt x="461" y="331"/>
                  </a:cubicBezTo>
                  <a:cubicBezTo>
                    <a:pt x="458" y="334"/>
                    <a:pt x="453" y="332"/>
                    <a:pt x="449" y="332"/>
                  </a:cubicBezTo>
                  <a:cubicBezTo>
                    <a:pt x="443" y="332"/>
                    <a:pt x="434" y="338"/>
                    <a:pt x="433" y="337"/>
                  </a:cubicBezTo>
                  <a:cubicBezTo>
                    <a:pt x="433" y="342"/>
                    <a:pt x="437" y="342"/>
                    <a:pt x="438" y="344"/>
                  </a:cubicBezTo>
                  <a:close/>
                  <a:moveTo>
                    <a:pt x="507" y="407"/>
                  </a:moveTo>
                  <a:cubicBezTo>
                    <a:pt x="507" y="407"/>
                    <a:pt x="507" y="408"/>
                    <a:pt x="506" y="408"/>
                  </a:cubicBezTo>
                  <a:cubicBezTo>
                    <a:pt x="506" y="407"/>
                    <a:pt x="506" y="406"/>
                    <a:pt x="506" y="404"/>
                  </a:cubicBezTo>
                  <a:cubicBezTo>
                    <a:pt x="506" y="405"/>
                    <a:pt x="506" y="406"/>
                    <a:pt x="506" y="408"/>
                  </a:cubicBezTo>
                  <a:cubicBezTo>
                    <a:pt x="509" y="405"/>
                    <a:pt x="511" y="409"/>
                    <a:pt x="513" y="409"/>
                  </a:cubicBezTo>
                  <a:cubicBezTo>
                    <a:pt x="511" y="409"/>
                    <a:pt x="510" y="407"/>
                    <a:pt x="507" y="4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 dirty="0">
                <a:solidFill>
                  <a:srgbClr val="000000"/>
                </a:solidFill>
              </a:endParaRPr>
            </a:p>
          </p:txBody>
        </p:sp>
        <p:sp>
          <p:nvSpPr>
            <p:cNvPr id="485" name="Freeform 67"/>
            <p:cNvSpPr>
              <a:spLocks/>
            </p:cNvSpPr>
            <p:nvPr/>
          </p:nvSpPr>
          <p:spPr bwMode="auto">
            <a:xfrm>
              <a:off x="8153424" y="2369277"/>
              <a:ext cx="75126" cy="29216"/>
            </a:xfrm>
            <a:custGeom>
              <a:avLst/>
              <a:gdLst>
                <a:gd name="T0" fmla="*/ 3 w 23"/>
                <a:gd name="T1" fmla="*/ 9 h 9"/>
                <a:gd name="T2" fmla="*/ 23 w 23"/>
                <a:gd name="T3" fmla="*/ 5 h 9"/>
                <a:gd name="T4" fmla="*/ 11 w 23"/>
                <a:gd name="T5" fmla="*/ 0 h 9"/>
                <a:gd name="T6" fmla="*/ 0 w 23"/>
                <a:gd name="T7" fmla="*/ 7 h 9"/>
                <a:gd name="T8" fmla="*/ 3 w 2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3" y="9"/>
                  </a:moveTo>
                  <a:cubicBezTo>
                    <a:pt x="5" y="9"/>
                    <a:pt x="23" y="8"/>
                    <a:pt x="23" y="5"/>
                  </a:cubicBezTo>
                  <a:cubicBezTo>
                    <a:pt x="23" y="2"/>
                    <a:pt x="14" y="0"/>
                    <a:pt x="11" y="0"/>
                  </a:cubicBezTo>
                  <a:cubicBezTo>
                    <a:pt x="7" y="0"/>
                    <a:pt x="0" y="4"/>
                    <a:pt x="0" y="7"/>
                  </a:cubicBezTo>
                  <a:cubicBezTo>
                    <a:pt x="0" y="8"/>
                    <a:pt x="1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86" name="Freeform 68"/>
            <p:cNvSpPr>
              <a:spLocks/>
            </p:cNvSpPr>
            <p:nvPr/>
          </p:nvSpPr>
          <p:spPr bwMode="auto">
            <a:xfrm>
              <a:off x="7929438" y="2434666"/>
              <a:ext cx="29216" cy="13912"/>
            </a:xfrm>
            <a:custGeom>
              <a:avLst/>
              <a:gdLst>
                <a:gd name="T0" fmla="*/ 9 w 9"/>
                <a:gd name="T1" fmla="*/ 2 h 4"/>
                <a:gd name="T2" fmla="*/ 7 w 9"/>
                <a:gd name="T3" fmla="*/ 0 h 4"/>
                <a:gd name="T4" fmla="*/ 0 w 9"/>
                <a:gd name="T5" fmla="*/ 0 h 4"/>
                <a:gd name="T6" fmla="*/ 6 w 9"/>
                <a:gd name="T7" fmla="*/ 4 h 4"/>
                <a:gd name="T8" fmla="*/ 9 w 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9" y="1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4"/>
                    <a:pt x="6" y="4"/>
                  </a:cubicBezTo>
                  <a:cubicBezTo>
                    <a:pt x="8" y="4"/>
                    <a:pt x="9" y="3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87" name="Freeform 69"/>
            <p:cNvSpPr>
              <a:spLocks/>
            </p:cNvSpPr>
            <p:nvPr/>
          </p:nvSpPr>
          <p:spPr bwMode="auto">
            <a:xfrm>
              <a:off x="7235221" y="2191197"/>
              <a:ext cx="12521" cy="19477"/>
            </a:xfrm>
            <a:custGeom>
              <a:avLst/>
              <a:gdLst>
                <a:gd name="T0" fmla="*/ 2 w 4"/>
                <a:gd name="T1" fmla="*/ 6 h 6"/>
                <a:gd name="T2" fmla="*/ 4 w 4"/>
                <a:gd name="T3" fmla="*/ 3 h 6"/>
                <a:gd name="T4" fmla="*/ 4 w 4"/>
                <a:gd name="T5" fmla="*/ 3 h 6"/>
                <a:gd name="T6" fmla="*/ 4 w 4"/>
                <a:gd name="T7" fmla="*/ 3 h 6"/>
                <a:gd name="T8" fmla="*/ 4 w 4"/>
                <a:gd name="T9" fmla="*/ 2 h 6"/>
                <a:gd name="T10" fmla="*/ 3 w 4"/>
                <a:gd name="T11" fmla="*/ 2 h 6"/>
                <a:gd name="T12" fmla="*/ 2 w 4"/>
                <a:gd name="T13" fmla="*/ 0 h 6"/>
                <a:gd name="T14" fmla="*/ 0 w 4"/>
                <a:gd name="T15" fmla="*/ 4 h 6"/>
                <a:gd name="T16" fmla="*/ 2 w 4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cubicBezTo>
                    <a:pt x="3" y="6"/>
                    <a:pt x="4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88" name="Freeform 70"/>
            <p:cNvSpPr>
              <a:spLocks/>
            </p:cNvSpPr>
            <p:nvPr/>
          </p:nvSpPr>
          <p:spPr bwMode="auto">
            <a:xfrm>
              <a:off x="6760816" y="2260760"/>
              <a:ext cx="6956" cy="556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1 h 2"/>
                <a:gd name="T4" fmla="*/ 0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89" name="Freeform 71"/>
            <p:cNvSpPr>
              <a:spLocks/>
            </p:cNvSpPr>
            <p:nvPr/>
          </p:nvSpPr>
          <p:spPr bwMode="auto">
            <a:xfrm>
              <a:off x="6731600" y="2246847"/>
              <a:ext cx="36172" cy="19477"/>
            </a:xfrm>
            <a:custGeom>
              <a:avLst/>
              <a:gdLst>
                <a:gd name="T0" fmla="*/ 5 w 11"/>
                <a:gd name="T1" fmla="*/ 0 h 6"/>
                <a:gd name="T2" fmla="*/ 0 w 11"/>
                <a:gd name="T3" fmla="*/ 3 h 6"/>
                <a:gd name="T4" fmla="*/ 5 w 11"/>
                <a:gd name="T5" fmla="*/ 6 h 6"/>
                <a:gd name="T6" fmla="*/ 10 w 11"/>
                <a:gd name="T7" fmla="*/ 5 h 6"/>
                <a:gd name="T8" fmla="*/ 11 w 11"/>
                <a:gd name="T9" fmla="*/ 3 h 6"/>
                <a:gd name="T10" fmla="*/ 5 w 1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5" y="0"/>
                  </a:moveTo>
                  <a:cubicBezTo>
                    <a:pt x="3" y="0"/>
                    <a:pt x="0" y="1"/>
                    <a:pt x="0" y="3"/>
                  </a:cubicBezTo>
                  <a:cubicBezTo>
                    <a:pt x="0" y="5"/>
                    <a:pt x="3" y="6"/>
                    <a:pt x="5" y="6"/>
                  </a:cubicBezTo>
                  <a:cubicBezTo>
                    <a:pt x="7" y="6"/>
                    <a:pt x="9" y="5"/>
                    <a:pt x="10" y="5"/>
                  </a:cubicBezTo>
                  <a:cubicBezTo>
                    <a:pt x="10" y="4"/>
                    <a:pt x="11" y="4"/>
                    <a:pt x="11" y="3"/>
                  </a:cubicBezTo>
                  <a:cubicBezTo>
                    <a:pt x="11" y="1"/>
                    <a:pt x="9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90" name="Freeform 72"/>
            <p:cNvSpPr>
              <a:spLocks/>
            </p:cNvSpPr>
            <p:nvPr/>
          </p:nvSpPr>
          <p:spPr bwMode="auto">
            <a:xfrm>
              <a:off x="6467269" y="2027030"/>
              <a:ext cx="132166" cy="75127"/>
            </a:xfrm>
            <a:custGeom>
              <a:avLst/>
              <a:gdLst>
                <a:gd name="T0" fmla="*/ 0 w 40"/>
                <a:gd name="T1" fmla="*/ 20 h 23"/>
                <a:gd name="T2" fmla="*/ 4 w 40"/>
                <a:gd name="T3" fmla="*/ 23 h 23"/>
                <a:gd name="T4" fmla="*/ 16 w 40"/>
                <a:gd name="T5" fmla="*/ 20 h 23"/>
                <a:gd name="T6" fmla="*/ 24 w 40"/>
                <a:gd name="T7" fmla="*/ 19 h 23"/>
                <a:gd name="T8" fmla="*/ 40 w 40"/>
                <a:gd name="T9" fmla="*/ 13 h 23"/>
                <a:gd name="T10" fmla="*/ 27 w 40"/>
                <a:gd name="T11" fmla="*/ 4 h 23"/>
                <a:gd name="T12" fmla="*/ 23 w 40"/>
                <a:gd name="T13" fmla="*/ 6 h 23"/>
                <a:gd name="T14" fmla="*/ 24 w 40"/>
                <a:gd name="T15" fmla="*/ 0 h 23"/>
                <a:gd name="T16" fmla="*/ 21 w 40"/>
                <a:gd name="T17" fmla="*/ 0 h 23"/>
                <a:gd name="T18" fmla="*/ 5 w 40"/>
                <a:gd name="T19" fmla="*/ 14 h 23"/>
                <a:gd name="T20" fmla="*/ 0 w 40"/>
                <a:gd name="T2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3">
                  <a:moveTo>
                    <a:pt x="0" y="20"/>
                  </a:moveTo>
                  <a:cubicBezTo>
                    <a:pt x="0" y="22"/>
                    <a:pt x="1" y="23"/>
                    <a:pt x="4" y="2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3" y="19"/>
                    <a:pt x="24" y="19"/>
                  </a:cubicBezTo>
                  <a:cubicBezTo>
                    <a:pt x="28" y="19"/>
                    <a:pt x="40" y="18"/>
                    <a:pt x="40" y="13"/>
                  </a:cubicBezTo>
                  <a:cubicBezTo>
                    <a:pt x="40" y="10"/>
                    <a:pt x="30" y="4"/>
                    <a:pt x="27" y="4"/>
                  </a:cubicBezTo>
                  <a:cubicBezTo>
                    <a:pt x="26" y="4"/>
                    <a:pt x="25" y="5"/>
                    <a:pt x="23" y="6"/>
                  </a:cubicBezTo>
                  <a:cubicBezTo>
                    <a:pt x="25" y="4"/>
                    <a:pt x="24" y="4"/>
                    <a:pt x="24" y="0"/>
                  </a:cubicBezTo>
                  <a:cubicBezTo>
                    <a:pt x="23" y="0"/>
                    <a:pt x="23" y="0"/>
                    <a:pt x="21" y="0"/>
                  </a:cubicBezTo>
                  <a:cubicBezTo>
                    <a:pt x="12" y="0"/>
                    <a:pt x="10" y="9"/>
                    <a:pt x="5" y="14"/>
                  </a:cubicBezTo>
                  <a:cubicBezTo>
                    <a:pt x="3" y="16"/>
                    <a:pt x="0" y="1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91" name="Freeform 73"/>
            <p:cNvSpPr>
              <a:spLocks/>
            </p:cNvSpPr>
            <p:nvPr/>
          </p:nvSpPr>
          <p:spPr bwMode="auto">
            <a:xfrm>
              <a:off x="6290584" y="1993640"/>
              <a:ext cx="48693" cy="26434"/>
            </a:xfrm>
            <a:custGeom>
              <a:avLst/>
              <a:gdLst>
                <a:gd name="T0" fmla="*/ 0 w 15"/>
                <a:gd name="T1" fmla="*/ 3 h 8"/>
                <a:gd name="T2" fmla="*/ 4 w 15"/>
                <a:gd name="T3" fmla="*/ 8 h 8"/>
                <a:gd name="T4" fmla="*/ 15 w 15"/>
                <a:gd name="T5" fmla="*/ 4 h 8"/>
                <a:gd name="T6" fmla="*/ 6 w 15"/>
                <a:gd name="T7" fmla="*/ 0 h 8"/>
                <a:gd name="T8" fmla="*/ 0 w 15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3"/>
                  </a:moveTo>
                  <a:cubicBezTo>
                    <a:pt x="0" y="5"/>
                    <a:pt x="3" y="8"/>
                    <a:pt x="4" y="8"/>
                  </a:cubicBezTo>
                  <a:cubicBezTo>
                    <a:pt x="7" y="8"/>
                    <a:pt x="14" y="8"/>
                    <a:pt x="15" y="4"/>
                  </a:cubicBezTo>
                  <a:cubicBezTo>
                    <a:pt x="13" y="3"/>
                    <a:pt x="7" y="0"/>
                    <a:pt x="6" y="0"/>
                  </a:cubicBezTo>
                  <a:cubicBezTo>
                    <a:pt x="4" y="0"/>
                    <a:pt x="0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92" name="Freeform 74"/>
            <p:cNvSpPr>
              <a:spLocks/>
            </p:cNvSpPr>
            <p:nvPr/>
          </p:nvSpPr>
          <p:spPr bwMode="auto">
            <a:xfrm>
              <a:off x="6307279" y="1937990"/>
              <a:ext cx="176685" cy="125212"/>
            </a:xfrm>
            <a:custGeom>
              <a:avLst/>
              <a:gdLst>
                <a:gd name="T0" fmla="*/ 26 w 54"/>
                <a:gd name="T1" fmla="*/ 19 h 38"/>
                <a:gd name="T2" fmla="*/ 9 w 54"/>
                <a:gd name="T3" fmla="*/ 26 h 38"/>
                <a:gd name="T4" fmla="*/ 21 w 54"/>
                <a:gd name="T5" fmla="*/ 34 h 38"/>
                <a:gd name="T6" fmla="*/ 46 w 54"/>
                <a:gd name="T7" fmla="*/ 38 h 38"/>
                <a:gd name="T8" fmla="*/ 51 w 54"/>
                <a:gd name="T9" fmla="*/ 35 h 38"/>
                <a:gd name="T10" fmla="*/ 47 w 54"/>
                <a:gd name="T11" fmla="*/ 32 h 38"/>
                <a:gd name="T12" fmla="*/ 52 w 54"/>
                <a:gd name="T13" fmla="*/ 29 h 38"/>
                <a:gd name="T14" fmla="*/ 54 w 54"/>
                <a:gd name="T15" fmla="*/ 24 h 38"/>
                <a:gd name="T16" fmla="*/ 46 w 54"/>
                <a:gd name="T17" fmla="*/ 19 h 38"/>
                <a:gd name="T18" fmla="*/ 41 w 54"/>
                <a:gd name="T19" fmla="*/ 19 h 38"/>
                <a:gd name="T20" fmla="*/ 35 w 54"/>
                <a:gd name="T21" fmla="*/ 17 h 38"/>
                <a:gd name="T22" fmla="*/ 30 w 54"/>
                <a:gd name="T23" fmla="*/ 18 h 38"/>
                <a:gd name="T24" fmla="*/ 34 w 54"/>
                <a:gd name="T25" fmla="*/ 14 h 38"/>
                <a:gd name="T26" fmla="*/ 34 w 54"/>
                <a:gd name="T27" fmla="*/ 9 h 38"/>
                <a:gd name="T28" fmla="*/ 37 w 54"/>
                <a:gd name="T29" fmla="*/ 9 h 38"/>
                <a:gd name="T30" fmla="*/ 23 w 54"/>
                <a:gd name="T31" fmla="*/ 0 h 38"/>
                <a:gd name="T32" fmla="*/ 0 w 54"/>
                <a:gd name="T33" fmla="*/ 14 h 38"/>
                <a:gd name="T34" fmla="*/ 16 w 54"/>
                <a:gd name="T35" fmla="*/ 18 h 38"/>
                <a:gd name="T36" fmla="*/ 26 w 54"/>
                <a:gd name="T3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38">
                  <a:moveTo>
                    <a:pt x="26" y="19"/>
                  </a:moveTo>
                  <a:cubicBezTo>
                    <a:pt x="18" y="21"/>
                    <a:pt x="16" y="24"/>
                    <a:pt x="9" y="26"/>
                  </a:cubicBezTo>
                  <a:cubicBezTo>
                    <a:pt x="12" y="28"/>
                    <a:pt x="18" y="34"/>
                    <a:pt x="21" y="34"/>
                  </a:cubicBezTo>
                  <a:cubicBezTo>
                    <a:pt x="29" y="34"/>
                    <a:pt x="36" y="38"/>
                    <a:pt x="46" y="38"/>
                  </a:cubicBezTo>
                  <a:cubicBezTo>
                    <a:pt x="48" y="38"/>
                    <a:pt x="51" y="37"/>
                    <a:pt x="51" y="35"/>
                  </a:cubicBezTo>
                  <a:cubicBezTo>
                    <a:pt x="51" y="33"/>
                    <a:pt x="49" y="33"/>
                    <a:pt x="47" y="32"/>
                  </a:cubicBezTo>
                  <a:cubicBezTo>
                    <a:pt x="49" y="32"/>
                    <a:pt x="52" y="32"/>
                    <a:pt x="52" y="29"/>
                  </a:cubicBezTo>
                  <a:cubicBezTo>
                    <a:pt x="52" y="27"/>
                    <a:pt x="51" y="26"/>
                    <a:pt x="54" y="24"/>
                  </a:cubicBezTo>
                  <a:cubicBezTo>
                    <a:pt x="51" y="21"/>
                    <a:pt x="51" y="19"/>
                    <a:pt x="46" y="19"/>
                  </a:cubicBezTo>
                  <a:cubicBezTo>
                    <a:pt x="44" y="19"/>
                    <a:pt x="43" y="19"/>
                    <a:pt x="41" y="19"/>
                  </a:cubicBezTo>
                  <a:cubicBezTo>
                    <a:pt x="39" y="19"/>
                    <a:pt x="37" y="17"/>
                    <a:pt x="35" y="17"/>
                  </a:cubicBezTo>
                  <a:cubicBezTo>
                    <a:pt x="33" y="17"/>
                    <a:pt x="32" y="17"/>
                    <a:pt x="30" y="18"/>
                  </a:cubicBezTo>
                  <a:cubicBezTo>
                    <a:pt x="32" y="17"/>
                    <a:pt x="34" y="15"/>
                    <a:pt x="34" y="14"/>
                  </a:cubicBezTo>
                  <a:cubicBezTo>
                    <a:pt x="34" y="13"/>
                    <a:pt x="34" y="12"/>
                    <a:pt x="34" y="9"/>
                  </a:cubicBezTo>
                  <a:cubicBezTo>
                    <a:pt x="35" y="9"/>
                    <a:pt x="35" y="10"/>
                    <a:pt x="37" y="9"/>
                  </a:cubicBezTo>
                  <a:cubicBezTo>
                    <a:pt x="33" y="6"/>
                    <a:pt x="30" y="0"/>
                    <a:pt x="23" y="0"/>
                  </a:cubicBezTo>
                  <a:cubicBezTo>
                    <a:pt x="12" y="0"/>
                    <a:pt x="9" y="11"/>
                    <a:pt x="0" y="14"/>
                  </a:cubicBezTo>
                  <a:cubicBezTo>
                    <a:pt x="5" y="17"/>
                    <a:pt x="10" y="18"/>
                    <a:pt x="16" y="18"/>
                  </a:cubicBezTo>
                  <a:cubicBezTo>
                    <a:pt x="17" y="18"/>
                    <a:pt x="23" y="19"/>
                    <a:pt x="26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93" name="Freeform 75"/>
            <p:cNvSpPr>
              <a:spLocks/>
            </p:cNvSpPr>
            <p:nvPr/>
          </p:nvSpPr>
          <p:spPr bwMode="auto">
            <a:xfrm>
              <a:off x="6382405" y="2135547"/>
              <a:ext cx="23651" cy="16695"/>
            </a:xfrm>
            <a:custGeom>
              <a:avLst/>
              <a:gdLst>
                <a:gd name="T0" fmla="*/ 2 w 7"/>
                <a:gd name="T1" fmla="*/ 5 h 5"/>
                <a:gd name="T2" fmla="*/ 7 w 7"/>
                <a:gd name="T3" fmla="*/ 0 h 5"/>
                <a:gd name="T4" fmla="*/ 3 w 7"/>
                <a:gd name="T5" fmla="*/ 0 h 5"/>
                <a:gd name="T6" fmla="*/ 0 w 7"/>
                <a:gd name="T7" fmla="*/ 3 h 5"/>
                <a:gd name="T8" fmla="*/ 2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2" y="5"/>
                  </a:moveTo>
                  <a:cubicBezTo>
                    <a:pt x="5" y="5"/>
                    <a:pt x="6" y="4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94" name="Freeform 76"/>
            <p:cNvSpPr>
              <a:spLocks/>
            </p:cNvSpPr>
            <p:nvPr/>
          </p:nvSpPr>
          <p:spPr bwMode="auto">
            <a:xfrm>
              <a:off x="6271107" y="1947729"/>
              <a:ext cx="29216" cy="5565"/>
            </a:xfrm>
            <a:custGeom>
              <a:avLst/>
              <a:gdLst>
                <a:gd name="T0" fmla="*/ 9 w 9"/>
                <a:gd name="T1" fmla="*/ 2 h 2"/>
                <a:gd name="T2" fmla="*/ 8 w 9"/>
                <a:gd name="T3" fmla="*/ 0 h 2"/>
                <a:gd name="T4" fmla="*/ 0 w 9"/>
                <a:gd name="T5" fmla="*/ 0 h 2"/>
                <a:gd name="T6" fmla="*/ 9 w 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2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6" y="2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95" name="Freeform 77"/>
            <p:cNvSpPr>
              <a:spLocks/>
            </p:cNvSpPr>
            <p:nvPr/>
          </p:nvSpPr>
          <p:spPr bwMode="auto">
            <a:xfrm>
              <a:off x="6623085" y="2085462"/>
              <a:ext cx="22259" cy="13912"/>
            </a:xfrm>
            <a:custGeom>
              <a:avLst/>
              <a:gdLst>
                <a:gd name="T0" fmla="*/ 4 w 7"/>
                <a:gd name="T1" fmla="*/ 4 h 4"/>
                <a:gd name="T2" fmla="*/ 7 w 7"/>
                <a:gd name="T3" fmla="*/ 0 h 4"/>
                <a:gd name="T4" fmla="*/ 0 w 7"/>
                <a:gd name="T5" fmla="*/ 1 h 4"/>
                <a:gd name="T6" fmla="*/ 4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6" y="4"/>
                    <a:pt x="7" y="2"/>
                    <a:pt x="7" y="0"/>
                  </a:cubicBezTo>
                  <a:cubicBezTo>
                    <a:pt x="5" y="1"/>
                    <a:pt x="5" y="0"/>
                    <a:pt x="0" y="1"/>
                  </a:cubicBezTo>
                  <a:cubicBezTo>
                    <a:pt x="1" y="2"/>
                    <a:pt x="2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96" name="Freeform 78"/>
            <p:cNvSpPr>
              <a:spLocks/>
            </p:cNvSpPr>
            <p:nvPr/>
          </p:nvSpPr>
          <p:spPr bwMode="auto">
            <a:xfrm>
              <a:off x="5418291" y="1983901"/>
              <a:ext cx="6956" cy="6956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1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97" name="Freeform 79"/>
            <p:cNvSpPr>
              <a:spLocks/>
            </p:cNvSpPr>
            <p:nvPr/>
          </p:nvSpPr>
          <p:spPr bwMode="auto">
            <a:xfrm>
              <a:off x="5295864" y="1960250"/>
              <a:ext cx="151643" cy="45911"/>
            </a:xfrm>
            <a:custGeom>
              <a:avLst/>
              <a:gdLst>
                <a:gd name="T0" fmla="*/ 15 w 46"/>
                <a:gd name="T1" fmla="*/ 2 h 14"/>
                <a:gd name="T2" fmla="*/ 20 w 46"/>
                <a:gd name="T3" fmla="*/ 4 h 14"/>
                <a:gd name="T4" fmla="*/ 17 w 46"/>
                <a:gd name="T5" fmla="*/ 6 h 14"/>
                <a:gd name="T6" fmla="*/ 21 w 46"/>
                <a:gd name="T7" fmla="*/ 7 h 14"/>
                <a:gd name="T8" fmla="*/ 16 w 46"/>
                <a:gd name="T9" fmla="*/ 9 h 14"/>
                <a:gd name="T10" fmla="*/ 23 w 46"/>
                <a:gd name="T11" fmla="*/ 12 h 14"/>
                <a:gd name="T12" fmla="*/ 23 w 46"/>
                <a:gd name="T13" fmla="*/ 12 h 14"/>
                <a:gd name="T14" fmla="*/ 25 w 46"/>
                <a:gd name="T15" fmla="*/ 14 h 14"/>
                <a:gd name="T16" fmla="*/ 29 w 46"/>
                <a:gd name="T17" fmla="*/ 9 h 14"/>
                <a:gd name="T18" fmla="*/ 37 w 46"/>
                <a:gd name="T19" fmla="*/ 8 h 14"/>
                <a:gd name="T20" fmla="*/ 37 w 46"/>
                <a:gd name="T21" fmla="*/ 6 h 14"/>
                <a:gd name="T22" fmla="*/ 40 w 46"/>
                <a:gd name="T23" fmla="*/ 6 h 14"/>
                <a:gd name="T24" fmla="*/ 46 w 46"/>
                <a:gd name="T25" fmla="*/ 2 h 14"/>
                <a:gd name="T26" fmla="*/ 39 w 46"/>
                <a:gd name="T27" fmla="*/ 0 h 14"/>
                <a:gd name="T28" fmla="*/ 31 w 46"/>
                <a:gd name="T29" fmla="*/ 3 h 14"/>
                <a:gd name="T30" fmla="*/ 18 w 46"/>
                <a:gd name="T31" fmla="*/ 0 h 14"/>
                <a:gd name="T32" fmla="*/ 0 w 46"/>
                <a:gd name="T33" fmla="*/ 4 h 14"/>
                <a:gd name="T34" fmla="*/ 5 w 46"/>
                <a:gd name="T35" fmla="*/ 5 h 14"/>
                <a:gd name="T36" fmla="*/ 15 w 46"/>
                <a:gd name="T3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14">
                  <a:moveTo>
                    <a:pt x="15" y="2"/>
                  </a:moveTo>
                  <a:cubicBezTo>
                    <a:pt x="17" y="2"/>
                    <a:pt x="18" y="4"/>
                    <a:pt x="20" y="4"/>
                  </a:cubicBezTo>
                  <a:cubicBezTo>
                    <a:pt x="19" y="5"/>
                    <a:pt x="18" y="6"/>
                    <a:pt x="17" y="6"/>
                  </a:cubicBezTo>
                  <a:cubicBezTo>
                    <a:pt x="18" y="7"/>
                    <a:pt x="19" y="7"/>
                    <a:pt x="21" y="7"/>
                  </a:cubicBezTo>
                  <a:cubicBezTo>
                    <a:pt x="19" y="7"/>
                    <a:pt x="18" y="8"/>
                    <a:pt x="16" y="9"/>
                  </a:cubicBezTo>
                  <a:cubicBezTo>
                    <a:pt x="17" y="11"/>
                    <a:pt x="19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4" y="14"/>
                    <a:pt x="25" y="14"/>
                  </a:cubicBezTo>
                  <a:cubicBezTo>
                    <a:pt x="27" y="14"/>
                    <a:pt x="27" y="10"/>
                    <a:pt x="29" y="9"/>
                  </a:cubicBezTo>
                  <a:cubicBezTo>
                    <a:pt x="32" y="7"/>
                    <a:pt x="33" y="9"/>
                    <a:pt x="37" y="8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9" y="7"/>
                    <a:pt x="40" y="6"/>
                  </a:cubicBezTo>
                  <a:cubicBezTo>
                    <a:pt x="42" y="4"/>
                    <a:pt x="45" y="6"/>
                    <a:pt x="46" y="2"/>
                  </a:cubicBezTo>
                  <a:cubicBezTo>
                    <a:pt x="44" y="2"/>
                    <a:pt x="42" y="0"/>
                    <a:pt x="39" y="0"/>
                  </a:cubicBezTo>
                  <a:cubicBezTo>
                    <a:pt x="36" y="0"/>
                    <a:pt x="34" y="3"/>
                    <a:pt x="31" y="3"/>
                  </a:cubicBezTo>
                  <a:cubicBezTo>
                    <a:pt x="26" y="3"/>
                    <a:pt x="23" y="0"/>
                    <a:pt x="18" y="0"/>
                  </a:cubicBezTo>
                  <a:cubicBezTo>
                    <a:pt x="13" y="0"/>
                    <a:pt x="2" y="1"/>
                    <a:pt x="0" y="4"/>
                  </a:cubicBezTo>
                  <a:cubicBezTo>
                    <a:pt x="2" y="5"/>
                    <a:pt x="3" y="5"/>
                    <a:pt x="5" y="5"/>
                  </a:cubicBezTo>
                  <a:cubicBezTo>
                    <a:pt x="8" y="5"/>
                    <a:pt x="13" y="2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98" name="Freeform 80"/>
            <p:cNvSpPr>
              <a:spLocks/>
            </p:cNvSpPr>
            <p:nvPr/>
          </p:nvSpPr>
          <p:spPr bwMode="auto">
            <a:xfrm>
              <a:off x="5688187" y="1931034"/>
              <a:ext cx="52866" cy="33390"/>
            </a:xfrm>
            <a:custGeom>
              <a:avLst/>
              <a:gdLst>
                <a:gd name="T0" fmla="*/ 4 w 16"/>
                <a:gd name="T1" fmla="*/ 10 h 10"/>
                <a:gd name="T2" fmla="*/ 16 w 16"/>
                <a:gd name="T3" fmla="*/ 7 h 10"/>
                <a:gd name="T4" fmla="*/ 13 w 16"/>
                <a:gd name="T5" fmla="*/ 0 h 10"/>
                <a:gd name="T6" fmla="*/ 0 w 16"/>
                <a:gd name="T7" fmla="*/ 7 h 10"/>
                <a:gd name="T8" fmla="*/ 4 w 1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4" y="10"/>
                  </a:moveTo>
                  <a:cubicBezTo>
                    <a:pt x="6" y="10"/>
                    <a:pt x="14" y="8"/>
                    <a:pt x="16" y="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0" y="4"/>
                    <a:pt x="0" y="7"/>
                  </a:cubicBezTo>
                  <a:cubicBezTo>
                    <a:pt x="0" y="9"/>
                    <a:pt x="1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499" name="Freeform 81"/>
            <p:cNvSpPr>
              <a:spLocks/>
            </p:cNvSpPr>
            <p:nvPr/>
          </p:nvSpPr>
          <p:spPr bwMode="auto">
            <a:xfrm>
              <a:off x="5618627" y="1947729"/>
              <a:ext cx="55649" cy="38955"/>
            </a:xfrm>
            <a:custGeom>
              <a:avLst/>
              <a:gdLst>
                <a:gd name="T0" fmla="*/ 12 w 17"/>
                <a:gd name="T1" fmla="*/ 11 h 12"/>
                <a:gd name="T2" fmla="*/ 11 w 17"/>
                <a:gd name="T3" fmla="*/ 8 h 12"/>
                <a:gd name="T4" fmla="*/ 17 w 17"/>
                <a:gd name="T5" fmla="*/ 7 h 12"/>
                <a:gd name="T6" fmla="*/ 17 w 17"/>
                <a:gd name="T7" fmla="*/ 4 h 12"/>
                <a:gd name="T8" fmla="*/ 11 w 17"/>
                <a:gd name="T9" fmla="*/ 3 h 12"/>
                <a:gd name="T10" fmla="*/ 12 w 17"/>
                <a:gd name="T11" fmla="*/ 0 h 12"/>
                <a:gd name="T12" fmla="*/ 5 w 17"/>
                <a:gd name="T13" fmla="*/ 0 h 12"/>
                <a:gd name="T14" fmla="*/ 5 w 17"/>
                <a:gd name="T15" fmla="*/ 4 h 12"/>
                <a:gd name="T16" fmla="*/ 0 w 17"/>
                <a:gd name="T17" fmla="*/ 10 h 12"/>
                <a:gd name="T18" fmla="*/ 12 w 17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12" y="1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3" y="8"/>
                    <a:pt x="16" y="9"/>
                    <a:pt x="17" y="7"/>
                  </a:cubicBezTo>
                  <a:cubicBezTo>
                    <a:pt x="17" y="6"/>
                    <a:pt x="17" y="6"/>
                    <a:pt x="17" y="4"/>
                  </a:cubicBezTo>
                  <a:cubicBezTo>
                    <a:pt x="15" y="4"/>
                    <a:pt x="12" y="3"/>
                    <a:pt x="11" y="3"/>
                  </a:cubicBezTo>
                  <a:cubicBezTo>
                    <a:pt x="11" y="3"/>
                    <a:pt x="12" y="2"/>
                    <a:pt x="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4"/>
                    <a:pt x="4" y="2"/>
                    <a:pt x="5" y="4"/>
                  </a:cubicBezTo>
                  <a:cubicBezTo>
                    <a:pt x="2" y="5"/>
                    <a:pt x="0" y="7"/>
                    <a:pt x="0" y="10"/>
                  </a:cubicBezTo>
                  <a:cubicBezTo>
                    <a:pt x="0" y="12"/>
                    <a:pt x="11" y="12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00" name="Freeform 82"/>
            <p:cNvSpPr>
              <a:spLocks/>
            </p:cNvSpPr>
            <p:nvPr/>
          </p:nvSpPr>
          <p:spPr bwMode="auto">
            <a:xfrm>
              <a:off x="5543501" y="1979727"/>
              <a:ext cx="58431" cy="23651"/>
            </a:xfrm>
            <a:custGeom>
              <a:avLst/>
              <a:gdLst>
                <a:gd name="T0" fmla="*/ 12 w 18"/>
                <a:gd name="T1" fmla="*/ 0 h 7"/>
                <a:gd name="T2" fmla="*/ 0 w 18"/>
                <a:gd name="T3" fmla="*/ 5 h 7"/>
                <a:gd name="T4" fmla="*/ 3 w 18"/>
                <a:gd name="T5" fmla="*/ 7 h 7"/>
                <a:gd name="T6" fmla="*/ 6 w 18"/>
                <a:gd name="T7" fmla="*/ 4 h 7"/>
                <a:gd name="T8" fmla="*/ 11 w 18"/>
                <a:gd name="T9" fmla="*/ 7 h 7"/>
                <a:gd name="T10" fmla="*/ 18 w 18"/>
                <a:gd name="T11" fmla="*/ 3 h 7"/>
                <a:gd name="T12" fmla="*/ 12 w 1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7">
                  <a:moveTo>
                    <a:pt x="12" y="0"/>
                  </a:moveTo>
                  <a:cubicBezTo>
                    <a:pt x="9" y="0"/>
                    <a:pt x="0" y="2"/>
                    <a:pt x="0" y="5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5" y="7"/>
                    <a:pt x="6" y="7"/>
                    <a:pt x="6" y="4"/>
                  </a:cubicBezTo>
                  <a:cubicBezTo>
                    <a:pt x="7" y="4"/>
                    <a:pt x="9" y="7"/>
                    <a:pt x="11" y="7"/>
                  </a:cubicBezTo>
                  <a:cubicBezTo>
                    <a:pt x="14" y="7"/>
                    <a:pt x="13" y="3"/>
                    <a:pt x="18" y="3"/>
                  </a:cubicBezTo>
                  <a:cubicBezTo>
                    <a:pt x="17" y="2"/>
                    <a:pt x="15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01" name="Freeform 83"/>
            <p:cNvSpPr>
              <a:spLocks/>
            </p:cNvSpPr>
            <p:nvPr/>
          </p:nvSpPr>
          <p:spPr bwMode="auto">
            <a:xfrm>
              <a:off x="5510112" y="1914339"/>
              <a:ext cx="89038" cy="59824"/>
            </a:xfrm>
            <a:custGeom>
              <a:avLst/>
              <a:gdLst>
                <a:gd name="T0" fmla="*/ 21 w 27"/>
                <a:gd name="T1" fmla="*/ 16 h 18"/>
                <a:gd name="T2" fmla="*/ 27 w 27"/>
                <a:gd name="T3" fmla="*/ 15 h 18"/>
                <a:gd name="T4" fmla="*/ 14 w 27"/>
                <a:gd name="T5" fmla="*/ 12 h 18"/>
                <a:gd name="T6" fmla="*/ 25 w 27"/>
                <a:gd name="T7" fmla="*/ 6 h 18"/>
                <a:gd name="T8" fmla="*/ 27 w 27"/>
                <a:gd name="T9" fmla="*/ 3 h 18"/>
                <a:gd name="T10" fmla="*/ 26 w 27"/>
                <a:gd name="T11" fmla="*/ 0 h 18"/>
                <a:gd name="T12" fmla="*/ 22 w 27"/>
                <a:gd name="T13" fmla="*/ 4 h 18"/>
                <a:gd name="T14" fmla="*/ 8 w 27"/>
                <a:gd name="T15" fmla="*/ 8 h 18"/>
                <a:gd name="T16" fmla="*/ 8 w 27"/>
                <a:gd name="T17" fmla="*/ 10 h 18"/>
                <a:gd name="T18" fmla="*/ 3 w 27"/>
                <a:gd name="T19" fmla="*/ 10 h 18"/>
                <a:gd name="T20" fmla="*/ 0 w 27"/>
                <a:gd name="T21" fmla="*/ 13 h 18"/>
                <a:gd name="T22" fmla="*/ 11 w 27"/>
                <a:gd name="T23" fmla="*/ 18 h 18"/>
                <a:gd name="T24" fmla="*/ 21 w 27"/>
                <a:gd name="T25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18">
                  <a:moveTo>
                    <a:pt x="21" y="16"/>
                  </a:moveTo>
                  <a:cubicBezTo>
                    <a:pt x="23" y="16"/>
                    <a:pt x="26" y="16"/>
                    <a:pt x="27" y="15"/>
                  </a:cubicBezTo>
                  <a:cubicBezTo>
                    <a:pt x="22" y="13"/>
                    <a:pt x="21" y="12"/>
                    <a:pt x="14" y="12"/>
                  </a:cubicBezTo>
                  <a:cubicBezTo>
                    <a:pt x="17" y="9"/>
                    <a:pt x="21" y="8"/>
                    <a:pt x="25" y="6"/>
                  </a:cubicBezTo>
                  <a:cubicBezTo>
                    <a:pt x="25" y="5"/>
                    <a:pt x="26" y="3"/>
                    <a:pt x="27" y="3"/>
                  </a:cubicBezTo>
                  <a:cubicBezTo>
                    <a:pt x="27" y="2"/>
                    <a:pt x="27" y="0"/>
                    <a:pt x="26" y="0"/>
                  </a:cubicBezTo>
                  <a:cubicBezTo>
                    <a:pt x="24" y="0"/>
                    <a:pt x="22" y="2"/>
                    <a:pt x="22" y="4"/>
                  </a:cubicBezTo>
                  <a:cubicBezTo>
                    <a:pt x="15" y="4"/>
                    <a:pt x="16" y="8"/>
                    <a:pt x="8" y="8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4"/>
                    <a:pt x="1" y="12"/>
                    <a:pt x="0" y="13"/>
                  </a:cubicBezTo>
                  <a:cubicBezTo>
                    <a:pt x="1" y="14"/>
                    <a:pt x="10" y="18"/>
                    <a:pt x="11" y="18"/>
                  </a:cubicBezTo>
                  <a:cubicBezTo>
                    <a:pt x="14" y="18"/>
                    <a:pt x="18" y="16"/>
                    <a:pt x="2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02" name="Freeform 84"/>
            <p:cNvSpPr>
              <a:spLocks/>
            </p:cNvSpPr>
            <p:nvPr/>
          </p:nvSpPr>
          <p:spPr bwMode="auto">
            <a:xfrm>
              <a:off x="4586344" y="2003379"/>
              <a:ext cx="294938" cy="164167"/>
            </a:xfrm>
            <a:custGeom>
              <a:avLst/>
              <a:gdLst>
                <a:gd name="T0" fmla="*/ 6 w 90"/>
                <a:gd name="T1" fmla="*/ 14 h 50"/>
                <a:gd name="T2" fmla="*/ 8 w 90"/>
                <a:gd name="T3" fmla="*/ 15 h 50"/>
                <a:gd name="T4" fmla="*/ 14 w 90"/>
                <a:gd name="T5" fmla="*/ 22 h 50"/>
                <a:gd name="T6" fmla="*/ 12 w 90"/>
                <a:gd name="T7" fmla="*/ 23 h 50"/>
                <a:gd name="T8" fmla="*/ 19 w 90"/>
                <a:gd name="T9" fmla="*/ 26 h 50"/>
                <a:gd name="T10" fmla="*/ 26 w 90"/>
                <a:gd name="T11" fmla="*/ 19 h 50"/>
                <a:gd name="T12" fmla="*/ 28 w 90"/>
                <a:gd name="T13" fmla="*/ 19 h 50"/>
                <a:gd name="T14" fmla="*/ 31 w 90"/>
                <a:gd name="T15" fmla="*/ 23 h 50"/>
                <a:gd name="T16" fmla="*/ 37 w 90"/>
                <a:gd name="T17" fmla="*/ 23 h 50"/>
                <a:gd name="T18" fmla="*/ 26 w 90"/>
                <a:gd name="T19" fmla="*/ 28 h 50"/>
                <a:gd name="T20" fmla="*/ 19 w 90"/>
                <a:gd name="T21" fmla="*/ 30 h 50"/>
                <a:gd name="T22" fmla="*/ 28 w 90"/>
                <a:gd name="T23" fmla="*/ 33 h 50"/>
                <a:gd name="T24" fmla="*/ 38 w 90"/>
                <a:gd name="T25" fmla="*/ 34 h 50"/>
                <a:gd name="T26" fmla="*/ 31 w 90"/>
                <a:gd name="T27" fmla="*/ 36 h 50"/>
                <a:gd name="T28" fmla="*/ 22 w 90"/>
                <a:gd name="T29" fmla="*/ 36 h 50"/>
                <a:gd name="T30" fmla="*/ 40 w 90"/>
                <a:gd name="T31" fmla="*/ 50 h 50"/>
                <a:gd name="T32" fmla="*/ 47 w 90"/>
                <a:gd name="T33" fmla="*/ 38 h 50"/>
                <a:gd name="T34" fmla="*/ 50 w 90"/>
                <a:gd name="T35" fmla="*/ 36 h 50"/>
                <a:gd name="T36" fmla="*/ 62 w 90"/>
                <a:gd name="T37" fmla="*/ 20 h 50"/>
                <a:gd name="T38" fmla="*/ 68 w 90"/>
                <a:gd name="T39" fmla="*/ 23 h 50"/>
                <a:gd name="T40" fmla="*/ 65 w 90"/>
                <a:gd name="T41" fmla="*/ 24 h 50"/>
                <a:gd name="T42" fmla="*/ 69 w 90"/>
                <a:gd name="T43" fmla="*/ 30 h 50"/>
                <a:gd name="T44" fmla="*/ 66 w 90"/>
                <a:gd name="T45" fmla="*/ 36 h 50"/>
                <a:gd name="T46" fmla="*/ 76 w 90"/>
                <a:gd name="T47" fmla="*/ 37 h 50"/>
                <a:gd name="T48" fmla="*/ 76 w 90"/>
                <a:gd name="T49" fmla="*/ 41 h 50"/>
                <a:gd name="T50" fmla="*/ 90 w 90"/>
                <a:gd name="T51" fmla="*/ 34 h 50"/>
                <a:gd name="T52" fmla="*/ 82 w 90"/>
                <a:gd name="T53" fmla="*/ 27 h 50"/>
                <a:gd name="T54" fmla="*/ 74 w 90"/>
                <a:gd name="T55" fmla="*/ 27 h 50"/>
                <a:gd name="T56" fmla="*/ 74 w 90"/>
                <a:gd name="T57" fmla="*/ 23 h 50"/>
                <a:gd name="T58" fmla="*/ 70 w 90"/>
                <a:gd name="T59" fmla="*/ 22 h 50"/>
                <a:gd name="T60" fmla="*/ 73 w 90"/>
                <a:gd name="T61" fmla="*/ 22 h 50"/>
                <a:gd name="T62" fmla="*/ 54 w 90"/>
                <a:gd name="T63" fmla="*/ 12 h 50"/>
                <a:gd name="T64" fmla="*/ 52 w 90"/>
                <a:gd name="T65" fmla="*/ 12 h 50"/>
                <a:gd name="T66" fmla="*/ 49 w 90"/>
                <a:gd name="T67" fmla="*/ 6 h 50"/>
                <a:gd name="T68" fmla="*/ 45 w 90"/>
                <a:gd name="T69" fmla="*/ 9 h 50"/>
                <a:gd name="T70" fmla="*/ 46 w 90"/>
                <a:gd name="T71" fmla="*/ 5 h 50"/>
                <a:gd name="T72" fmla="*/ 37 w 90"/>
                <a:gd name="T73" fmla="*/ 0 h 50"/>
                <a:gd name="T74" fmla="*/ 32 w 90"/>
                <a:gd name="T75" fmla="*/ 4 h 50"/>
                <a:gd name="T76" fmla="*/ 35 w 90"/>
                <a:gd name="T77" fmla="*/ 14 h 50"/>
                <a:gd name="T78" fmla="*/ 25 w 90"/>
                <a:gd name="T79" fmla="*/ 4 h 50"/>
                <a:gd name="T80" fmla="*/ 21 w 90"/>
                <a:gd name="T81" fmla="*/ 7 h 50"/>
                <a:gd name="T82" fmla="*/ 23 w 90"/>
                <a:gd name="T83" fmla="*/ 10 h 50"/>
                <a:gd name="T84" fmla="*/ 17 w 90"/>
                <a:gd name="T85" fmla="*/ 7 h 50"/>
                <a:gd name="T86" fmla="*/ 19 w 90"/>
                <a:gd name="T87" fmla="*/ 4 h 50"/>
                <a:gd name="T88" fmla="*/ 8 w 90"/>
                <a:gd name="T89" fmla="*/ 3 h 50"/>
                <a:gd name="T90" fmla="*/ 0 w 90"/>
                <a:gd name="T91" fmla="*/ 8 h 50"/>
                <a:gd name="T92" fmla="*/ 6 w 90"/>
                <a:gd name="T93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" h="50">
                  <a:moveTo>
                    <a:pt x="6" y="14"/>
                  </a:moveTo>
                  <a:cubicBezTo>
                    <a:pt x="6" y="14"/>
                    <a:pt x="7" y="14"/>
                    <a:pt x="8" y="15"/>
                  </a:cubicBezTo>
                  <a:cubicBezTo>
                    <a:pt x="7" y="18"/>
                    <a:pt x="10" y="20"/>
                    <a:pt x="14" y="22"/>
                  </a:cubicBezTo>
                  <a:cubicBezTo>
                    <a:pt x="13" y="22"/>
                    <a:pt x="13" y="22"/>
                    <a:pt x="12" y="23"/>
                  </a:cubicBezTo>
                  <a:cubicBezTo>
                    <a:pt x="13" y="25"/>
                    <a:pt x="16" y="26"/>
                    <a:pt x="19" y="26"/>
                  </a:cubicBezTo>
                  <a:cubicBezTo>
                    <a:pt x="24" y="26"/>
                    <a:pt x="24" y="23"/>
                    <a:pt x="26" y="19"/>
                  </a:cubicBezTo>
                  <a:cubicBezTo>
                    <a:pt x="27" y="19"/>
                    <a:pt x="27" y="19"/>
                    <a:pt x="28" y="19"/>
                  </a:cubicBezTo>
                  <a:cubicBezTo>
                    <a:pt x="29" y="19"/>
                    <a:pt x="31" y="23"/>
                    <a:pt x="31" y="23"/>
                  </a:cubicBezTo>
                  <a:cubicBezTo>
                    <a:pt x="32" y="23"/>
                    <a:pt x="34" y="23"/>
                    <a:pt x="37" y="23"/>
                  </a:cubicBezTo>
                  <a:cubicBezTo>
                    <a:pt x="35" y="23"/>
                    <a:pt x="29" y="27"/>
                    <a:pt x="26" y="28"/>
                  </a:cubicBezTo>
                  <a:cubicBezTo>
                    <a:pt x="25" y="28"/>
                    <a:pt x="19" y="28"/>
                    <a:pt x="19" y="30"/>
                  </a:cubicBezTo>
                  <a:cubicBezTo>
                    <a:pt x="19" y="36"/>
                    <a:pt x="25" y="33"/>
                    <a:pt x="28" y="33"/>
                  </a:cubicBezTo>
                  <a:cubicBezTo>
                    <a:pt x="30" y="33"/>
                    <a:pt x="37" y="33"/>
                    <a:pt x="38" y="34"/>
                  </a:cubicBezTo>
                  <a:cubicBezTo>
                    <a:pt x="35" y="35"/>
                    <a:pt x="33" y="34"/>
                    <a:pt x="31" y="36"/>
                  </a:cubicBezTo>
                  <a:cubicBezTo>
                    <a:pt x="31" y="36"/>
                    <a:pt x="25" y="35"/>
                    <a:pt x="22" y="36"/>
                  </a:cubicBezTo>
                  <a:cubicBezTo>
                    <a:pt x="22" y="44"/>
                    <a:pt x="35" y="46"/>
                    <a:pt x="40" y="50"/>
                  </a:cubicBezTo>
                  <a:cubicBezTo>
                    <a:pt x="43" y="47"/>
                    <a:pt x="43" y="41"/>
                    <a:pt x="47" y="38"/>
                  </a:cubicBezTo>
                  <a:cubicBezTo>
                    <a:pt x="48" y="37"/>
                    <a:pt x="49" y="37"/>
                    <a:pt x="50" y="36"/>
                  </a:cubicBezTo>
                  <a:cubicBezTo>
                    <a:pt x="52" y="30"/>
                    <a:pt x="55" y="20"/>
                    <a:pt x="62" y="20"/>
                  </a:cubicBezTo>
                  <a:cubicBezTo>
                    <a:pt x="62" y="20"/>
                    <a:pt x="64" y="23"/>
                    <a:pt x="68" y="23"/>
                  </a:cubicBezTo>
                  <a:cubicBezTo>
                    <a:pt x="67" y="23"/>
                    <a:pt x="66" y="24"/>
                    <a:pt x="65" y="24"/>
                  </a:cubicBezTo>
                  <a:cubicBezTo>
                    <a:pt x="66" y="26"/>
                    <a:pt x="68" y="30"/>
                    <a:pt x="69" y="30"/>
                  </a:cubicBezTo>
                  <a:cubicBezTo>
                    <a:pt x="69" y="34"/>
                    <a:pt x="66" y="32"/>
                    <a:pt x="66" y="36"/>
                  </a:cubicBezTo>
                  <a:cubicBezTo>
                    <a:pt x="69" y="37"/>
                    <a:pt x="73" y="36"/>
                    <a:pt x="76" y="37"/>
                  </a:cubicBezTo>
                  <a:cubicBezTo>
                    <a:pt x="76" y="38"/>
                    <a:pt x="76" y="39"/>
                    <a:pt x="76" y="41"/>
                  </a:cubicBezTo>
                  <a:cubicBezTo>
                    <a:pt x="82" y="39"/>
                    <a:pt x="84" y="36"/>
                    <a:pt x="90" y="34"/>
                  </a:cubicBezTo>
                  <a:cubicBezTo>
                    <a:pt x="88" y="31"/>
                    <a:pt x="82" y="31"/>
                    <a:pt x="82" y="27"/>
                  </a:cubicBezTo>
                  <a:cubicBezTo>
                    <a:pt x="79" y="27"/>
                    <a:pt x="78" y="27"/>
                    <a:pt x="74" y="27"/>
                  </a:cubicBezTo>
                  <a:cubicBezTo>
                    <a:pt x="75" y="23"/>
                    <a:pt x="75" y="24"/>
                    <a:pt x="74" y="23"/>
                  </a:cubicBezTo>
                  <a:cubicBezTo>
                    <a:pt x="73" y="23"/>
                    <a:pt x="72" y="23"/>
                    <a:pt x="70" y="22"/>
                  </a:cubicBezTo>
                  <a:cubicBezTo>
                    <a:pt x="71" y="22"/>
                    <a:pt x="72" y="22"/>
                    <a:pt x="73" y="22"/>
                  </a:cubicBezTo>
                  <a:cubicBezTo>
                    <a:pt x="70" y="19"/>
                    <a:pt x="58" y="12"/>
                    <a:pt x="54" y="12"/>
                  </a:cubicBezTo>
                  <a:cubicBezTo>
                    <a:pt x="54" y="12"/>
                    <a:pt x="53" y="12"/>
                    <a:pt x="52" y="12"/>
                  </a:cubicBezTo>
                  <a:cubicBezTo>
                    <a:pt x="53" y="10"/>
                    <a:pt x="53" y="6"/>
                    <a:pt x="49" y="6"/>
                  </a:cubicBezTo>
                  <a:cubicBezTo>
                    <a:pt x="48" y="6"/>
                    <a:pt x="47" y="8"/>
                    <a:pt x="45" y="9"/>
                  </a:cubicBezTo>
                  <a:cubicBezTo>
                    <a:pt x="45" y="8"/>
                    <a:pt x="46" y="6"/>
                    <a:pt x="46" y="5"/>
                  </a:cubicBezTo>
                  <a:cubicBezTo>
                    <a:pt x="46" y="2"/>
                    <a:pt x="40" y="0"/>
                    <a:pt x="37" y="0"/>
                  </a:cubicBezTo>
                  <a:cubicBezTo>
                    <a:pt x="34" y="0"/>
                    <a:pt x="32" y="0"/>
                    <a:pt x="32" y="4"/>
                  </a:cubicBezTo>
                  <a:cubicBezTo>
                    <a:pt x="32" y="8"/>
                    <a:pt x="34" y="10"/>
                    <a:pt x="35" y="14"/>
                  </a:cubicBezTo>
                  <a:cubicBezTo>
                    <a:pt x="30" y="12"/>
                    <a:pt x="31" y="4"/>
                    <a:pt x="25" y="4"/>
                  </a:cubicBezTo>
                  <a:cubicBezTo>
                    <a:pt x="23" y="4"/>
                    <a:pt x="21" y="5"/>
                    <a:pt x="21" y="7"/>
                  </a:cubicBezTo>
                  <a:cubicBezTo>
                    <a:pt x="21" y="9"/>
                    <a:pt x="22" y="10"/>
                    <a:pt x="23" y="10"/>
                  </a:cubicBezTo>
                  <a:cubicBezTo>
                    <a:pt x="21" y="9"/>
                    <a:pt x="19" y="9"/>
                    <a:pt x="17" y="7"/>
                  </a:cubicBezTo>
                  <a:cubicBezTo>
                    <a:pt x="17" y="6"/>
                    <a:pt x="18" y="5"/>
                    <a:pt x="19" y="4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6" y="3"/>
                    <a:pt x="1" y="7"/>
                    <a:pt x="0" y="8"/>
                  </a:cubicBezTo>
                  <a:cubicBezTo>
                    <a:pt x="2" y="10"/>
                    <a:pt x="4" y="14"/>
                    <a:pt x="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03" name="Freeform 85"/>
            <p:cNvSpPr>
              <a:spLocks/>
            </p:cNvSpPr>
            <p:nvPr/>
          </p:nvSpPr>
          <p:spPr bwMode="auto">
            <a:xfrm>
              <a:off x="4740769" y="1974162"/>
              <a:ext cx="193379" cy="75127"/>
            </a:xfrm>
            <a:custGeom>
              <a:avLst/>
              <a:gdLst>
                <a:gd name="T0" fmla="*/ 4 w 59"/>
                <a:gd name="T1" fmla="*/ 10 h 23"/>
                <a:gd name="T2" fmla="*/ 12 w 59"/>
                <a:gd name="T3" fmla="*/ 13 h 23"/>
                <a:gd name="T4" fmla="*/ 22 w 59"/>
                <a:gd name="T5" fmla="*/ 14 h 23"/>
                <a:gd name="T6" fmla="*/ 17 w 59"/>
                <a:gd name="T7" fmla="*/ 15 h 23"/>
                <a:gd name="T8" fmla="*/ 12 w 59"/>
                <a:gd name="T9" fmla="*/ 16 h 23"/>
                <a:gd name="T10" fmla="*/ 15 w 59"/>
                <a:gd name="T11" fmla="*/ 20 h 23"/>
                <a:gd name="T12" fmla="*/ 28 w 59"/>
                <a:gd name="T13" fmla="*/ 20 h 23"/>
                <a:gd name="T14" fmla="*/ 36 w 59"/>
                <a:gd name="T15" fmla="*/ 23 h 23"/>
                <a:gd name="T16" fmla="*/ 59 w 59"/>
                <a:gd name="T17" fmla="*/ 11 h 23"/>
                <a:gd name="T18" fmla="*/ 49 w 59"/>
                <a:gd name="T19" fmla="*/ 4 h 23"/>
                <a:gd name="T20" fmla="*/ 41 w 59"/>
                <a:gd name="T21" fmla="*/ 4 h 23"/>
                <a:gd name="T22" fmla="*/ 35 w 59"/>
                <a:gd name="T23" fmla="*/ 6 h 23"/>
                <a:gd name="T24" fmla="*/ 35 w 59"/>
                <a:gd name="T25" fmla="*/ 0 h 23"/>
                <a:gd name="T26" fmla="*/ 32 w 59"/>
                <a:gd name="T27" fmla="*/ 0 h 23"/>
                <a:gd name="T28" fmla="*/ 26 w 59"/>
                <a:gd name="T29" fmla="*/ 7 h 23"/>
                <a:gd name="T30" fmla="*/ 17 w 59"/>
                <a:gd name="T31" fmla="*/ 4 h 23"/>
                <a:gd name="T32" fmla="*/ 12 w 59"/>
                <a:gd name="T33" fmla="*/ 4 h 23"/>
                <a:gd name="T34" fmla="*/ 11 w 59"/>
                <a:gd name="T35" fmla="*/ 4 h 23"/>
                <a:gd name="T36" fmla="*/ 10 w 59"/>
                <a:gd name="T37" fmla="*/ 4 h 23"/>
                <a:gd name="T38" fmla="*/ 10 w 59"/>
                <a:gd name="T39" fmla="*/ 6 h 23"/>
                <a:gd name="T40" fmla="*/ 4 w 59"/>
                <a:gd name="T41" fmla="*/ 4 h 23"/>
                <a:gd name="T42" fmla="*/ 0 w 59"/>
                <a:gd name="T43" fmla="*/ 4 h 23"/>
                <a:gd name="T44" fmla="*/ 4 w 59"/>
                <a:gd name="T4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" h="23">
                  <a:moveTo>
                    <a:pt x="4" y="10"/>
                  </a:moveTo>
                  <a:cubicBezTo>
                    <a:pt x="3" y="15"/>
                    <a:pt x="8" y="13"/>
                    <a:pt x="12" y="13"/>
                  </a:cubicBezTo>
                  <a:cubicBezTo>
                    <a:pt x="12" y="13"/>
                    <a:pt x="21" y="14"/>
                    <a:pt x="22" y="14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5"/>
                    <a:pt x="14" y="15"/>
                    <a:pt x="12" y="16"/>
                  </a:cubicBezTo>
                  <a:cubicBezTo>
                    <a:pt x="12" y="18"/>
                    <a:pt x="13" y="20"/>
                    <a:pt x="15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32" y="23"/>
                    <a:pt x="36" y="23"/>
                  </a:cubicBezTo>
                  <a:cubicBezTo>
                    <a:pt x="42" y="23"/>
                    <a:pt x="54" y="15"/>
                    <a:pt x="59" y="11"/>
                  </a:cubicBezTo>
                  <a:cubicBezTo>
                    <a:pt x="58" y="8"/>
                    <a:pt x="53" y="4"/>
                    <a:pt x="49" y="4"/>
                  </a:cubicBezTo>
                  <a:cubicBezTo>
                    <a:pt x="46" y="4"/>
                    <a:pt x="47" y="4"/>
                    <a:pt x="41" y="4"/>
                  </a:cubicBezTo>
                  <a:cubicBezTo>
                    <a:pt x="38" y="4"/>
                    <a:pt x="37" y="6"/>
                    <a:pt x="35" y="6"/>
                  </a:cubicBezTo>
                  <a:cubicBezTo>
                    <a:pt x="34" y="4"/>
                    <a:pt x="35" y="4"/>
                    <a:pt x="3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4"/>
                    <a:pt x="29" y="7"/>
                    <a:pt x="26" y="7"/>
                  </a:cubicBezTo>
                  <a:cubicBezTo>
                    <a:pt x="25" y="7"/>
                    <a:pt x="19" y="4"/>
                    <a:pt x="17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6"/>
                    <a:pt x="5" y="8"/>
                    <a:pt x="4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2" y="9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04" name="Freeform 86"/>
            <p:cNvSpPr>
              <a:spLocks/>
            </p:cNvSpPr>
            <p:nvPr/>
          </p:nvSpPr>
          <p:spPr bwMode="auto">
            <a:xfrm>
              <a:off x="4586344" y="205902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05" name="Freeform 87"/>
            <p:cNvSpPr>
              <a:spLocks/>
            </p:cNvSpPr>
            <p:nvPr/>
          </p:nvSpPr>
          <p:spPr bwMode="auto">
            <a:xfrm>
              <a:off x="4586344" y="2059029"/>
              <a:ext cx="278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06" name="Freeform 88"/>
            <p:cNvSpPr>
              <a:spLocks/>
            </p:cNvSpPr>
            <p:nvPr/>
          </p:nvSpPr>
          <p:spPr bwMode="auto">
            <a:xfrm>
              <a:off x="4575214" y="2059029"/>
              <a:ext cx="36172" cy="30607"/>
            </a:xfrm>
            <a:custGeom>
              <a:avLst/>
              <a:gdLst>
                <a:gd name="T0" fmla="*/ 11 w 11"/>
                <a:gd name="T1" fmla="*/ 9 h 9"/>
                <a:gd name="T2" fmla="*/ 3 w 11"/>
                <a:gd name="T3" fmla="*/ 0 h 9"/>
                <a:gd name="T4" fmla="*/ 11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9"/>
                  </a:moveTo>
                  <a:cubicBezTo>
                    <a:pt x="9" y="4"/>
                    <a:pt x="6" y="3"/>
                    <a:pt x="3" y="0"/>
                  </a:cubicBezTo>
                  <a:cubicBezTo>
                    <a:pt x="0" y="2"/>
                    <a:pt x="6" y="8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07" name="Freeform 89"/>
            <p:cNvSpPr>
              <a:spLocks/>
            </p:cNvSpPr>
            <p:nvPr/>
          </p:nvSpPr>
          <p:spPr bwMode="auto">
            <a:xfrm>
              <a:off x="4150893" y="2935516"/>
              <a:ext cx="95994" cy="108517"/>
            </a:xfrm>
            <a:custGeom>
              <a:avLst/>
              <a:gdLst>
                <a:gd name="T0" fmla="*/ 0 w 29"/>
                <a:gd name="T1" fmla="*/ 28 h 33"/>
                <a:gd name="T2" fmla="*/ 6 w 29"/>
                <a:gd name="T3" fmla="*/ 33 h 33"/>
                <a:gd name="T4" fmla="*/ 10 w 29"/>
                <a:gd name="T5" fmla="*/ 33 h 33"/>
                <a:gd name="T6" fmla="*/ 18 w 29"/>
                <a:gd name="T7" fmla="*/ 28 h 33"/>
                <a:gd name="T8" fmla="*/ 25 w 29"/>
                <a:gd name="T9" fmla="*/ 26 h 33"/>
                <a:gd name="T10" fmla="*/ 25 w 29"/>
                <a:gd name="T11" fmla="*/ 20 h 33"/>
                <a:gd name="T12" fmla="*/ 25 w 29"/>
                <a:gd name="T13" fmla="*/ 12 h 33"/>
                <a:gd name="T14" fmla="*/ 29 w 29"/>
                <a:gd name="T15" fmla="*/ 9 h 33"/>
                <a:gd name="T16" fmla="*/ 21 w 29"/>
                <a:gd name="T17" fmla="*/ 0 h 33"/>
                <a:gd name="T18" fmla="*/ 17 w 29"/>
                <a:gd name="T19" fmla="*/ 0 h 33"/>
                <a:gd name="T20" fmla="*/ 10 w 29"/>
                <a:gd name="T21" fmla="*/ 4 h 33"/>
                <a:gd name="T22" fmla="*/ 12 w 29"/>
                <a:gd name="T23" fmla="*/ 7 h 33"/>
                <a:gd name="T24" fmla="*/ 5 w 29"/>
                <a:gd name="T25" fmla="*/ 9 h 33"/>
                <a:gd name="T26" fmla="*/ 3 w 29"/>
                <a:gd name="T27" fmla="*/ 12 h 33"/>
                <a:gd name="T28" fmla="*/ 7 w 29"/>
                <a:gd name="T29" fmla="*/ 17 h 33"/>
                <a:gd name="T30" fmla="*/ 0 w 29"/>
                <a:gd name="T31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3">
                  <a:moveTo>
                    <a:pt x="0" y="28"/>
                  </a:moveTo>
                  <a:cubicBezTo>
                    <a:pt x="0" y="31"/>
                    <a:pt x="3" y="33"/>
                    <a:pt x="6" y="33"/>
                  </a:cubicBezTo>
                  <a:cubicBezTo>
                    <a:pt x="7" y="33"/>
                    <a:pt x="9" y="33"/>
                    <a:pt x="10" y="33"/>
                  </a:cubicBezTo>
                  <a:cubicBezTo>
                    <a:pt x="12" y="31"/>
                    <a:pt x="15" y="28"/>
                    <a:pt x="18" y="28"/>
                  </a:cubicBezTo>
                  <a:cubicBezTo>
                    <a:pt x="21" y="28"/>
                    <a:pt x="23" y="28"/>
                    <a:pt x="25" y="26"/>
                  </a:cubicBezTo>
                  <a:cubicBezTo>
                    <a:pt x="26" y="25"/>
                    <a:pt x="25" y="22"/>
                    <a:pt x="25" y="20"/>
                  </a:cubicBezTo>
                  <a:cubicBezTo>
                    <a:pt x="25" y="20"/>
                    <a:pt x="25" y="14"/>
                    <a:pt x="25" y="12"/>
                  </a:cubicBezTo>
                  <a:cubicBezTo>
                    <a:pt x="25" y="11"/>
                    <a:pt x="29" y="11"/>
                    <a:pt x="29" y="9"/>
                  </a:cubicBezTo>
                  <a:cubicBezTo>
                    <a:pt x="29" y="5"/>
                    <a:pt x="26" y="0"/>
                    <a:pt x="21" y="0"/>
                  </a:cubicBezTo>
                  <a:cubicBezTo>
                    <a:pt x="20" y="0"/>
                    <a:pt x="18" y="0"/>
                    <a:pt x="17" y="0"/>
                  </a:cubicBezTo>
                  <a:cubicBezTo>
                    <a:pt x="15" y="0"/>
                    <a:pt x="10" y="3"/>
                    <a:pt x="10" y="4"/>
                  </a:cubicBezTo>
                  <a:cubicBezTo>
                    <a:pt x="10" y="5"/>
                    <a:pt x="11" y="6"/>
                    <a:pt x="12" y="7"/>
                  </a:cubicBezTo>
                  <a:cubicBezTo>
                    <a:pt x="10" y="8"/>
                    <a:pt x="6" y="9"/>
                    <a:pt x="5" y="9"/>
                  </a:cubicBezTo>
                  <a:cubicBezTo>
                    <a:pt x="4" y="9"/>
                    <a:pt x="3" y="9"/>
                    <a:pt x="3" y="12"/>
                  </a:cubicBezTo>
                  <a:cubicBezTo>
                    <a:pt x="3" y="14"/>
                    <a:pt x="5" y="16"/>
                    <a:pt x="7" y="17"/>
                  </a:cubicBezTo>
                  <a:cubicBezTo>
                    <a:pt x="6" y="22"/>
                    <a:pt x="0" y="23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08" name="Freeform 90"/>
            <p:cNvSpPr>
              <a:spLocks/>
            </p:cNvSpPr>
            <p:nvPr/>
          </p:nvSpPr>
          <p:spPr bwMode="auto">
            <a:xfrm>
              <a:off x="4213497" y="2840911"/>
              <a:ext cx="19477" cy="15304"/>
            </a:xfrm>
            <a:custGeom>
              <a:avLst/>
              <a:gdLst>
                <a:gd name="T0" fmla="*/ 2 w 6"/>
                <a:gd name="T1" fmla="*/ 5 h 5"/>
                <a:gd name="T2" fmla="*/ 6 w 6"/>
                <a:gd name="T3" fmla="*/ 0 h 5"/>
                <a:gd name="T4" fmla="*/ 0 w 6"/>
                <a:gd name="T5" fmla="*/ 2 h 5"/>
                <a:gd name="T6" fmla="*/ 2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4" y="5"/>
                    <a:pt x="6" y="2"/>
                    <a:pt x="6" y="0"/>
                  </a:cubicBezTo>
                  <a:cubicBezTo>
                    <a:pt x="4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09" name="Freeform 91"/>
            <p:cNvSpPr>
              <a:spLocks/>
            </p:cNvSpPr>
            <p:nvPr/>
          </p:nvSpPr>
          <p:spPr bwMode="auto">
            <a:xfrm>
              <a:off x="4246887" y="3080206"/>
              <a:ext cx="2782" cy="417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10" name="Freeform 92"/>
            <p:cNvSpPr>
              <a:spLocks noEditPoints="1"/>
            </p:cNvSpPr>
            <p:nvPr/>
          </p:nvSpPr>
          <p:spPr bwMode="auto">
            <a:xfrm>
              <a:off x="4227410" y="2829781"/>
              <a:ext cx="173902" cy="250425"/>
            </a:xfrm>
            <a:custGeom>
              <a:avLst/>
              <a:gdLst>
                <a:gd name="T0" fmla="*/ 6 w 53"/>
                <a:gd name="T1" fmla="*/ 16 h 76"/>
                <a:gd name="T2" fmla="*/ 6 w 53"/>
                <a:gd name="T3" fmla="*/ 21 h 76"/>
                <a:gd name="T4" fmla="*/ 6 w 53"/>
                <a:gd name="T5" fmla="*/ 25 h 76"/>
                <a:gd name="T6" fmla="*/ 8 w 53"/>
                <a:gd name="T7" fmla="*/ 28 h 76"/>
                <a:gd name="T8" fmla="*/ 12 w 53"/>
                <a:gd name="T9" fmla="*/ 26 h 76"/>
                <a:gd name="T10" fmla="*/ 9 w 53"/>
                <a:gd name="T11" fmla="*/ 35 h 76"/>
                <a:gd name="T12" fmla="*/ 18 w 53"/>
                <a:gd name="T13" fmla="*/ 36 h 76"/>
                <a:gd name="T14" fmla="*/ 20 w 53"/>
                <a:gd name="T15" fmla="*/ 39 h 76"/>
                <a:gd name="T16" fmla="*/ 26 w 53"/>
                <a:gd name="T17" fmla="*/ 45 h 76"/>
                <a:gd name="T18" fmla="*/ 16 w 53"/>
                <a:gd name="T19" fmla="*/ 56 h 76"/>
                <a:gd name="T20" fmla="*/ 11 w 53"/>
                <a:gd name="T21" fmla="*/ 64 h 76"/>
                <a:gd name="T22" fmla="*/ 19 w 53"/>
                <a:gd name="T23" fmla="*/ 66 h 76"/>
                <a:gd name="T24" fmla="*/ 24 w 53"/>
                <a:gd name="T25" fmla="*/ 65 h 76"/>
                <a:gd name="T26" fmla="*/ 7 w 53"/>
                <a:gd name="T27" fmla="*/ 76 h 76"/>
                <a:gd name="T28" fmla="*/ 13 w 53"/>
                <a:gd name="T29" fmla="*/ 76 h 76"/>
                <a:gd name="T30" fmla="*/ 20 w 53"/>
                <a:gd name="T31" fmla="*/ 72 h 76"/>
                <a:gd name="T32" fmla="*/ 35 w 53"/>
                <a:gd name="T33" fmla="*/ 72 h 76"/>
                <a:gd name="T34" fmla="*/ 50 w 53"/>
                <a:gd name="T35" fmla="*/ 68 h 76"/>
                <a:gd name="T36" fmla="*/ 46 w 53"/>
                <a:gd name="T37" fmla="*/ 66 h 76"/>
                <a:gd name="T38" fmla="*/ 49 w 53"/>
                <a:gd name="T39" fmla="*/ 52 h 76"/>
                <a:gd name="T40" fmla="*/ 46 w 53"/>
                <a:gd name="T41" fmla="*/ 52 h 76"/>
                <a:gd name="T42" fmla="*/ 43 w 53"/>
                <a:gd name="T43" fmla="*/ 46 h 76"/>
                <a:gd name="T44" fmla="*/ 27 w 53"/>
                <a:gd name="T45" fmla="*/ 26 h 76"/>
                <a:gd name="T46" fmla="*/ 24 w 53"/>
                <a:gd name="T47" fmla="*/ 23 h 76"/>
                <a:gd name="T48" fmla="*/ 16 w 53"/>
                <a:gd name="T49" fmla="*/ 8 h 76"/>
                <a:gd name="T50" fmla="*/ 21 w 53"/>
                <a:gd name="T51" fmla="*/ 2 h 76"/>
                <a:gd name="T52" fmla="*/ 12 w 53"/>
                <a:gd name="T53" fmla="*/ 0 h 76"/>
                <a:gd name="T54" fmla="*/ 8 w 53"/>
                <a:gd name="T55" fmla="*/ 7 h 76"/>
                <a:gd name="T56" fmla="*/ 6 w 53"/>
                <a:gd name="T57" fmla="*/ 11 h 76"/>
                <a:gd name="T58" fmla="*/ 3 w 53"/>
                <a:gd name="T59" fmla="*/ 12 h 76"/>
                <a:gd name="T60" fmla="*/ 6 w 53"/>
                <a:gd name="T61" fmla="*/ 15 h 76"/>
                <a:gd name="T62" fmla="*/ 48 w 53"/>
                <a:gd name="T63" fmla="*/ 52 h 76"/>
                <a:gd name="T64" fmla="*/ 46 w 53"/>
                <a:gd name="T65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76">
                  <a:moveTo>
                    <a:pt x="6" y="15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3" y="18"/>
                    <a:pt x="3" y="19"/>
                  </a:cubicBezTo>
                  <a:cubicBezTo>
                    <a:pt x="3" y="20"/>
                    <a:pt x="6" y="21"/>
                    <a:pt x="6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5"/>
                  </a:cubicBezTo>
                  <a:cubicBezTo>
                    <a:pt x="6" y="26"/>
                    <a:pt x="6" y="28"/>
                    <a:pt x="6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7"/>
                    <a:pt x="8" y="25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1" y="28"/>
                    <a:pt x="12" y="28"/>
                    <a:pt x="12" y="30"/>
                  </a:cubicBezTo>
                  <a:cubicBezTo>
                    <a:pt x="12" y="32"/>
                    <a:pt x="9" y="33"/>
                    <a:pt x="9" y="35"/>
                  </a:cubicBezTo>
                  <a:cubicBezTo>
                    <a:pt x="9" y="37"/>
                    <a:pt x="11" y="37"/>
                    <a:pt x="13" y="37"/>
                  </a:cubicBezTo>
                  <a:cubicBezTo>
                    <a:pt x="15" y="37"/>
                    <a:pt x="16" y="36"/>
                    <a:pt x="18" y="36"/>
                  </a:cubicBezTo>
                  <a:cubicBezTo>
                    <a:pt x="19" y="36"/>
                    <a:pt x="20" y="36"/>
                    <a:pt x="20" y="36"/>
                  </a:cubicBezTo>
                  <a:cubicBezTo>
                    <a:pt x="20" y="37"/>
                    <a:pt x="20" y="38"/>
                    <a:pt x="20" y="39"/>
                  </a:cubicBezTo>
                  <a:cubicBezTo>
                    <a:pt x="20" y="42"/>
                    <a:pt x="22" y="42"/>
                    <a:pt x="26" y="42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2" y="48"/>
                    <a:pt x="19" y="50"/>
                    <a:pt x="15" y="50"/>
                  </a:cubicBezTo>
                  <a:cubicBezTo>
                    <a:pt x="15" y="52"/>
                    <a:pt x="16" y="53"/>
                    <a:pt x="16" y="56"/>
                  </a:cubicBezTo>
                  <a:cubicBezTo>
                    <a:pt x="16" y="60"/>
                    <a:pt x="10" y="60"/>
                    <a:pt x="10" y="63"/>
                  </a:cubicBezTo>
                  <a:cubicBezTo>
                    <a:pt x="10" y="64"/>
                    <a:pt x="10" y="64"/>
                    <a:pt x="11" y="64"/>
                  </a:cubicBezTo>
                  <a:cubicBezTo>
                    <a:pt x="12" y="64"/>
                    <a:pt x="11" y="63"/>
                    <a:pt x="13" y="63"/>
                  </a:cubicBezTo>
                  <a:cubicBezTo>
                    <a:pt x="15" y="63"/>
                    <a:pt x="16" y="66"/>
                    <a:pt x="19" y="66"/>
                  </a:cubicBezTo>
                  <a:cubicBezTo>
                    <a:pt x="21" y="66"/>
                    <a:pt x="22" y="65"/>
                    <a:pt x="23" y="64"/>
                  </a:cubicBezTo>
                  <a:cubicBezTo>
                    <a:pt x="23" y="64"/>
                    <a:pt x="24" y="65"/>
                    <a:pt x="24" y="65"/>
                  </a:cubicBezTo>
                  <a:cubicBezTo>
                    <a:pt x="24" y="68"/>
                    <a:pt x="18" y="67"/>
                    <a:pt x="15" y="68"/>
                  </a:cubicBezTo>
                  <a:cubicBezTo>
                    <a:pt x="14" y="68"/>
                    <a:pt x="11" y="74"/>
                    <a:pt x="7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6"/>
                    <a:pt x="11" y="76"/>
                    <a:pt x="13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76"/>
                    <a:pt x="17" y="72"/>
                    <a:pt x="20" y="72"/>
                  </a:cubicBezTo>
                  <a:cubicBezTo>
                    <a:pt x="21" y="72"/>
                    <a:pt x="22" y="74"/>
                    <a:pt x="24" y="74"/>
                  </a:cubicBezTo>
                  <a:cubicBezTo>
                    <a:pt x="27" y="74"/>
                    <a:pt x="33" y="72"/>
                    <a:pt x="35" y="72"/>
                  </a:cubicBezTo>
                  <a:cubicBezTo>
                    <a:pt x="37" y="72"/>
                    <a:pt x="42" y="72"/>
                    <a:pt x="44" y="72"/>
                  </a:cubicBezTo>
                  <a:cubicBezTo>
                    <a:pt x="47" y="72"/>
                    <a:pt x="50" y="70"/>
                    <a:pt x="50" y="68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7"/>
                    <a:pt x="48" y="66"/>
                    <a:pt x="46" y="66"/>
                  </a:cubicBezTo>
                  <a:cubicBezTo>
                    <a:pt x="48" y="63"/>
                    <a:pt x="53" y="61"/>
                    <a:pt x="53" y="57"/>
                  </a:cubicBezTo>
                  <a:cubicBezTo>
                    <a:pt x="53" y="54"/>
                    <a:pt x="51" y="52"/>
                    <a:pt x="49" y="52"/>
                  </a:cubicBezTo>
                  <a:cubicBezTo>
                    <a:pt x="47" y="52"/>
                    <a:pt x="47" y="52"/>
                    <a:pt x="46" y="53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6" y="51"/>
                    <a:pt x="46" y="51"/>
                  </a:cubicBezTo>
                  <a:cubicBezTo>
                    <a:pt x="46" y="49"/>
                    <a:pt x="43" y="48"/>
                    <a:pt x="43" y="46"/>
                  </a:cubicBezTo>
                  <a:cubicBezTo>
                    <a:pt x="43" y="41"/>
                    <a:pt x="37" y="39"/>
                    <a:pt x="34" y="35"/>
                  </a:cubicBezTo>
                  <a:cubicBezTo>
                    <a:pt x="31" y="33"/>
                    <a:pt x="31" y="27"/>
                    <a:pt x="27" y="26"/>
                  </a:cubicBezTo>
                  <a:cubicBezTo>
                    <a:pt x="25" y="25"/>
                    <a:pt x="24" y="26"/>
                    <a:pt x="22" y="26"/>
                  </a:cubicBezTo>
                  <a:cubicBezTo>
                    <a:pt x="22" y="25"/>
                    <a:pt x="23" y="23"/>
                    <a:pt x="24" y="23"/>
                  </a:cubicBezTo>
                  <a:cubicBezTo>
                    <a:pt x="24" y="18"/>
                    <a:pt x="31" y="16"/>
                    <a:pt x="3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7"/>
                  </a:cubicBezTo>
                  <a:cubicBezTo>
                    <a:pt x="16" y="4"/>
                    <a:pt x="21" y="5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7" y="0"/>
                    <a:pt x="15" y="0"/>
                    <a:pt x="12" y="0"/>
                  </a:cubicBezTo>
                  <a:cubicBezTo>
                    <a:pt x="11" y="0"/>
                    <a:pt x="9" y="2"/>
                    <a:pt x="9" y="3"/>
                  </a:cubicBezTo>
                  <a:cubicBezTo>
                    <a:pt x="9" y="4"/>
                    <a:pt x="8" y="5"/>
                    <a:pt x="8" y="7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5" y="10"/>
                    <a:pt x="5" y="11"/>
                    <a:pt x="6" y="11"/>
                  </a:cubicBezTo>
                  <a:cubicBezTo>
                    <a:pt x="6" y="11"/>
                    <a:pt x="5" y="13"/>
                    <a:pt x="5" y="13"/>
                  </a:cubicBezTo>
                  <a:cubicBezTo>
                    <a:pt x="5" y="13"/>
                    <a:pt x="3" y="12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2" y="14"/>
                    <a:pt x="6" y="15"/>
                  </a:cubicBezTo>
                  <a:close/>
                  <a:moveTo>
                    <a:pt x="46" y="53"/>
                  </a:moveTo>
                  <a:cubicBezTo>
                    <a:pt x="48" y="52"/>
                    <a:pt x="48" y="52"/>
                    <a:pt x="48" y="52"/>
                  </a:cubicBezTo>
                  <a:cubicBezTo>
                    <a:pt x="47" y="53"/>
                    <a:pt x="46" y="53"/>
                    <a:pt x="46" y="54"/>
                  </a:cubicBezTo>
                  <a:lnTo>
                    <a:pt x="46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11" name="Freeform 93"/>
            <p:cNvSpPr>
              <a:spLocks/>
            </p:cNvSpPr>
            <p:nvPr/>
          </p:nvSpPr>
          <p:spPr bwMode="auto">
            <a:xfrm>
              <a:off x="4263581" y="2961949"/>
              <a:ext cx="9739" cy="9739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3 w 3"/>
                <a:gd name="T7" fmla="*/ 0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12" name="Freeform 94"/>
            <p:cNvSpPr>
              <a:spLocks/>
            </p:cNvSpPr>
            <p:nvPr/>
          </p:nvSpPr>
          <p:spPr bwMode="auto">
            <a:xfrm>
              <a:off x="3861519" y="2566835"/>
              <a:ext cx="214247" cy="98779"/>
            </a:xfrm>
            <a:custGeom>
              <a:avLst/>
              <a:gdLst>
                <a:gd name="T0" fmla="*/ 65 w 65"/>
                <a:gd name="T1" fmla="*/ 16 h 30"/>
                <a:gd name="T2" fmla="*/ 65 w 65"/>
                <a:gd name="T3" fmla="*/ 16 h 30"/>
                <a:gd name="T4" fmla="*/ 57 w 65"/>
                <a:gd name="T5" fmla="*/ 5 h 30"/>
                <a:gd name="T6" fmla="*/ 58 w 65"/>
                <a:gd name="T7" fmla="*/ 3 h 30"/>
                <a:gd name="T8" fmla="*/ 53 w 65"/>
                <a:gd name="T9" fmla="*/ 4 h 30"/>
                <a:gd name="T10" fmla="*/ 49 w 65"/>
                <a:gd name="T11" fmla="*/ 1 h 30"/>
                <a:gd name="T12" fmla="*/ 46 w 65"/>
                <a:gd name="T13" fmla="*/ 1 h 30"/>
                <a:gd name="T14" fmla="*/ 45 w 65"/>
                <a:gd name="T15" fmla="*/ 4 h 30"/>
                <a:gd name="T16" fmla="*/ 38 w 65"/>
                <a:gd name="T17" fmla="*/ 5 h 30"/>
                <a:gd name="T18" fmla="*/ 31 w 65"/>
                <a:gd name="T19" fmla="*/ 4 h 30"/>
                <a:gd name="T20" fmla="*/ 31 w 65"/>
                <a:gd name="T21" fmla="*/ 6 h 30"/>
                <a:gd name="T22" fmla="*/ 27 w 65"/>
                <a:gd name="T23" fmla="*/ 5 h 30"/>
                <a:gd name="T24" fmla="*/ 22 w 65"/>
                <a:gd name="T25" fmla="*/ 6 h 30"/>
                <a:gd name="T26" fmla="*/ 19 w 65"/>
                <a:gd name="T27" fmla="*/ 4 h 30"/>
                <a:gd name="T28" fmla="*/ 19 w 65"/>
                <a:gd name="T29" fmla="*/ 7 h 30"/>
                <a:gd name="T30" fmla="*/ 15 w 65"/>
                <a:gd name="T31" fmla="*/ 9 h 30"/>
                <a:gd name="T32" fmla="*/ 11 w 65"/>
                <a:gd name="T33" fmla="*/ 4 h 30"/>
                <a:gd name="T34" fmla="*/ 10 w 65"/>
                <a:gd name="T35" fmla="*/ 0 h 30"/>
                <a:gd name="T36" fmla="*/ 8 w 65"/>
                <a:gd name="T37" fmla="*/ 0 h 30"/>
                <a:gd name="T38" fmla="*/ 5 w 65"/>
                <a:gd name="T39" fmla="*/ 3 h 30"/>
                <a:gd name="T40" fmla="*/ 5 w 65"/>
                <a:gd name="T41" fmla="*/ 5 h 30"/>
                <a:gd name="T42" fmla="*/ 0 w 65"/>
                <a:gd name="T43" fmla="*/ 4 h 30"/>
                <a:gd name="T44" fmla="*/ 11 w 65"/>
                <a:gd name="T45" fmla="*/ 9 h 30"/>
                <a:gd name="T46" fmla="*/ 12 w 65"/>
                <a:gd name="T47" fmla="*/ 11 h 30"/>
                <a:gd name="T48" fmla="*/ 0 w 65"/>
                <a:gd name="T49" fmla="*/ 13 h 30"/>
                <a:gd name="T50" fmla="*/ 10 w 65"/>
                <a:gd name="T51" fmla="*/ 14 h 30"/>
                <a:gd name="T52" fmla="*/ 9 w 65"/>
                <a:gd name="T53" fmla="*/ 21 h 30"/>
                <a:gd name="T54" fmla="*/ 7 w 65"/>
                <a:gd name="T55" fmla="*/ 22 h 30"/>
                <a:gd name="T56" fmla="*/ 17 w 65"/>
                <a:gd name="T57" fmla="*/ 26 h 30"/>
                <a:gd name="T58" fmla="*/ 37 w 65"/>
                <a:gd name="T59" fmla="*/ 30 h 30"/>
                <a:gd name="T60" fmla="*/ 55 w 65"/>
                <a:gd name="T61" fmla="*/ 25 h 30"/>
                <a:gd name="T62" fmla="*/ 65 w 65"/>
                <a:gd name="T63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" h="30">
                  <a:moveTo>
                    <a:pt x="6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"/>
                    <a:pt x="57" y="11"/>
                    <a:pt x="57" y="5"/>
                  </a:cubicBezTo>
                  <a:cubicBezTo>
                    <a:pt x="57" y="4"/>
                    <a:pt x="58" y="3"/>
                    <a:pt x="58" y="3"/>
                  </a:cubicBezTo>
                  <a:cubicBezTo>
                    <a:pt x="56" y="3"/>
                    <a:pt x="55" y="4"/>
                    <a:pt x="53" y="4"/>
                  </a:cubicBezTo>
                  <a:cubicBezTo>
                    <a:pt x="51" y="4"/>
                    <a:pt x="49" y="4"/>
                    <a:pt x="49" y="1"/>
                  </a:cubicBezTo>
                  <a:cubicBezTo>
                    <a:pt x="48" y="2"/>
                    <a:pt x="48" y="1"/>
                    <a:pt x="46" y="1"/>
                  </a:cubicBezTo>
                  <a:cubicBezTo>
                    <a:pt x="46" y="2"/>
                    <a:pt x="45" y="2"/>
                    <a:pt x="45" y="4"/>
                  </a:cubicBezTo>
                  <a:cubicBezTo>
                    <a:pt x="43" y="2"/>
                    <a:pt x="41" y="5"/>
                    <a:pt x="38" y="5"/>
                  </a:cubicBezTo>
                  <a:cubicBezTo>
                    <a:pt x="36" y="5"/>
                    <a:pt x="34" y="4"/>
                    <a:pt x="31" y="4"/>
                  </a:cubicBezTo>
                  <a:cubicBezTo>
                    <a:pt x="31" y="5"/>
                    <a:pt x="30" y="6"/>
                    <a:pt x="31" y="6"/>
                  </a:cubicBezTo>
                  <a:cubicBezTo>
                    <a:pt x="30" y="6"/>
                    <a:pt x="29" y="5"/>
                    <a:pt x="27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0" y="5"/>
                    <a:pt x="19" y="4"/>
                  </a:cubicBezTo>
                  <a:cubicBezTo>
                    <a:pt x="18" y="5"/>
                    <a:pt x="19" y="6"/>
                    <a:pt x="19" y="7"/>
                  </a:cubicBezTo>
                  <a:cubicBezTo>
                    <a:pt x="18" y="7"/>
                    <a:pt x="16" y="9"/>
                    <a:pt x="15" y="9"/>
                  </a:cubicBezTo>
                  <a:cubicBezTo>
                    <a:pt x="13" y="9"/>
                    <a:pt x="11" y="5"/>
                    <a:pt x="11" y="4"/>
                  </a:cubicBezTo>
                  <a:cubicBezTo>
                    <a:pt x="11" y="2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7" y="0"/>
                    <a:pt x="5" y="3"/>
                    <a:pt x="5" y="3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1" y="4"/>
                    <a:pt x="2" y="4"/>
                    <a:pt x="0" y="4"/>
                  </a:cubicBezTo>
                  <a:cubicBezTo>
                    <a:pt x="1" y="7"/>
                    <a:pt x="9" y="9"/>
                    <a:pt x="11" y="9"/>
                  </a:cubicBezTo>
                  <a:cubicBezTo>
                    <a:pt x="11" y="10"/>
                    <a:pt x="12" y="11"/>
                    <a:pt x="12" y="11"/>
                  </a:cubicBezTo>
                  <a:cubicBezTo>
                    <a:pt x="10" y="12"/>
                    <a:pt x="4" y="13"/>
                    <a:pt x="0" y="13"/>
                  </a:cubicBezTo>
                  <a:cubicBezTo>
                    <a:pt x="3" y="16"/>
                    <a:pt x="7" y="13"/>
                    <a:pt x="10" y="14"/>
                  </a:cubicBezTo>
                  <a:cubicBezTo>
                    <a:pt x="10" y="17"/>
                    <a:pt x="9" y="18"/>
                    <a:pt x="9" y="21"/>
                  </a:cubicBezTo>
                  <a:cubicBezTo>
                    <a:pt x="8" y="21"/>
                    <a:pt x="8" y="22"/>
                    <a:pt x="7" y="22"/>
                  </a:cubicBezTo>
                  <a:cubicBezTo>
                    <a:pt x="12" y="22"/>
                    <a:pt x="14" y="25"/>
                    <a:pt x="17" y="26"/>
                  </a:cubicBezTo>
                  <a:cubicBezTo>
                    <a:pt x="23" y="28"/>
                    <a:pt x="29" y="30"/>
                    <a:pt x="37" y="30"/>
                  </a:cubicBezTo>
                  <a:cubicBezTo>
                    <a:pt x="45" y="30"/>
                    <a:pt x="49" y="26"/>
                    <a:pt x="55" y="25"/>
                  </a:cubicBezTo>
                  <a:cubicBezTo>
                    <a:pt x="58" y="24"/>
                    <a:pt x="63" y="20"/>
                    <a:pt x="65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13" name="Freeform 95"/>
            <p:cNvSpPr>
              <a:spLocks/>
            </p:cNvSpPr>
            <p:nvPr/>
          </p:nvSpPr>
          <p:spPr bwMode="auto">
            <a:xfrm>
              <a:off x="2569079" y="3759135"/>
              <a:ext cx="219812" cy="72345"/>
            </a:xfrm>
            <a:custGeom>
              <a:avLst/>
              <a:gdLst>
                <a:gd name="T0" fmla="*/ 67 w 67"/>
                <a:gd name="T1" fmla="*/ 20 h 22"/>
                <a:gd name="T2" fmla="*/ 62 w 67"/>
                <a:gd name="T3" fmla="*/ 15 h 22"/>
                <a:gd name="T4" fmla="*/ 58 w 67"/>
                <a:gd name="T5" fmla="*/ 15 h 22"/>
                <a:gd name="T6" fmla="*/ 58 w 67"/>
                <a:gd name="T7" fmla="*/ 13 h 22"/>
                <a:gd name="T8" fmla="*/ 44 w 67"/>
                <a:gd name="T9" fmla="*/ 8 h 22"/>
                <a:gd name="T10" fmla="*/ 40 w 67"/>
                <a:gd name="T11" fmla="*/ 5 h 22"/>
                <a:gd name="T12" fmla="*/ 18 w 67"/>
                <a:gd name="T13" fmla="*/ 0 h 22"/>
                <a:gd name="T14" fmla="*/ 0 w 67"/>
                <a:gd name="T15" fmla="*/ 10 h 22"/>
                <a:gd name="T16" fmla="*/ 2 w 67"/>
                <a:gd name="T17" fmla="*/ 10 h 22"/>
                <a:gd name="T18" fmla="*/ 14 w 67"/>
                <a:gd name="T19" fmla="*/ 4 h 22"/>
                <a:gd name="T20" fmla="*/ 18 w 67"/>
                <a:gd name="T21" fmla="*/ 4 h 22"/>
                <a:gd name="T22" fmla="*/ 18 w 67"/>
                <a:gd name="T23" fmla="*/ 6 h 22"/>
                <a:gd name="T24" fmla="*/ 25 w 67"/>
                <a:gd name="T25" fmla="*/ 6 h 22"/>
                <a:gd name="T26" fmla="*/ 32 w 67"/>
                <a:gd name="T27" fmla="*/ 10 h 22"/>
                <a:gd name="T28" fmla="*/ 37 w 67"/>
                <a:gd name="T29" fmla="*/ 10 h 22"/>
                <a:gd name="T30" fmla="*/ 40 w 67"/>
                <a:gd name="T31" fmla="*/ 13 h 22"/>
                <a:gd name="T32" fmla="*/ 48 w 67"/>
                <a:gd name="T33" fmla="*/ 17 h 22"/>
                <a:gd name="T34" fmla="*/ 46 w 67"/>
                <a:gd name="T35" fmla="*/ 19 h 22"/>
                <a:gd name="T36" fmla="*/ 46 w 67"/>
                <a:gd name="T37" fmla="*/ 21 h 22"/>
                <a:gd name="T38" fmla="*/ 59 w 67"/>
                <a:gd name="T39" fmla="*/ 22 h 22"/>
                <a:gd name="T40" fmla="*/ 67 w 67"/>
                <a:gd name="T4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22">
                  <a:moveTo>
                    <a:pt x="67" y="20"/>
                  </a:moveTo>
                  <a:cubicBezTo>
                    <a:pt x="65" y="19"/>
                    <a:pt x="64" y="16"/>
                    <a:pt x="62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8" y="14"/>
                    <a:pt x="58" y="13"/>
                  </a:cubicBezTo>
                  <a:cubicBezTo>
                    <a:pt x="53" y="13"/>
                    <a:pt x="47" y="11"/>
                    <a:pt x="44" y="8"/>
                  </a:cubicBezTo>
                  <a:cubicBezTo>
                    <a:pt x="44" y="7"/>
                    <a:pt x="42" y="5"/>
                    <a:pt x="40" y="5"/>
                  </a:cubicBezTo>
                  <a:cubicBezTo>
                    <a:pt x="33" y="5"/>
                    <a:pt x="28" y="0"/>
                    <a:pt x="18" y="0"/>
                  </a:cubicBezTo>
                  <a:cubicBezTo>
                    <a:pt x="8" y="0"/>
                    <a:pt x="3" y="2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6"/>
                    <a:pt x="10" y="4"/>
                    <a:pt x="14" y="4"/>
                  </a:cubicBezTo>
                  <a:cubicBezTo>
                    <a:pt x="15" y="4"/>
                    <a:pt x="17" y="3"/>
                    <a:pt x="18" y="4"/>
                  </a:cubicBezTo>
                  <a:cubicBezTo>
                    <a:pt x="17" y="5"/>
                    <a:pt x="17" y="6"/>
                    <a:pt x="18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6"/>
                    <a:pt x="29" y="10"/>
                    <a:pt x="32" y="10"/>
                  </a:cubicBezTo>
                  <a:cubicBezTo>
                    <a:pt x="34" y="10"/>
                    <a:pt x="35" y="9"/>
                    <a:pt x="37" y="10"/>
                  </a:cubicBezTo>
                  <a:cubicBezTo>
                    <a:pt x="38" y="11"/>
                    <a:pt x="38" y="13"/>
                    <a:pt x="40" y="13"/>
                  </a:cubicBezTo>
                  <a:cubicBezTo>
                    <a:pt x="40" y="16"/>
                    <a:pt x="44" y="16"/>
                    <a:pt x="48" y="17"/>
                  </a:cubicBezTo>
                  <a:cubicBezTo>
                    <a:pt x="48" y="18"/>
                    <a:pt x="46" y="19"/>
                    <a:pt x="46" y="19"/>
                  </a:cubicBezTo>
                  <a:cubicBezTo>
                    <a:pt x="46" y="20"/>
                    <a:pt x="46" y="20"/>
                    <a:pt x="46" y="21"/>
                  </a:cubicBezTo>
                  <a:cubicBezTo>
                    <a:pt x="50" y="21"/>
                    <a:pt x="54" y="22"/>
                    <a:pt x="59" y="22"/>
                  </a:cubicBezTo>
                  <a:cubicBezTo>
                    <a:pt x="61" y="22"/>
                    <a:pt x="65" y="22"/>
                    <a:pt x="6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14" name="Freeform 96"/>
            <p:cNvSpPr>
              <a:spLocks/>
            </p:cNvSpPr>
            <p:nvPr/>
          </p:nvSpPr>
          <p:spPr bwMode="auto">
            <a:xfrm>
              <a:off x="2598294" y="3785569"/>
              <a:ext cx="12521" cy="13912"/>
            </a:xfrm>
            <a:custGeom>
              <a:avLst/>
              <a:gdLst>
                <a:gd name="T0" fmla="*/ 2 w 4"/>
                <a:gd name="T1" fmla="*/ 0 h 4"/>
                <a:gd name="T2" fmla="*/ 2 w 4"/>
                <a:gd name="T3" fmla="*/ 1 h 4"/>
                <a:gd name="T4" fmla="*/ 0 w 4"/>
                <a:gd name="T5" fmla="*/ 4 h 4"/>
                <a:gd name="T6" fmla="*/ 3 w 4"/>
                <a:gd name="T7" fmla="*/ 4 h 4"/>
                <a:gd name="T8" fmla="*/ 3 w 4"/>
                <a:gd name="T9" fmla="*/ 0 h 4"/>
                <a:gd name="T10" fmla="*/ 2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4"/>
                    <a:pt x="3" y="4"/>
                    <a:pt x="3" y="4"/>
                  </a:cubicBezTo>
                  <a:cubicBezTo>
                    <a:pt x="4" y="2"/>
                    <a:pt x="3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15" name="Freeform 97"/>
            <p:cNvSpPr>
              <a:spLocks/>
            </p:cNvSpPr>
            <p:nvPr/>
          </p:nvSpPr>
          <p:spPr bwMode="auto">
            <a:xfrm>
              <a:off x="2709592" y="3862088"/>
              <a:ext cx="36172" cy="15304"/>
            </a:xfrm>
            <a:custGeom>
              <a:avLst/>
              <a:gdLst>
                <a:gd name="T0" fmla="*/ 0 w 11"/>
                <a:gd name="T1" fmla="*/ 1 h 5"/>
                <a:gd name="T2" fmla="*/ 3 w 11"/>
                <a:gd name="T3" fmla="*/ 5 h 5"/>
                <a:gd name="T4" fmla="*/ 11 w 11"/>
                <a:gd name="T5" fmla="*/ 3 h 5"/>
                <a:gd name="T6" fmla="*/ 9 w 11"/>
                <a:gd name="T7" fmla="*/ 1 h 5"/>
                <a:gd name="T8" fmla="*/ 9 w 11"/>
                <a:gd name="T9" fmla="*/ 2 h 5"/>
                <a:gd name="T10" fmla="*/ 2 w 11"/>
                <a:gd name="T11" fmla="*/ 0 h 5"/>
                <a:gd name="T12" fmla="*/ 0 w 11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5">
                  <a:moveTo>
                    <a:pt x="0" y="1"/>
                  </a:moveTo>
                  <a:cubicBezTo>
                    <a:pt x="0" y="3"/>
                    <a:pt x="2" y="5"/>
                    <a:pt x="3" y="5"/>
                  </a:cubicBezTo>
                  <a:cubicBezTo>
                    <a:pt x="6" y="5"/>
                    <a:pt x="8" y="4"/>
                    <a:pt x="11" y="3"/>
                  </a:cubicBezTo>
                  <a:cubicBezTo>
                    <a:pt x="11" y="2"/>
                    <a:pt x="10" y="2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5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16" name="Freeform 98"/>
            <p:cNvSpPr>
              <a:spLocks/>
            </p:cNvSpPr>
            <p:nvPr/>
          </p:nvSpPr>
          <p:spPr bwMode="auto">
            <a:xfrm>
              <a:off x="2943316" y="3857914"/>
              <a:ext cx="29216" cy="13912"/>
            </a:xfrm>
            <a:custGeom>
              <a:avLst/>
              <a:gdLst>
                <a:gd name="T0" fmla="*/ 0 w 9"/>
                <a:gd name="T1" fmla="*/ 2 h 4"/>
                <a:gd name="T2" fmla="*/ 6 w 9"/>
                <a:gd name="T3" fmla="*/ 4 h 4"/>
                <a:gd name="T4" fmla="*/ 9 w 9"/>
                <a:gd name="T5" fmla="*/ 3 h 4"/>
                <a:gd name="T6" fmla="*/ 3 w 9"/>
                <a:gd name="T7" fmla="*/ 0 h 4"/>
                <a:gd name="T8" fmla="*/ 0 w 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0" y="2"/>
                  </a:moveTo>
                  <a:cubicBezTo>
                    <a:pt x="0" y="4"/>
                    <a:pt x="3" y="4"/>
                    <a:pt x="6" y="4"/>
                  </a:cubicBezTo>
                  <a:cubicBezTo>
                    <a:pt x="7" y="4"/>
                    <a:pt x="9" y="4"/>
                    <a:pt x="9" y="3"/>
                  </a:cubicBezTo>
                  <a:cubicBezTo>
                    <a:pt x="9" y="1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17" name="Freeform 99"/>
            <p:cNvSpPr>
              <a:spLocks/>
            </p:cNvSpPr>
            <p:nvPr/>
          </p:nvSpPr>
          <p:spPr bwMode="auto">
            <a:xfrm>
              <a:off x="2788891" y="3828698"/>
              <a:ext cx="127992" cy="48694"/>
            </a:xfrm>
            <a:custGeom>
              <a:avLst/>
              <a:gdLst>
                <a:gd name="T0" fmla="*/ 0 w 39"/>
                <a:gd name="T1" fmla="*/ 10 h 15"/>
                <a:gd name="T2" fmla="*/ 3 w 39"/>
                <a:gd name="T3" fmla="*/ 13 h 15"/>
                <a:gd name="T4" fmla="*/ 3 w 39"/>
                <a:gd name="T5" fmla="*/ 12 h 15"/>
                <a:gd name="T6" fmla="*/ 6 w 39"/>
                <a:gd name="T7" fmla="*/ 12 h 15"/>
                <a:gd name="T8" fmla="*/ 16 w 39"/>
                <a:gd name="T9" fmla="*/ 12 h 15"/>
                <a:gd name="T10" fmla="*/ 19 w 39"/>
                <a:gd name="T11" fmla="*/ 15 h 15"/>
                <a:gd name="T12" fmla="*/ 24 w 39"/>
                <a:gd name="T13" fmla="*/ 11 h 15"/>
                <a:gd name="T14" fmla="*/ 26 w 39"/>
                <a:gd name="T15" fmla="*/ 12 h 15"/>
                <a:gd name="T16" fmla="*/ 31 w 39"/>
                <a:gd name="T17" fmla="*/ 9 h 15"/>
                <a:gd name="T18" fmla="*/ 39 w 39"/>
                <a:gd name="T19" fmla="*/ 9 h 15"/>
                <a:gd name="T20" fmla="*/ 33 w 39"/>
                <a:gd name="T21" fmla="*/ 5 h 15"/>
                <a:gd name="T22" fmla="*/ 34 w 39"/>
                <a:gd name="T23" fmla="*/ 6 h 15"/>
                <a:gd name="T24" fmla="*/ 21 w 39"/>
                <a:gd name="T25" fmla="*/ 0 h 15"/>
                <a:gd name="T26" fmla="*/ 14 w 39"/>
                <a:gd name="T27" fmla="*/ 1 h 15"/>
                <a:gd name="T28" fmla="*/ 9 w 39"/>
                <a:gd name="T29" fmla="*/ 0 h 15"/>
                <a:gd name="T30" fmla="*/ 7 w 39"/>
                <a:gd name="T31" fmla="*/ 1 h 15"/>
                <a:gd name="T32" fmla="*/ 10 w 39"/>
                <a:gd name="T33" fmla="*/ 4 h 15"/>
                <a:gd name="T34" fmla="*/ 12 w 39"/>
                <a:gd name="T35" fmla="*/ 9 h 15"/>
                <a:gd name="T36" fmla="*/ 2 w 39"/>
                <a:gd name="T37" fmla="*/ 9 h 15"/>
                <a:gd name="T38" fmla="*/ 0 w 39"/>
                <a:gd name="T3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15">
                  <a:moveTo>
                    <a:pt x="0" y="10"/>
                  </a:moveTo>
                  <a:cubicBezTo>
                    <a:pt x="0" y="11"/>
                    <a:pt x="2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4" y="12"/>
                    <a:pt x="4" y="12"/>
                    <a:pt x="6" y="12"/>
                  </a:cubicBezTo>
                  <a:cubicBezTo>
                    <a:pt x="9" y="12"/>
                    <a:pt x="14" y="11"/>
                    <a:pt x="16" y="12"/>
                  </a:cubicBezTo>
                  <a:cubicBezTo>
                    <a:pt x="17" y="13"/>
                    <a:pt x="17" y="15"/>
                    <a:pt x="19" y="15"/>
                  </a:cubicBezTo>
                  <a:cubicBezTo>
                    <a:pt x="21" y="15"/>
                    <a:pt x="21" y="11"/>
                    <a:pt x="24" y="11"/>
                  </a:cubicBezTo>
                  <a:cubicBezTo>
                    <a:pt x="25" y="11"/>
                    <a:pt x="25" y="12"/>
                    <a:pt x="26" y="12"/>
                  </a:cubicBezTo>
                  <a:cubicBezTo>
                    <a:pt x="28" y="12"/>
                    <a:pt x="29" y="13"/>
                    <a:pt x="31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7" y="9"/>
                    <a:pt x="35" y="7"/>
                    <a:pt x="33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4"/>
                    <a:pt x="29" y="0"/>
                    <a:pt x="21" y="0"/>
                  </a:cubicBezTo>
                  <a:cubicBezTo>
                    <a:pt x="19" y="0"/>
                    <a:pt x="17" y="1"/>
                    <a:pt x="14" y="1"/>
                  </a:cubicBezTo>
                  <a:cubicBezTo>
                    <a:pt x="12" y="1"/>
                    <a:pt x="11" y="0"/>
                    <a:pt x="9" y="0"/>
                  </a:cubicBezTo>
                  <a:cubicBezTo>
                    <a:pt x="8" y="0"/>
                    <a:pt x="7" y="1"/>
                    <a:pt x="7" y="1"/>
                  </a:cubicBezTo>
                  <a:cubicBezTo>
                    <a:pt x="7" y="3"/>
                    <a:pt x="9" y="4"/>
                    <a:pt x="10" y="4"/>
                  </a:cubicBezTo>
                  <a:cubicBezTo>
                    <a:pt x="10" y="6"/>
                    <a:pt x="10" y="7"/>
                    <a:pt x="12" y="9"/>
                  </a:cubicBezTo>
                  <a:cubicBezTo>
                    <a:pt x="9" y="10"/>
                    <a:pt x="7" y="9"/>
                    <a:pt x="2" y="9"/>
                  </a:cubicBezTo>
                  <a:cubicBezTo>
                    <a:pt x="1" y="9"/>
                    <a:pt x="1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18" name="Freeform 100"/>
            <p:cNvSpPr>
              <a:spLocks/>
            </p:cNvSpPr>
            <p:nvPr/>
          </p:nvSpPr>
          <p:spPr bwMode="auto">
            <a:xfrm>
              <a:off x="3058787" y="4033211"/>
              <a:ext cx="16695" cy="16695"/>
            </a:xfrm>
            <a:custGeom>
              <a:avLst/>
              <a:gdLst>
                <a:gd name="T0" fmla="*/ 0 w 5"/>
                <a:gd name="T1" fmla="*/ 4 h 5"/>
                <a:gd name="T2" fmla="*/ 2 w 5"/>
                <a:gd name="T3" fmla="*/ 4 h 5"/>
                <a:gd name="T4" fmla="*/ 5 w 5"/>
                <a:gd name="T5" fmla="*/ 1 h 5"/>
                <a:gd name="T6" fmla="*/ 5 w 5"/>
                <a:gd name="T7" fmla="*/ 0 h 5"/>
                <a:gd name="T8" fmla="*/ 3 w 5"/>
                <a:gd name="T9" fmla="*/ 0 h 5"/>
                <a:gd name="T10" fmla="*/ 0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0" y="4"/>
                  </a:moveTo>
                  <a:cubicBezTo>
                    <a:pt x="0" y="5"/>
                    <a:pt x="2" y="4"/>
                    <a:pt x="2" y="4"/>
                  </a:cubicBezTo>
                  <a:cubicBezTo>
                    <a:pt x="4" y="4"/>
                    <a:pt x="5" y="2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19" name="Freeform 101"/>
            <p:cNvSpPr>
              <a:spLocks/>
            </p:cNvSpPr>
            <p:nvPr/>
          </p:nvSpPr>
          <p:spPr bwMode="auto">
            <a:xfrm>
              <a:off x="3292512" y="4253029"/>
              <a:ext cx="48693" cy="43129"/>
            </a:xfrm>
            <a:custGeom>
              <a:avLst/>
              <a:gdLst>
                <a:gd name="T0" fmla="*/ 4 w 15"/>
                <a:gd name="T1" fmla="*/ 0 h 13"/>
                <a:gd name="T2" fmla="*/ 0 w 15"/>
                <a:gd name="T3" fmla="*/ 6 h 13"/>
                <a:gd name="T4" fmla="*/ 9 w 15"/>
                <a:gd name="T5" fmla="*/ 13 h 13"/>
                <a:gd name="T6" fmla="*/ 15 w 15"/>
                <a:gd name="T7" fmla="*/ 6 h 13"/>
                <a:gd name="T8" fmla="*/ 14 w 15"/>
                <a:gd name="T9" fmla="*/ 4 h 13"/>
                <a:gd name="T10" fmla="*/ 10 w 15"/>
                <a:gd name="T11" fmla="*/ 3 h 13"/>
                <a:gd name="T12" fmla="*/ 5 w 15"/>
                <a:gd name="T13" fmla="*/ 0 h 13"/>
                <a:gd name="T14" fmla="*/ 4 w 15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4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6" y="13"/>
                    <a:pt x="9" y="13"/>
                  </a:cubicBezTo>
                  <a:cubicBezTo>
                    <a:pt x="12" y="13"/>
                    <a:pt x="15" y="8"/>
                    <a:pt x="15" y="6"/>
                  </a:cubicBezTo>
                  <a:cubicBezTo>
                    <a:pt x="15" y="5"/>
                    <a:pt x="14" y="4"/>
                    <a:pt x="14" y="4"/>
                  </a:cubicBezTo>
                  <a:cubicBezTo>
                    <a:pt x="12" y="4"/>
                    <a:pt x="10" y="6"/>
                    <a:pt x="10" y="3"/>
                  </a:cubicBezTo>
                  <a:cubicBezTo>
                    <a:pt x="8" y="3"/>
                    <a:pt x="7" y="4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20" name="Freeform 102"/>
            <p:cNvSpPr>
              <a:spLocks/>
            </p:cNvSpPr>
            <p:nvPr/>
          </p:nvSpPr>
          <p:spPr bwMode="auto">
            <a:xfrm>
              <a:off x="2798630" y="5218556"/>
              <a:ext cx="16695" cy="36172"/>
            </a:xfrm>
            <a:custGeom>
              <a:avLst/>
              <a:gdLst>
                <a:gd name="T0" fmla="*/ 4 w 5"/>
                <a:gd name="T1" fmla="*/ 11 h 11"/>
                <a:gd name="T2" fmla="*/ 4 w 5"/>
                <a:gd name="T3" fmla="*/ 6 h 11"/>
                <a:gd name="T4" fmla="*/ 5 w 5"/>
                <a:gd name="T5" fmla="*/ 4 h 11"/>
                <a:gd name="T6" fmla="*/ 2 w 5"/>
                <a:gd name="T7" fmla="*/ 0 h 11"/>
                <a:gd name="T8" fmla="*/ 0 w 5"/>
                <a:gd name="T9" fmla="*/ 7 h 11"/>
                <a:gd name="T10" fmla="*/ 0 w 5"/>
                <a:gd name="T11" fmla="*/ 10 h 11"/>
                <a:gd name="T12" fmla="*/ 1 w 5"/>
                <a:gd name="T13" fmla="*/ 11 h 11"/>
                <a:gd name="T14" fmla="*/ 4 w 5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1">
                  <a:moveTo>
                    <a:pt x="4" y="11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7"/>
                    <a:pt x="0" y="7"/>
                  </a:cubicBezTo>
                  <a:cubicBezTo>
                    <a:pt x="0" y="7"/>
                    <a:pt x="0" y="8"/>
                    <a:pt x="0" y="10"/>
                  </a:cubicBezTo>
                  <a:cubicBezTo>
                    <a:pt x="0" y="11"/>
                    <a:pt x="0" y="11"/>
                    <a:pt x="1" y="11"/>
                  </a:cubicBezTo>
                  <a:lnTo>
                    <a:pt x="4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21" name="Freeform 103"/>
            <p:cNvSpPr>
              <a:spLocks noEditPoints="1"/>
            </p:cNvSpPr>
            <p:nvPr/>
          </p:nvSpPr>
          <p:spPr bwMode="auto">
            <a:xfrm>
              <a:off x="807798" y="2372060"/>
              <a:ext cx="2826953" cy="3226307"/>
            </a:xfrm>
            <a:custGeom>
              <a:avLst/>
              <a:gdLst>
                <a:gd name="T0" fmla="*/ 776 w 859"/>
                <a:gd name="T1" fmla="*/ 577 h 979"/>
                <a:gd name="T2" fmla="*/ 741 w 859"/>
                <a:gd name="T3" fmla="*/ 539 h 979"/>
                <a:gd name="T4" fmla="*/ 680 w 859"/>
                <a:gd name="T5" fmla="*/ 504 h 979"/>
                <a:gd name="T6" fmla="*/ 622 w 859"/>
                <a:gd name="T7" fmla="*/ 503 h 979"/>
                <a:gd name="T8" fmla="*/ 587 w 859"/>
                <a:gd name="T9" fmla="*/ 516 h 979"/>
                <a:gd name="T10" fmla="*/ 545 w 859"/>
                <a:gd name="T11" fmla="*/ 474 h 979"/>
                <a:gd name="T12" fmla="*/ 511 w 859"/>
                <a:gd name="T13" fmla="*/ 431 h 979"/>
                <a:gd name="T14" fmla="*/ 449 w 859"/>
                <a:gd name="T15" fmla="*/ 413 h 979"/>
                <a:gd name="T16" fmla="*/ 504 w 859"/>
                <a:gd name="T17" fmla="*/ 378 h 979"/>
                <a:gd name="T18" fmla="*/ 564 w 859"/>
                <a:gd name="T19" fmla="*/ 398 h 979"/>
                <a:gd name="T20" fmla="*/ 592 w 859"/>
                <a:gd name="T21" fmla="*/ 329 h 979"/>
                <a:gd name="T22" fmla="*/ 598 w 859"/>
                <a:gd name="T23" fmla="*/ 310 h 979"/>
                <a:gd name="T24" fmla="*/ 625 w 859"/>
                <a:gd name="T25" fmla="*/ 286 h 979"/>
                <a:gd name="T26" fmla="*/ 649 w 859"/>
                <a:gd name="T27" fmla="*/ 259 h 979"/>
                <a:gd name="T28" fmla="*/ 665 w 859"/>
                <a:gd name="T29" fmla="*/ 236 h 979"/>
                <a:gd name="T30" fmla="*/ 717 w 859"/>
                <a:gd name="T31" fmla="*/ 183 h 979"/>
                <a:gd name="T32" fmla="*/ 675 w 859"/>
                <a:gd name="T33" fmla="*/ 140 h 979"/>
                <a:gd name="T34" fmla="*/ 575 w 859"/>
                <a:gd name="T35" fmla="*/ 107 h 979"/>
                <a:gd name="T36" fmla="*/ 530 w 859"/>
                <a:gd name="T37" fmla="*/ 171 h 979"/>
                <a:gd name="T38" fmla="*/ 497 w 859"/>
                <a:gd name="T39" fmla="*/ 92 h 979"/>
                <a:gd name="T40" fmla="*/ 540 w 859"/>
                <a:gd name="T41" fmla="*/ 63 h 979"/>
                <a:gd name="T42" fmla="*/ 521 w 859"/>
                <a:gd name="T43" fmla="*/ 50 h 979"/>
                <a:gd name="T44" fmla="*/ 464 w 859"/>
                <a:gd name="T45" fmla="*/ 5 h 979"/>
                <a:gd name="T46" fmla="*/ 424 w 859"/>
                <a:gd name="T47" fmla="*/ 47 h 979"/>
                <a:gd name="T48" fmla="*/ 335 w 859"/>
                <a:gd name="T49" fmla="*/ 45 h 979"/>
                <a:gd name="T50" fmla="*/ 216 w 859"/>
                <a:gd name="T51" fmla="*/ 29 h 979"/>
                <a:gd name="T52" fmla="*/ 97 w 859"/>
                <a:gd name="T53" fmla="*/ 15 h 979"/>
                <a:gd name="T54" fmla="*/ 19 w 859"/>
                <a:gd name="T55" fmla="*/ 47 h 979"/>
                <a:gd name="T56" fmla="*/ 30 w 859"/>
                <a:gd name="T57" fmla="*/ 85 h 979"/>
                <a:gd name="T58" fmla="*/ 35 w 859"/>
                <a:gd name="T59" fmla="*/ 130 h 979"/>
                <a:gd name="T60" fmla="*/ 76 w 859"/>
                <a:gd name="T61" fmla="*/ 139 h 979"/>
                <a:gd name="T62" fmla="*/ 89 w 859"/>
                <a:gd name="T63" fmla="*/ 138 h 979"/>
                <a:gd name="T64" fmla="*/ 154 w 859"/>
                <a:gd name="T65" fmla="*/ 127 h 979"/>
                <a:gd name="T66" fmla="*/ 214 w 859"/>
                <a:gd name="T67" fmla="*/ 158 h 979"/>
                <a:gd name="T68" fmla="*/ 227 w 859"/>
                <a:gd name="T69" fmla="*/ 171 h 979"/>
                <a:gd name="T70" fmla="*/ 287 w 859"/>
                <a:gd name="T71" fmla="*/ 227 h 979"/>
                <a:gd name="T72" fmla="*/ 300 w 859"/>
                <a:gd name="T73" fmla="*/ 334 h 979"/>
                <a:gd name="T74" fmla="*/ 360 w 859"/>
                <a:gd name="T75" fmla="*/ 412 h 979"/>
                <a:gd name="T76" fmla="*/ 350 w 859"/>
                <a:gd name="T77" fmla="*/ 365 h 979"/>
                <a:gd name="T78" fmla="*/ 404 w 859"/>
                <a:gd name="T79" fmla="*/ 446 h 979"/>
                <a:gd name="T80" fmla="*/ 476 w 859"/>
                <a:gd name="T81" fmla="*/ 471 h 979"/>
                <a:gd name="T82" fmla="*/ 542 w 859"/>
                <a:gd name="T83" fmla="*/ 515 h 979"/>
                <a:gd name="T84" fmla="*/ 579 w 859"/>
                <a:gd name="T85" fmla="*/ 524 h 979"/>
                <a:gd name="T86" fmla="*/ 563 w 859"/>
                <a:gd name="T87" fmla="*/ 591 h 979"/>
                <a:gd name="T88" fmla="*/ 590 w 859"/>
                <a:gd name="T89" fmla="*/ 669 h 979"/>
                <a:gd name="T90" fmla="*/ 621 w 859"/>
                <a:gd name="T91" fmla="*/ 781 h 979"/>
                <a:gd name="T92" fmla="*/ 614 w 859"/>
                <a:gd name="T93" fmla="*/ 862 h 979"/>
                <a:gd name="T94" fmla="*/ 601 w 859"/>
                <a:gd name="T95" fmla="*/ 936 h 979"/>
                <a:gd name="T96" fmla="*/ 645 w 859"/>
                <a:gd name="T97" fmla="*/ 979 h 979"/>
                <a:gd name="T98" fmla="*/ 659 w 859"/>
                <a:gd name="T99" fmla="*/ 910 h 979"/>
                <a:gd name="T100" fmla="*/ 665 w 859"/>
                <a:gd name="T101" fmla="*/ 856 h 979"/>
                <a:gd name="T102" fmla="*/ 706 w 859"/>
                <a:gd name="T103" fmla="*/ 807 h 979"/>
                <a:gd name="T104" fmla="*/ 778 w 859"/>
                <a:gd name="T105" fmla="*/ 736 h 979"/>
                <a:gd name="T106" fmla="*/ 832 w 859"/>
                <a:gd name="T107" fmla="*/ 658 h 979"/>
                <a:gd name="T108" fmla="*/ 566 w 859"/>
                <a:gd name="T109" fmla="*/ 274 h 979"/>
                <a:gd name="T110" fmla="*/ 504 w 859"/>
                <a:gd name="T111" fmla="*/ 234 h 979"/>
                <a:gd name="T112" fmla="*/ 562 w 859"/>
                <a:gd name="T113" fmla="*/ 263 h 979"/>
                <a:gd name="T114" fmla="*/ 514 w 859"/>
                <a:gd name="T115" fmla="*/ 282 h 979"/>
                <a:gd name="T116" fmla="*/ 503 w 859"/>
                <a:gd name="T117" fmla="*/ 245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9" h="979">
                  <a:moveTo>
                    <a:pt x="853" y="606"/>
                  </a:moveTo>
                  <a:cubicBezTo>
                    <a:pt x="850" y="605"/>
                    <a:pt x="848" y="606"/>
                    <a:pt x="844" y="605"/>
                  </a:cubicBezTo>
                  <a:cubicBezTo>
                    <a:pt x="841" y="604"/>
                    <a:pt x="834" y="598"/>
                    <a:pt x="832" y="595"/>
                  </a:cubicBezTo>
                  <a:cubicBezTo>
                    <a:pt x="829" y="593"/>
                    <a:pt x="825" y="592"/>
                    <a:pt x="821" y="591"/>
                  </a:cubicBezTo>
                  <a:cubicBezTo>
                    <a:pt x="813" y="592"/>
                    <a:pt x="813" y="592"/>
                    <a:pt x="813" y="592"/>
                  </a:cubicBezTo>
                  <a:cubicBezTo>
                    <a:pt x="808" y="592"/>
                    <a:pt x="807" y="588"/>
                    <a:pt x="802" y="588"/>
                  </a:cubicBezTo>
                  <a:cubicBezTo>
                    <a:pt x="800" y="588"/>
                    <a:pt x="799" y="591"/>
                    <a:pt x="797" y="591"/>
                  </a:cubicBezTo>
                  <a:cubicBezTo>
                    <a:pt x="796" y="591"/>
                    <a:pt x="796" y="591"/>
                    <a:pt x="796" y="591"/>
                  </a:cubicBezTo>
                  <a:cubicBezTo>
                    <a:pt x="796" y="587"/>
                    <a:pt x="796" y="587"/>
                    <a:pt x="795" y="585"/>
                  </a:cubicBezTo>
                  <a:cubicBezTo>
                    <a:pt x="795" y="583"/>
                    <a:pt x="793" y="584"/>
                    <a:pt x="791" y="583"/>
                  </a:cubicBezTo>
                  <a:cubicBezTo>
                    <a:pt x="788" y="581"/>
                    <a:pt x="780" y="577"/>
                    <a:pt x="776" y="577"/>
                  </a:cubicBezTo>
                  <a:cubicBezTo>
                    <a:pt x="772" y="577"/>
                    <a:pt x="769" y="581"/>
                    <a:pt x="767" y="585"/>
                  </a:cubicBezTo>
                  <a:cubicBezTo>
                    <a:pt x="767" y="586"/>
                    <a:pt x="766" y="589"/>
                    <a:pt x="765" y="589"/>
                  </a:cubicBezTo>
                  <a:cubicBezTo>
                    <a:pt x="764" y="589"/>
                    <a:pt x="764" y="587"/>
                    <a:pt x="764" y="587"/>
                  </a:cubicBezTo>
                  <a:cubicBezTo>
                    <a:pt x="758" y="587"/>
                    <a:pt x="758" y="587"/>
                    <a:pt x="758" y="587"/>
                  </a:cubicBezTo>
                  <a:cubicBezTo>
                    <a:pt x="758" y="583"/>
                    <a:pt x="757" y="582"/>
                    <a:pt x="754" y="581"/>
                  </a:cubicBezTo>
                  <a:cubicBezTo>
                    <a:pt x="753" y="580"/>
                    <a:pt x="751" y="580"/>
                    <a:pt x="751" y="578"/>
                  </a:cubicBezTo>
                  <a:cubicBezTo>
                    <a:pt x="751" y="571"/>
                    <a:pt x="758" y="569"/>
                    <a:pt x="761" y="564"/>
                  </a:cubicBezTo>
                  <a:cubicBezTo>
                    <a:pt x="761" y="562"/>
                    <a:pt x="758" y="562"/>
                    <a:pt x="757" y="560"/>
                  </a:cubicBezTo>
                  <a:cubicBezTo>
                    <a:pt x="756" y="557"/>
                    <a:pt x="753" y="550"/>
                    <a:pt x="753" y="547"/>
                  </a:cubicBezTo>
                  <a:cubicBezTo>
                    <a:pt x="749" y="546"/>
                    <a:pt x="745" y="539"/>
                    <a:pt x="741" y="539"/>
                  </a:cubicBezTo>
                  <a:cubicBezTo>
                    <a:pt x="741" y="539"/>
                    <a:pt x="741" y="539"/>
                    <a:pt x="741" y="539"/>
                  </a:cubicBezTo>
                  <a:cubicBezTo>
                    <a:pt x="741" y="538"/>
                    <a:pt x="741" y="538"/>
                    <a:pt x="741" y="538"/>
                  </a:cubicBezTo>
                  <a:cubicBezTo>
                    <a:pt x="737" y="538"/>
                    <a:pt x="734" y="535"/>
                    <a:pt x="732" y="535"/>
                  </a:cubicBezTo>
                  <a:cubicBezTo>
                    <a:pt x="726" y="535"/>
                    <a:pt x="726" y="535"/>
                    <a:pt x="726" y="535"/>
                  </a:cubicBezTo>
                  <a:cubicBezTo>
                    <a:pt x="720" y="535"/>
                    <a:pt x="711" y="535"/>
                    <a:pt x="709" y="529"/>
                  </a:cubicBezTo>
                  <a:cubicBezTo>
                    <a:pt x="708" y="529"/>
                    <a:pt x="706" y="529"/>
                    <a:pt x="706" y="528"/>
                  </a:cubicBezTo>
                  <a:cubicBezTo>
                    <a:pt x="703" y="522"/>
                    <a:pt x="701" y="523"/>
                    <a:pt x="696" y="519"/>
                  </a:cubicBezTo>
                  <a:cubicBezTo>
                    <a:pt x="690" y="519"/>
                    <a:pt x="690" y="519"/>
                    <a:pt x="690" y="519"/>
                  </a:cubicBezTo>
                  <a:cubicBezTo>
                    <a:pt x="689" y="515"/>
                    <a:pt x="690" y="512"/>
                    <a:pt x="687" y="511"/>
                  </a:cubicBezTo>
                  <a:cubicBezTo>
                    <a:pt x="683" y="510"/>
                    <a:pt x="677" y="509"/>
                    <a:pt x="677" y="506"/>
                  </a:cubicBezTo>
                  <a:cubicBezTo>
                    <a:pt x="677" y="504"/>
                    <a:pt x="677" y="504"/>
                    <a:pt x="677" y="504"/>
                  </a:cubicBezTo>
                  <a:cubicBezTo>
                    <a:pt x="677" y="505"/>
                    <a:pt x="680" y="504"/>
                    <a:pt x="680" y="504"/>
                  </a:cubicBezTo>
                  <a:cubicBezTo>
                    <a:pt x="680" y="504"/>
                    <a:pt x="676" y="503"/>
                    <a:pt x="674" y="503"/>
                  </a:cubicBezTo>
                  <a:cubicBezTo>
                    <a:pt x="674" y="503"/>
                    <a:pt x="669" y="503"/>
                    <a:pt x="669" y="504"/>
                  </a:cubicBezTo>
                  <a:cubicBezTo>
                    <a:pt x="667" y="507"/>
                    <a:pt x="665" y="506"/>
                    <a:pt x="662" y="506"/>
                  </a:cubicBezTo>
                  <a:cubicBezTo>
                    <a:pt x="660" y="506"/>
                    <a:pt x="657" y="507"/>
                    <a:pt x="657" y="503"/>
                  </a:cubicBezTo>
                  <a:cubicBezTo>
                    <a:pt x="655" y="503"/>
                    <a:pt x="648" y="503"/>
                    <a:pt x="645" y="503"/>
                  </a:cubicBezTo>
                  <a:cubicBezTo>
                    <a:pt x="643" y="503"/>
                    <a:pt x="642" y="502"/>
                    <a:pt x="642" y="500"/>
                  </a:cubicBezTo>
                  <a:cubicBezTo>
                    <a:pt x="639" y="499"/>
                    <a:pt x="634" y="499"/>
                    <a:pt x="633" y="495"/>
                  </a:cubicBezTo>
                  <a:cubicBezTo>
                    <a:pt x="629" y="495"/>
                    <a:pt x="629" y="495"/>
                    <a:pt x="629" y="495"/>
                  </a:cubicBezTo>
                  <a:cubicBezTo>
                    <a:pt x="629" y="499"/>
                    <a:pt x="632" y="495"/>
                    <a:pt x="633" y="499"/>
                  </a:cubicBezTo>
                  <a:cubicBezTo>
                    <a:pt x="628" y="499"/>
                    <a:pt x="628" y="499"/>
                    <a:pt x="628" y="499"/>
                  </a:cubicBezTo>
                  <a:cubicBezTo>
                    <a:pt x="626" y="499"/>
                    <a:pt x="622" y="500"/>
                    <a:pt x="622" y="503"/>
                  </a:cubicBezTo>
                  <a:cubicBezTo>
                    <a:pt x="622" y="506"/>
                    <a:pt x="625" y="508"/>
                    <a:pt x="625" y="511"/>
                  </a:cubicBezTo>
                  <a:cubicBezTo>
                    <a:pt x="625" y="512"/>
                    <a:pt x="623" y="514"/>
                    <a:pt x="622" y="514"/>
                  </a:cubicBezTo>
                  <a:cubicBezTo>
                    <a:pt x="620" y="514"/>
                    <a:pt x="619" y="510"/>
                    <a:pt x="619" y="508"/>
                  </a:cubicBezTo>
                  <a:cubicBezTo>
                    <a:pt x="619" y="505"/>
                    <a:pt x="620" y="502"/>
                    <a:pt x="621" y="498"/>
                  </a:cubicBezTo>
                  <a:cubicBezTo>
                    <a:pt x="622" y="498"/>
                    <a:pt x="623" y="497"/>
                    <a:pt x="623" y="496"/>
                  </a:cubicBezTo>
                  <a:cubicBezTo>
                    <a:pt x="623" y="495"/>
                    <a:pt x="622" y="493"/>
                    <a:pt x="621" y="493"/>
                  </a:cubicBezTo>
                  <a:cubicBezTo>
                    <a:pt x="618" y="493"/>
                    <a:pt x="617" y="496"/>
                    <a:pt x="614" y="497"/>
                  </a:cubicBezTo>
                  <a:cubicBezTo>
                    <a:pt x="609" y="499"/>
                    <a:pt x="605" y="500"/>
                    <a:pt x="600" y="502"/>
                  </a:cubicBezTo>
                  <a:cubicBezTo>
                    <a:pt x="597" y="503"/>
                    <a:pt x="595" y="503"/>
                    <a:pt x="594" y="507"/>
                  </a:cubicBezTo>
                  <a:cubicBezTo>
                    <a:pt x="593" y="509"/>
                    <a:pt x="593" y="512"/>
                    <a:pt x="592" y="513"/>
                  </a:cubicBezTo>
                  <a:cubicBezTo>
                    <a:pt x="590" y="513"/>
                    <a:pt x="587" y="514"/>
                    <a:pt x="587" y="516"/>
                  </a:cubicBezTo>
                  <a:cubicBezTo>
                    <a:pt x="587" y="516"/>
                    <a:pt x="585" y="517"/>
                    <a:pt x="585" y="518"/>
                  </a:cubicBezTo>
                  <a:cubicBezTo>
                    <a:pt x="585" y="518"/>
                    <a:pt x="585" y="518"/>
                    <a:pt x="585" y="519"/>
                  </a:cubicBezTo>
                  <a:cubicBezTo>
                    <a:pt x="585" y="519"/>
                    <a:pt x="585" y="519"/>
                    <a:pt x="583" y="519"/>
                  </a:cubicBezTo>
                  <a:cubicBezTo>
                    <a:pt x="583" y="519"/>
                    <a:pt x="583" y="519"/>
                    <a:pt x="583" y="519"/>
                  </a:cubicBezTo>
                  <a:cubicBezTo>
                    <a:pt x="580" y="516"/>
                    <a:pt x="577" y="511"/>
                    <a:pt x="571" y="511"/>
                  </a:cubicBezTo>
                  <a:cubicBezTo>
                    <a:pt x="565" y="511"/>
                    <a:pt x="562" y="516"/>
                    <a:pt x="557" y="516"/>
                  </a:cubicBezTo>
                  <a:cubicBezTo>
                    <a:pt x="553" y="516"/>
                    <a:pt x="552" y="512"/>
                    <a:pt x="550" y="510"/>
                  </a:cubicBezTo>
                  <a:cubicBezTo>
                    <a:pt x="546" y="509"/>
                    <a:pt x="541" y="507"/>
                    <a:pt x="541" y="502"/>
                  </a:cubicBezTo>
                  <a:cubicBezTo>
                    <a:pt x="541" y="498"/>
                    <a:pt x="541" y="493"/>
                    <a:pt x="541" y="488"/>
                  </a:cubicBezTo>
                  <a:cubicBezTo>
                    <a:pt x="545" y="486"/>
                    <a:pt x="545" y="480"/>
                    <a:pt x="545" y="478"/>
                  </a:cubicBezTo>
                  <a:cubicBezTo>
                    <a:pt x="545" y="477"/>
                    <a:pt x="545" y="476"/>
                    <a:pt x="545" y="474"/>
                  </a:cubicBezTo>
                  <a:cubicBezTo>
                    <a:pt x="541" y="474"/>
                    <a:pt x="539" y="470"/>
                    <a:pt x="533" y="470"/>
                  </a:cubicBezTo>
                  <a:cubicBezTo>
                    <a:pt x="525" y="470"/>
                    <a:pt x="519" y="471"/>
                    <a:pt x="512" y="471"/>
                  </a:cubicBezTo>
                  <a:cubicBezTo>
                    <a:pt x="510" y="471"/>
                    <a:pt x="509" y="470"/>
                    <a:pt x="509" y="469"/>
                  </a:cubicBezTo>
                  <a:cubicBezTo>
                    <a:pt x="509" y="468"/>
                    <a:pt x="509" y="468"/>
                    <a:pt x="509" y="467"/>
                  </a:cubicBezTo>
                  <a:cubicBezTo>
                    <a:pt x="509" y="466"/>
                    <a:pt x="513" y="465"/>
                    <a:pt x="513" y="463"/>
                  </a:cubicBezTo>
                  <a:cubicBezTo>
                    <a:pt x="513" y="460"/>
                    <a:pt x="513" y="457"/>
                    <a:pt x="513" y="454"/>
                  </a:cubicBezTo>
                  <a:cubicBezTo>
                    <a:pt x="517" y="451"/>
                    <a:pt x="516" y="450"/>
                    <a:pt x="516" y="446"/>
                  </a:cubicBezTo>
                  <a:cubicBezTo>
                    <a:pt x="516" y="442"/>
                    <a:pt x="521" y="438"/>
                    <a:pt x="521" y="435"/>
                  </a:cubicBezTo>
                  <a:cubicBezTo>
                    <a:pt x="521" y="434"/>
                    <a:pt x="521" y="433"/>
                    <a:pt x="521" y="433"/>
                  </a:cubicBezTo>
                  <a:cubicBezTo>
                    <a:pt x="521" y="433"/>
                    <a:pt x="517" y="432"/>
                    <a:pt x="516" y="432"/>
                  </a:cubicBezTo>
                  <a:cubicBezTo>
                    <a:pt x="515" y="432"/>
                    <a:pt x="513" y="431"/>
                    <a:pt x="511" y="431"/>
                  </a:cubicBezTo>
                  <a:cubicBezTo>
                    <a:pt x="505" y="431"/>
                    <a:pt x="497" y="434"/>
                    <a:pt x="497" y="440"/>
                  </a:cubicBezTo>
                  <a:cubicBezTo>
                    <a:pt x="497" y="444"/>
                    <a:pt x="494" y="447"/>
                    <a:pt x="493" y="449"/>
                  </a:cubicBezTo>
                  <a:cubicBezTo>
                    <a:pt x="492" y="450"/>
                    <a:pt x="491" y="453"/>
                    <a:pt x="490" y="453"/>
                  </a:cubicBezTo>
                  <a:cubicBezTo>
                    <a:pt x="489" y="453"/>
                    <a:pt x="488" y="452"/>
                    <a:pt x="485" y="452"/>
                  </a:cubicBezTo>
                  <a:cubicBezTo>
                    <a:pt x="481" y="452"/>
                    <a:pt x="477" y="455"/>
                    <a:pt x="473" y="455"/>
                  </a:cubicBezTo>
                  <a:cubicBezTo>
                    <a:pt x="471" y="455"/>
                    <a:pt x="471" y="453"/>
                    <a:pt x="469" y="452"/>
                  </a:cubicBezTo>
                  <a:cubicBezTo>
                    <a:pt x="463" y="450"/>
                    <a:pt x="463" y="446"/>
                    <a:pt x="459" y="442"/>
                  </a:cubicBezTo>
                  <a:cubicBezTo>
                    <a:pt x="457" y="441"/>
                    <a:pt x="454" y="437"/>
                    <a:pt x="453" y="436"/>
                  </a:cubicBezTo>
                  <a:cubicBezTo>
                    <a:pt x="453" y="434"/>
                    <a:pt x="453" y="432"/>
                    <a:pt x="452" y="430"/>
                  </a:cubicBezTo>
                  <a:cubicBezTo>
                    <a:pt x="451" y="429"/>
                    <a:pt x="449" y="428"/>
                    <a:pt x="449" y="426"/>
                  </a:cubicBezTo>
                  <a:cubicBezTo>
                    <a:pt x="449" y="413"/>
                    <a:pt x="449" y="413"/>
                    <a:pt x="449" y="413"/>
                  </a:cubicBezTo>
                  <a:cubicBezTo>
                    <a:pt x="453" y="410"/>
                    <a:pt x="452" y="408"/>
                    <a:pt x="452" y="404"/>
                  </a:cubicBezTo>
                  <a:cubicBezTo>
                    <a:pt x="452" y="403"/>
                    <a:pt x="452" y="402"/>
                    <a:pt x="452" y="400"/>
                  </a:cubicBezTo>
                  <a:cubicBezTo>
                    <a:pt x="452" y="400"/>
                    <a:pt x="452" y="400"/>
                    <a:pt x="452" y="400"/>
                  </a:cubicBezTo>
                  <a:cubicBezTo>
                    <a:pt x="452" y="400"/>
                    <a:pt x="452" y="400"/>
                    <a:pt x="453" y="400"/>
                  </a:cubicBezTo>
                  <a:cubicBezTo>
                    <a:pt x="453" y="399"/>
                    <a:pt x="452" y="398"/>
                    <a:pt x="452" y="398"/>
                  </a:cubicBezTo>
                  <a:cubicBezTo>
                    <a:pt x="452" y="391"/>
                    <a:pt x="455" y="385"/>
                    <a:pt x="460" y="383"/>
                  </a:cubicBezTo>
                  <a:cubicBezTo>
                    <a:pt x="462" y="382"/>
                    <a:pt x="464" y="384"/>
                    <a:pt x="466" y="382"/>
                  </a:cubicBezTo>
                  <a:cubicBezTo>
                    <a:pt x="468" y="379"/>
                    <a:pt x="472" y="373"/>
                    <a:pt x="478" y="373"/>
                  </a:cubicBezTo>
                  <a:cubicBezTo>
                    <a:pt x="481" y="373"/>
                    <a:pt x="482" y="376"/>
                    <a:pt x="485" y="376"/>
                  </a:cubicBezTo>
                  <a:cubicBezTo>
                    <a:pt x="486" y="376"/>
                    <a:pt x="487" y="374"/>
                    <a:pt x="488" y="374"/>
                  </a:cubicBezTo>
                  <a:cubicBezTo>
                    <a:pt x="492" y="374"/>
                    <a:pt x="498" y="381"/>
                    <a:pt x="504" y="378"/>
                  </a:cubicBezTo>
                  <a:cubicBezTo>
                    <a:pt x="502" y="377"/>
                    <a:pt x="504" y="374"/>
                    <a:pt x="504" y="371"/>
                  </a:cubicBezTo>
                  <a:cubicBezTo>
                    <a:pt x="502" y="372"/>
                    <a:pt x="503" y="372"/>
                    <a:pt x="501" y="371"/>
                  </a:cubicBezTo>
                  <a:cubicBezTo>
                    <a:pt x="504" y="370"/>
                    <a:pt x="509" y="370"/>
                    <a:pt x="513" y="369"/>
                  </a:cubicBezTo>
                  <a:cubicBezTo>
                    <a:pt x="513" y="370"/>
                    <a:pt x="514" y="371"/>
                    <a:pt x="514" y="371"/>
                  </a:cubicBezTo>
                  <a:cubicBezTo>
                    <a:pt x="516" y="371"/>
                    <a:pt x="517" y="369"/>
                    <a:pt x="520" y="369"/>
                  </a:cubicBezTo>
                  <a:cubicBezTo>
                    <a:pt x="526" y="369"/>
                    <a:pt x="528" y="374"/>
                    <a:pt x="532" y="374"/>
                  </a:cubicBezTo>
                  <a:cubicBezTo>
                    <a:pt x="534" y="374"/>
                    <a:pt x="535" y="372"/>
                    <a:pt x="537" y="372"/>
                  </a:cubicBezTo>
                  <a:cubicBezTo>
                    <a:pt x="547" y="372"/>
                    <a:pt x="544" y="385"/>
                    <a:pt x="548" y="393"/>
                  </a:cubicBezTo>
                  <a:cubicBezTo>
                    <a:pt x="550" y="396"/>
                    <a:pt x="552" y="397"/>
                    <a:pt x="555" y="401"/>
                  </a:cubicBezTo>
                  <a:cubicBezTo>
                    <a:pt x="556" y="403"/>
                    <a:pt x="556" y="407"/>
                    <a:pt x="559" y="407"/>
                  </a:cubicBezTo>
                  <a:cubicBezTo>
                    <a:pt x="563" y="407"/>
                    <a:pt x="564" y="402"/>
                    <a:pt x="564" y="398"/>
                  </a:cubicBezTo>
                  <a:cubicBezTo>
                    <a:pt x="564" y="394"/>
                    <a:pt x="561" y="391"/>
                    <a:pt x="561" y="389"/>
                  </a:cubicBezTo>
                  <a:cubicBezTo>
                    <a:pt x="561" y="387"/>
                    <a:pt x="561" y="387"/>
                    <a:pt x="561" y="387"/>
                  </a:cubicBezTo>
                  <a:cubicBezTo>
                    <a:pt x="561" y="380"/>
                    <a:pt x="555" y="378"/>
                    <a:pt x="555" y="370"/>
                  </a:cubicBezTo>
                  <a:cubicBezTo>
                    <a:pt x="555" y="354"/>
                    <a:pt x="569" y="350"/>
                    <a:pt x="579" y="344"/>
                  </a:cubicBezTo>
                  <a:cubicBezTo>
                    <a:pt x="579" y="343"/>
                    <a:pt x="579" y="343"/>
                    <a:pt x="579" y="343"/>
                  </a:cubicBezTo>
                  <a:cubicBezTo>
                    <a:pt x="580" y="342"/>
                    <a:pt x="580" y="341"/>
                    <a:pt x="583" y="340"/>
                  </a:cubicBezTo>
                  <a:cubicBezTo>
                    <a:pt x="584" y="340"/>
                    <a:pt x="586" y="338"/>
                    <a:pt x="588" y="338"/>
                  </a:cubicBezTo>
                  <a:cubicBezTo>
                    <a:pt x="590" y="337"/>
                    <a:pt x="591" y="336"/>
                    <a:pt x="591" y="335"/>
                  </a:cubicBezTo>
                  <a:cubicBezTo>
                    <a:pt x="589" y="333"/>
                    <a:pt x="589" y="333"/>
                    <a:pt x="589" y="333"/>
                  </a:cubicBezTo>
                  <a:cubicBezTo>
                    <a:pt x="589" y="332"/>
                    <a:pt x="589" y="332"/>
                    <a:pt x="589" y="332"/>
                  </a:cubicBezTo>
                  <a:cubicBezTo>
                    <a:pt x="589" y="332"/>
                    <a:pt x="592" y="332"/>
                    <a:pt x="592" y="329"/>
                  </a:cubicBezTo>
                  <a:cubicBezTo>
                    <a:pt x="591" y="329"/>
                    <a:pt x="590" y="329"/>
                    <a:pt x="590" y="327"/>
                  </a:cubicBezTo>
                  <a:cubicBezTo>
                    <a:pt x="591" y="327"/>
                    <a:pt x="593" y="326"/>
                    <a:pt x="593" y="325"/>
                  </a:cubicBezTo>
                  <a:cubicBezTo>
                    <a:pt x="593" y="324"/>
                    <a:pt x="593" y="323"/>
                    <a:pt x="593" y="323"/>
                  </a:cubicBezTo>
                  <a:cubicBezTo>
                    <a:pt x="593" y="323"/>
                    <a:pt x="591" y="323"/>
                    <a:pt x="590" y="323"/>
                  </a:cubicBezTo>
                  <a:cubicBezTo>
                    <a:pt x="589" y="319"/>
                    <a:pt x="590" y="322"/>
                    <a:pt x="590" y="319"/>
                  </a:cubicBezTo>
                  <a:cubicBezTo>
                    <a:pt x="590" y="317"/>
                    <a:pt x="589" y="313"/>
                    <a:pt x="589" y="311"/>
                  </a:cubicBezTo>
                  <a:cubicBezTo>
                    <a:pt x="589" y="311"/>
                    <a:pt x="589" y="309"/>
                    <a:pt x="590" y="308"/>
                  </a:cubicBezTo>
                  <a:cubicBezTo>
                    <a:pt x="590" y="310"/>
                    <a:pt x="593" y="314"/>
                    <a:pt x="593" y="316"/>
                  </a:cubicBezTo>
                  <a:cubicBezTo>
                    <a:pt x="593" y="316"/>
                    <a:pt x="593" y="317"/>
                    <a:pt x="593" y="318"/>
                  </a:cubicBezTo>
                  <a:cubicBezTo>
                    <a:pt x="593" y="318"/>
                    <a:pt x="593" y="319"/>
                    <a:pt x="593" y="319"/>
                  </a:cubicBezTo>
                  <a:cubicBezTo>
                    <a:pt x="594" y="319"/>
                    <a:pt x="598" y="311"/>
                    <a:pt x="598" y="310"/>
                  </a:cubicBezTo>
                  <a:cubicBezTo>
                    <a:pt x="598" y="308"/>
                    <a:pt x="596" y="308"/>
                    <a:pt x="596" y="306"/>
                  </a:cubicBezTo>
                  <a:cubicBezTo>
                    <a:pt x="597" y="305"/>
                    <a:pt x="597" y="305"/>
                    <a:pt x="597" y="305"/>
                  </a:cubicBezTo>
                  <a:cubicBezTo>
                    <a:pt x="597" y="305"/>
                    <a:pt x="598" y="306"/>
                    <a:pt x="599" y="306"/>
                  </a:cubicBezTo>
                  <a:cubicBezTo>
                    <a:pt x="600" y="306"/>
                    <a:pt x="604" y="299"/>
                    <a:pt x="605" y="297"/>
                  </a:cubicBezTo>
                  <a:cubicBezTo>
                    <a:pt x="605" y="297"/>
                    <a:pt x="603" y="295"/>
                    <a:pt x="603" y="294"/>
                  </a:cubicBezTo>
                  <a:cubicBezTo>
                    <a:pt x="603" y="293"/>
                    <a:pt x="604" y="293"/>
                    <a:pt x="604" y="292"/>
                  </a:cubicBezTo>
                  <a:cubicBezTo>
                    <a:pt x="605" y="292"/>
                    <a:pt x="606" y="293"/>
                    <a:pt x="606" y="293"/>
                  </a:cubicBezTo>
                  <a:cubicBezTo>
                    <a:pt x="609" y="293"/>
                    <a:pt x="612" y="292"/>
                    <a:pt x="615" y="291"/>
                  </a:cubicBezTo>
                  <a:cubicBezTo>
                    <a:pt x="613" y="290"/>
                    <a:pt x="611" y="291"/>
                    <a:pt x="609" y="291"/>
                  </a:cubicBezTo>
                  <a:cubicBezTo>
                    <a:pt x="607" y="291"/>
                    <a:pt x="607" y="291"/>
                    <a:pt x="607" y="291"/>
                  </a:cubicBezTo>
                  <a:cubicBezTo>
                    <a:pt x="611" y="287"/>
                    <a:pt x="620" y="290"/>
                    <a:pt x="625" y="286"/>
                  </a:cubicBezTo>
                  <a:cubicBezTo>
                    <a:pt x="626" y="287"/>
                    <a:pt x="629" y="287"/>
                    <a:pt x="633" y="286"/>
                  </a:cubicBezTo>
                  <a:cubicBezTo>
                    <a:pt x="633" y="284"/>
                    <a:pt x="633" y="284"/>
                    <a:pt x="633" y="284"/>
                  </a:cubicBezTo>
                  <a:cubicBezTo>
                    <a:pt x="633" y="284"/>
                    <a:pt x="630" y="286"/>
                    <a:pt x="630" y="286"/>
                  </a:cubicBezTo>
                  <a:cubicBezTo>
                    <a:pt x="628" y="286"/>
                    <a:pt x="627" y="283"/>
                    <a:pt x="627" y="282"/>
                  </a:cubicBezTo>
                  <a:cubicBezTo>
                    <a:pt x="626" y="282"/>
                    <a:pt x="626" y="280"/>
                    <a:pt x="626" y="280"/>
                  </a:cubicBezTo>
                  <a:cubicBezTo>
                    <a:pt x="626" y="271"/>
                    <a:pt x="633" y="269"/>
                    <a:pt x="637" y="265"/>
                  </a:cubicBezTo>
                  <a:cubicBezTo>
                    <a:pt x="639" y="264"/>
                    <a:pt x="639" y="265"/>
                    <a:pt x="642" y="265"/>
                  </a:cubicBezTo>
                  <a:cubicBezTo>
                    <a:pt x="645" y="265"/>
                    <a:pt x="648" y="264"/>
                    <a:pt x="649" y="261"/>
                  </a:cubicBezTo>
                  <a:cubicBezTo>
                    <a:pt x="649" y="261"/>
                    <a:pt x="649" y="260"/>
                    <a:pt x="649" y="259"/>
                  </a:cubicBezTo>
                  <a:cubicBezTo>
                    <a:pt x="649" y="259"/>
                    <a:pt x="649" y="259"/>
                    <a:pt x="649" y="259"/>
                  </a:cubicBezTo>
                  <a:cubicBezTo>
                    <a:pt x="649" y="259"/>
                    <a:pt x="649" y="259"/>
                    <a:pt x="649" y="259"/>
                  </a:cubicBezTo>
                  <a:cubicBezTo>
                    <a:pt x="649" y="259"/>
                    <a:pt x="650" y="259"/>
                    <a:pt x="651" y="259"/>
                  </a:cubicBezTo>
                  <a:cubicBezTo>
                    <a:pt x="652" y="259"/>
                    <a:pt x="658" y="259"/>
                    <a:pt x="660" y="258"/>
                  </a:cubicBezTo>
                  <a:cubicBezTo>
                    <a:pt x="662" y="257"/>
                    <a:pt x="662" y="254"/>
                    <a:pt x="665" y="253"/>
                  </a:cubicBezTo>
                  <a:cubicBezTo>
                    <a:pt x="665" y="257"/>
                    <a:pt x="665" y="257"/>
                    <a:pt x="668" y="257"/>
                  </a:cubicBezTo>
                  <a:cubicBezTo>
                    <a:pt x="663" y="257"/>
                    <a:pt x="655" y="261"/>
                    <a:pt x="655" y="266"/>
                  </a:cubicBezTo>
                  <a:cubicBezTo>
                    <a:pt x="655" y="268"/>
                    <a:pt x="658" y="271"/>
                    <a:pt x="660" y="271"/>
                  </a:cubicBezTo>
                  <a:cubicBezTo>
                    <a:pt x="661" y="271"/>
                    <a:pt x="666" y="265"/>
                    <a:pt x="670" y="264"/>
                  </a:cubicBezTo>
                  <a:cubicBezTo>
                    <a:pt x="671" y="264"/>
                    <a:pt x="687" y="258"/>
                    <a:pt x="687" y="256"/>
                  </a:cubicBezTo>
                  <a:cubicBezTo>
                    <a:pt x="687" y="253"/>
                    <a:pt x="681" y="253"/>
                    <a:pt x="679" y="253"/>
                  </a:cubicBezTo>
                  <a:cubicBezTo>
                    <a:pt x="673" y="253"/>
                    <a:pt x="662" y="247"/>
                    <a:pt x="662" y="241"/>
                  </a:cubicBezTo>
                  <a:cubicBezTo>
                    <a:pt x="662" y="240"/>
                    <a:pt x="664" y="238"/>
                    <a:pt x="665" y="236"/>
                  </a:cubicBezTo>
                  <a:cubicBezTo>
                    <a:pt x="664" y="236"/>
                    <a:pt x="661" y="235"/>
                    <a:pt x="659" y="235"/>
                  </a:cubicBezTo>
                  <a:cubicBezTo>
                    <a:pt x="660" y="233"/>
                    <a:pt x="669" y="232"/>
                    <a:pt x="669" y="228"/>
                  </a:cubicBezTo>
                  <a:cubicBezTo>
                    <a:pt x="669" y="223"/>
                    <a:pt x="662" y="224"/>
                    <a:pt x="657" y="224"/>
                  </a:cubicBezTo>
                  <a:cubicBezTo>
                    <a:pt x="647" y="224"/>
                    <a:pt x="642" y="231"/>
                    <a:pt x="636" y="232"/>
                  </a:cubicBezTo>
                  <a:cubicBezTo>
                    <a:pt x="638" y="226"/>
                    <a:pt x="643" y="228"/>
                    <a:pt x="648" y="223"/>
                  </a:cubicBezTo>
                  <a:cubicBezTo>
                    <a:pt x="651" y="220"/>
                    <a:pt x="649" y="218"/>
                    <a:pt x="654" y="216"/>
                  </a:cubicBezTo>
                  <a:cubicBezTo>
                    <a:pt x="662" y="214"/>
                    <a:pt x="667" y="215"/>
                    <a:pt x="676" y="215"/>
                  </a:cubicBezTo>
                  <a:cubicBezTo>
                    <a:pt x="687" y="215"/>
                    <a:pt x="694" y="219"/>
                    <a:pt x="700" y="210"/>
                  </a:cubicBezTo>
                  <a:cubicBezTo>
                    <a:pt x="704" y="206"/>
                    <a:pt x="722" y="205"/>
                    <a:pt x="722" y="198"/>
                  </a:cubicBezTo>
                  <a:cubicBezTo>
                    <a:pt x="722" y="192"/>
                    <a:pt x="720" y="190"/>
                    <a:pt x="718" y="187"/>
                  </a:cubicBezTo>
                  <a:cubicBezTo>
                    <a:pt x="717" y="187"/>
                    <a:pt x="717" y="185"/>
                    <a:pt x="717" y="183"/>
                  </a:cubicBezTo>
                  <a:cubicBezTo>
                    <a:pt x="717" y="181"/>
                    <a:pt x="717" y="181"/>
                    <a:pt x="717" y="181"/>
                  </a:cubicBezTo>
                  <a:cubicBezTo>
                    <a:pt x="709" y="184"/>
                    <a:pt x="701" y="187"/>
                    <a:pt x="695" y="187"/>
                  </a:cubicBezTo>
                  <a:cubicBezTo>
                    <a:pt x="694" y="187"/>
                    <a:pt x="693" y="187"/>
                    <a:pt x="693" y="187"/>
                  </a:cubicBezTo>
                  <a:cubicBezTo>
                    <a:pt x="697" y="184"/>
                    <a:pt x="710" y="182"/>
                    <a:pt x="711" y="178"/>
                  </a:cubicBezTo>
                  <a:cubicBezTo>
                    <a:pt x="711" y="177"/>
                    <a:pt x="710" y="177"/>
                    <a:pt x="710" y="175"/>
                  </a:cubicBezTo>
                  <a:cubicBezTo>
                    <a:pt x="704" y="176"/>
                    <a:pt x="693" y="174"/>
                    <a:pt x="693" y="166"/>
                  </a:cubicBezTo>
                  <a:cubicBezTo>
                    <a:pt x="693" y="165"/>
                    <a:pt x="693" y="165"/>
                    <a:pt x="693" y="165"/>
                  </a:cubicBezTo>
                  <a:cubicBezTo>
                    <a:pt x="685" y="165"/>
                    <a:pt x="685" y="162"/>
                    <a:pt x="682" y="160"/>
                  </a:cubicBezTo>
                  <a:cubicBezTo>
                    <a:pt x="683" y="159"/>
                    <a:pt x="685" y="158"/>
                    <a:pt x="685" y="156"/>
                  </a:cubicBezTo>
                  <a:cubicBezTo>
                    <a:pt x="685" y="153"/>
                    <a:pt x="683" y="152"/>
                    <a:pt x="683" y="149"/>
                  </a:cubicBezTo>
                  <a:cubicBezTo>
                    <a:pt x="681" y="149"/>
                    <a:pt x="674" y="144"/>
                    <a:pt x="675" y="140"/>
                  </a:cubicBezTo>
                  <a:cubicBezTo>
                    <a:pt x="678" y="135"/>
                    <a:pt x="668" y="133"/>
                    <a:pt x="667" y="127"/>
                  </a:cubicBezTo>
                  <a:cubicBezTo>
                    <a:pt x="667" y="127"/>
                    <a:pt x="665" y="125"/>
                    <a:pt x="664" y="124"/>
                  </a:cubicBezTo>
                  <a:cubicBezTo>
                    <a:pt x="662" y="126"/>
                    <a:pt x="658" y="128"/>
                    <a:pt x="658" y="131"/>
                  </a:cubicBezTo>
                  <a:cubicBezTo>
                    <a:pt x="658" y="134"/>
                    <a:pt x="651" y="143"/>
                    <a:pt x="645" y="143"/>
                  </a:cubicBezTo>
                  <a:cubicBezTo>
                    <a:pt x="641" y="143"/>
                    <a:pt x="641" y="138"/>
                    <a:pt x="638" y="138"/>
                  </a:cubicBezTo>
                  <a:cubicBezTo>
                    <a:pt x="634" y="138"/>
                    <a:pt x="633" y="126"/>
                    <a:pt x="632" y="122"/>
                  </a:cubicBezTo>
                  <a:cubicBezTo>
                    <a:pt x="631" y="115"/>
                    <a:pt x="619" y="120"/>
                    <a:pt x="619" y="112"/>
                  </a:cubicBezTo>
                  <a:cubicBezTo>
                    <a:pt x="612" y="111"/>
                    <a:pt x="611" y="103"/>
                    <a:pt x="605" y="103"/>
                  </a:cubicBezTo>
                  <a:cubicBezTo>
                    <a:pt x="602" y="103"/>
                    <a:pt x="602" y="105"/>
                    <a:pt x="598" y="105"/>
                  </a:cubicBezTo>
                  <a:cubicBezTo>
                    <a:pt x="592" y="105"/>
                    <a:pt x="588" y="101"/>
                    <a:pt x="581" y="101"/>
                  </a:cubicBezTo>
                  <a:cubicBezTo>
                    <a:pt x="578" y="101"/>
                    <a:pt x="575" y="103"/>
                    <a:pt x="575" y="107"/>
                  </a:cubicBezTo>
                  <a:cubicBezTo>
                    <a:pt x="575" y="109"/>
                    <a:pt x="583" y="113"/>
                    <a:pt x="575" y="117"/>
                  </a:cubicBezTo>
                  <a:cubicBezTo>
                    <a:pt x="572" y="119"/>
                    <a:pt x="579" y="124"/>
                    <a:pt x="580" y="127"/>
                  </a:cubicBezTo>
                  <a:cubicBezTo>
                    <a:pt x="581" y="134"/>
                    <a:pt x="574" y="136"/>
                    <a:pt x="571" y="137"/>
                  </a:cubicBezTo>
                  <a:cubicBezTo>
                    <a:pt x="576" y="146"/>
                    <a:pt x="584" y="149"/>
                    <a:pt x="584" y="164"/>
                  </a:cubicBezTo>
                  <a:cubicBezTo>
                    <a:pt x="584" y="168"/>
                    <a:pt x="571" y="178"/>
                    <a:pt x="566" y="179"/>
                  </a:cubicBezTo>
                  <a:cubicBezTo>
                    <a:pt x="574" y="183"/>
                    <a:pt x="571" y="195"/>
                    <a:pt x="574" y="199"/>
                  </a:cubicBezTo>
                  <a:cubicBezTo>
                    <a:pt x="573" y="200"/>
                    <a:pt x="570" y="202"/>
                    <a:pt x="570" y="204"/>
                  </a:cubicBezTo>
                  <a:cubicBezTo>
                    <a:pt x="567" y="204"/>
                    <a:pt x="565" y="209"/>
                    <a:pt x="563" y="207"/>
                  </a:cubicBezTo>
                  <a:cubicBezTo>
                    <a:pt x="558" y="203"/>
                    <a:pt x="550" y="195"/>
                    <a:pt x="550" y="189"/>
                  </a:cubicBezTo>
                  <a:cubicBezTo>
                    <a:pt x="550" y="181"/>
                    <a:pt x="551" y="175"/>
                    <a:pt x="545" y="171"/>
                  </a:cubicBezTo>
                  <a:cubicBezTo>
                    <a:pt x="530" y="171"/>
                    <a:pt x="530" y="171"/>
                    <a:pt x="530" y="171"/>
                  </a:cubicBezTo>
                  <a:cubicBezTo>
                    <a:pt x="521" y="167"/>
                    <a:pt x="512" y="162"/>
                    <a:pt x="502" y="158"/>
                  </a:cubicBezTo>
                  <a:cubicBezTo>
                    <a:pt x="500" y="157"/>
                    <a:pt x="495" y="154"/>
                    <a:pt x="492" y="154"/>
                  </a:cubicBezTo>
                  <a:cubicBezTo>
                    <a:pt x="488" y="154"/>
                    <a:pt x="487" y="157"/>
                    <a:pt x="483" y="157"/>
                  </a:cubicBezTo>
                  <a:cubicBezTo>
                    <a:pt x="483" y="152"/>
                    <a:pt x="480" y="139"/>
                    <a:pt x="475" y="139"/>
                  </a:cubicBezTo>
                  <a:cubicBezTo>
                    <a:pt x="472" y="139"/>
                    <a:pt x="471" y="141"/>
                    <a:pt x="469" y="141"/>
                  </a:cubicBezTo>
                  <a:cubicBezTo>
                    <a:pt x="470" y="139"/>
                    <a:pt x="469" y="138"/>
                    <a:pt x="469" y="131"/>
                  </a:cubicBezTo>
                  <a:cubicBezTo>
                    <a:pt x="469" y="122"/>
                    <a:pt x="472" y="117"/>
                    <a:pt x="477" y="112"/>
                  </a:cubicBezTo>
                  <a:cubicBezTo>
                    <a:pt x="479" y="110"/>
                    <a:pt x="483" y="101"/>
                    <a:pt x="485" y="100"/>
                  </a:cubicBezTo>
                  <a:cubicBezTo>
                    <a:pt x="488" y="99"/>
                    <a:pt x="495" y="101"/>
                    <a:pt x="495" y="96"/>
                  </a:cubicBezTo>
                  <a:cubicBezTo>
                    <a:pt x="495" y="92"/>
                    <a:pt x="486" y="92"/>
                    <a:pt x="483" y="90"/>
                  </a:cubicBezTo>
                  <a:cubicBezTo>
                    <a:pt x="485" y="91"/>
                    <a:pt x="479" y="86"/>
                    <a:pt x="497" y="92"/>
                  </a:cubicBezTo>
                  <a:cubicBezTo>
                    <a:pt x="502" y="93"/>
                    <a:pt x="499" y="87"/>
                    <a:pt x="502" y="87"/>
                  </a:cubicBezTo>
                  <a:cubicBezTo>
                    <a:pt x="502" y="87"/>
                    <a:pt x="504" y="87"/>
                    <a:pt x="507" y="87"/>
                  </a:cubicBezTo>
                  <a:cubicBezTo>
                    <a:pt x="512" y="87"/>
                    <a:pt x="513" y="81"/>
                    <a:pt x="517" y="79"/>
                  </a:cubicBezTo>
                  <a:cubicBezTo>
                    <a:pt x="517" y="75"/>
                    <a:pt x="517" y="75"/>
                    <a:pt x="517" y="75"/>
                  </a:cubicBezTo>
                  <a:cubicBezTo>
                    <a:pt x="509" y="73"/>
                    <a:pt x="503" y="75"/>
                    <a:pt x="500" y="67"/>
                  </a:cubicBezTo>
                  <a:cubicBezTo>
                    <a:pt x="500" y="67"/>
                    <a:pt x="502" y="67"/>
                    <a:pt x="504" y="67"/>
                  </a:cubicBezTo>
                  <a:cubicBezTo>
                    <a:pt x="507" y="71"/>
                    <a:pt x="510" y="73"/>
                    <a:pt x="514" y="73"/>
                  </a:cubicBezTo>
                  <a:cubicBezTo>
                    <a:pt x="518" y="73"/>
                    <a:pt x="524" y="68"/>
                    <a:pt x="524" y="65"/>
                  </a:cubicBezTo>
                  <a:cubicBezTo>
                    <a:pt x="524" y="64"/>
                    <a:pt x="521" y="60"/>
                    <a:pt x="523" y="60"/>
                  </a:cubicBezTo>
                  <a:cubicBezTo>
                    <a:pt x="528" y="60"/>
                    <a:pt x="529" y="65"/>
                    <a:pt x="533" y="65"/>
                  </a:cubicBezTo>
                  <a:cubicBezTo>
                    <a:pt x="535" y="65"/>
                    <a:pt x="536" y="63"/>
                    <a:pt x="540" y="63"/>
                  </a:cubicBezTo>
                  <a:cubicBezTo>
                    <a:pt x="539" y="62"/>
                    <a:pt x="540" y="58"/>
                    <a:pt x="543" y="62"/>
                  </a:cubicBezTo>
                  <a:cubicBezTo>
                    <a:pt x="544" y="64"/>
                    <a:pt x="556" y="54"/>
                    <a:pt x="556" y="51"/>
                  </a:cubicBezTo>
                  <a:cubicBezTo>
                    <a:pt x="556" y="49"/>
                    <a:pt x="551" y="47"/>
                    <a:pt x="551" y="46"/>
                  </a:cubicBezTo>
                  <a:cubicBezTo>
                    <a:pt x="551" y="44"/>
                    <a:pt x="548" y="41"/>
                    <a:pt x="555" y="37"/>
                  </a:cubicBezTo>
                  <a:cubicBezTo>
                    <a:pt x="556" y="35"/>
                    <a:pt x="555" y="35"/>
                    <a:pt x="555" y="31"/>
                  </a:cubicBezTo>
                  <a:cubicBezTo>
                    <a:pt x="548" y="31"/>
                    <a:pt x="549" y="26"/>
                    <a:pt x="540" y="26"/>
                  </a:cubicBezTo>
                  <a:cubicBezTo>
                    <a:pt x="538" y="26"/>
                    <a:pt x="536" y="24"/>
                    <a:pt x="534" y="24"/>
                  </a:cubicBezTo>
                  <a:cubicBezTo>
                    <a:pt x="532" y="24"/>
                    <a:pt x="529" y="26"/>
                    <a:pt x="529" y="29"/>
                  </a:cubicBezTo>
                  <a:cubicBezTo>
                    <a:pt x="529" y="32"/>
                    <a:pt x="532" y="33"/>
                    <a:pt x="532" y="35"/>
                  </a:cubicBezTo>
                  <a:cubicBezTo>
                    <a:pt x="532" y="37"/>
                    <a:pt x="527" y="37"/>
                    <a:pt x="526" y="39"/>
                  </a:cubicBezTo>
                  <a:cubicBezTo>
                    <a:pt x="524" y="43"/>
                    <a:pt x="525" y="46"/>
                    <a:pt x="521" y="50"/>
                  </a:cubicBezTo>
                  <a:cubicBezTo>
                    <a:pt x="516" y="57"/>
                    <a:pt x="509" y="46"/>
                    <a:pt x="509" y="44"/>
                  </a:cubicBezTo>
                  <a:cubicBezTo>
                    <a:pt x="509" y="41"/>
                    <a:pt x="513" y="42"/>
                    <a:pt x="513" y="38"/>
                  </a:cubicBezTo>
                  <a:cubicBezTo>
                    <a:pt x="513" y="37"/>
                    <a:pt x="507" y="30"/>
                    <a:pt x="505" y="30"/>
                  </a:cubicBezTo>
                  <a:cubicBezTo>
                    <a:pt x="498" y="30"/>
                    <a:pt x="503" y="40"/>
                    <a:pt x="496" y="40"/>
                  </a:cubicBezTo>
                  <a:cubicBezTo>
                    <a:pt x="496" y="36"/>
                    <a:pt x="495" y="34"/>
                    <a:pt x="491" y="31"/>
                  </a:cubicBezTo>
                  <a:cubicBezTo>
                    <a:pt x="491" y="30"/>
                    <a:pt x="492" y="29"/>
                    <a:pt x="493" y="29"/>
                  </a:cubicBezTo>
                  <a:cubicBezTo>
                    <a:pt x="489" y="26"/>
                    <a:pt x="484" y="29"/>
                    <a:pt x="482" y="25"/>
                  </a:cubicBezTo>
                  <a:cubicBezTo>
                    <a:pt x="483" y="24"/>
                    <a:pt x="487" y="23"/>
                    <a:pt x="487" y="20"/>
                  </a:cubicBezTo>
                  <a:cubicBezTo>
                    <a:pt x="487" y="15"/>
                    <a:pt x="481" y="16"/>
                    <a:pt x="480" y="12"/>
                  </a:cubicBezTo>
                  <a:cubicBezTo>
                    <a:pt x="480" y="5"/>
                    <a:pt x="475" y="1"/>
                    <a:pt x="466" y="0"/>
                  </a:cubicBezTo>
                  <a:cubicBezTo>
                    <a:pt x="462" y="0"/>
                    <a:pt x="464" y="3"/>
                    <a:pt x="464" y="5"/>
                  </a:cubicBezTo>
                  <a:cubicBezTo>
                    <a:pt x="461" y="6"/>
                    <a:pt x="458" y="5"/>
                    <a:pt x="458" y="9"/>
                  </a:cubicBezTo>
                  <a:cubicBezTo>
                    <a:pt x="458" y="11"/>
                    <a:pt x="460" y="12"/>
                    <a:pt x="460" y="14"/>
                  </a:cubicBezTo>
                  <a:cubicBezTo>
                    <a:pt x="460" y="17"/>
                    <a:pt x="457" y="17"/>
                    <a:pt x="457" y="20"/>
                  </a:cubicBezTo>
                  <a:cubicBezTo>
                    <a:pt x="457" y="27"/>
                    <a:pt x="472" y="23"/>
                    <a:pt x="472" y="30"/>
                  </a:cubicBezTo>
                  <a:cubicBezTo>
                    <a:pt x="472" y="32"/>
                    <a:pt x="470" y="37"/>
                    <a:pt x="470" y="37"/>
                  </a:cubicBezTo>
                  <a:cubicBezTo>
                    <a:pt x="472" y="36"/>
                    <a:pt x="473" y="36"/>
                    <a:pt x="475" y="35"/>
                  </a:cubicBezTo>
                  <a:cubicBezTo>
                    <a:pt x="478" y="44"/>
                    <a:pt x="463" y="40"/>
                    <a:pt x="463" y="51"/>
                  </a:cubicBezTo>
                  <a:cubicBezTo>
                    <a:pt x="456" y="53"/>
                    <a:pt x="461" y="45"/>
                    <a:pt x="460" y="43"/>
                  </a:cubicBezTo>
                  <a:cubicBezTo>
                    <a:pt x="459" y="42"/>
                    <a:pt x="453" y="40"/>
                    <a:pt x="449" y="40"/>
                  </a:cubicBezTo>
                  <a:cubicBezTo>
                    <a:pt x="445" y="40"/>
                    <a:pt x="444" y="43"/>
                    <a:pt x="444" y="47"/>
                  </a:cubicBezTo>
                  <a:cubicBezTo>
                    <a:pt x="440" y="47"/>
                    <a:pt x="437" y="47"/>
                    <a:pt x="424" y="47"/>
                  </a:cubicBezTo>
                  <a:cubicBezTo>
                    <a:pt x="412" y="47"/>
                    <a:pt x="398" y="43"/>
                    <a:pt x="395" y="34"/>
                  </a:cubicBezTo>
                  <a:cubicBezTo>
                    <a:pt x="391" y="35"/>
                    <a:pt x="377" y="35"/>
                    <a:pt x="377" y="40"/>
                  </a:cubicBezTo>
                  <a:cubicBezTo>
                    <a:pt x="377" y="42"/>
                    <a:pt x="378" y="43"/>
                    <a:pt x="380" y="43"/>
                  </a:cubicBezTo>
                  <a:cubicBezTo>
                    <a:pt x="384" y="43"/>
                    <a:pt x="390" y="41"/>
                    <a:pt x="392" y="39"/>
                  </a:cubicBezTo>
                  <a:cubicBezTo>
                    <a:pt x="393" y="46"/>
                    <a:pt x="382" y="40"/>
                    <a:pt x="382" y="48"/>
                  </a:cubicBezTo>
                  <a:cubicBezTo>
                    <a:pt x="382" y="50"/>
                    <a:pt x="384" y="55"/>
                    <a:pt x="383" y="55"/>
                  </a:cubicBezTo>
                  <a:cubicBezTo>
                    <a:pt x="379" y="55"/>
                    <a:pt x="378" y="50"/>
                    <a:pt x="374" y="48"/>
                  </a:cubicBezTo>
                  <a:cubicBezTo>
                    <a:pt x="370" y="47"/>
                    <a:pt x="370" y="47"/>
                    <a:pt x="370" y="47"/>
                  </a:cubicBezTo>
                  <a:cubicBezTo>
                    <a:pt x="365" y="47"/>
                    <a:pt x="361" y="47"/>
                    <a:pt x="356" y="47"/>
                  </a:cubicBezTo>
                  <a:cubicBezTo>
                    <a:pt x="351" y="47"/>
                    <a:pt x="349" y="48"/>
                    <a:pt x="344" y="48"/>
                  </a:cubicBezTo>
                  <a:cubicBezTo>
                    <a:pt x="335" y="49"/>
                    <a:pt x="335" y="45"/>
                    <a:pt x="335" y="45"/>
                  </a:cubicBezTo>
                  <a:cubicBezTo>
                    <a:pt x="335" y="43"/>
                    <a:pt x="341" y="43"/>
                    <a:pt x="343" y="42"/>
                  </a:cubicBezTo>
                  <a:cubicBezTo>
                    <a:pt x="337" y="33"/>
                    <a:pt x="338" y="34"/>
                    <a:pt x="325" y="35"/>
                  </a:cubicBezTo>
                  <a:cubicBezTo>
                    <a:pt x="311" y="36"/>
                    <a:pt x="304" y="25"/>
                    <a:pt x="290" y="25"/>
                  </a:cubicBezTo>
                  <a:cubicBezTo>
                    <a:pt x="286" y="25"/>
                    <a:pt x="284" y="28"/>
                    <a:pt x="281" y="28"/>
                  </a:cubicBezTo>
                  <a:cubicBezTo>
                    <a:pt x="278" y="28"/>
                    <a:pt x="276" y="24"/>
                    <a:pt x="275" y="22"/>
                  </a:cubicBezTo>
                  <a:cubicBezTo>
                    <a:pt x="271" y="23"/>
                    <a:pt x="271" y="28"/>
                    <a:pt x="266" y="28"/>
                  </a:cubicBezTo>
                  <a:cubicBezTo>
                    <a:pt x="262" y="28"/>
                    <a:pt x="256" y="18"/>
                    <a:pt x="254" y="18"/>
                  </a:cubicBezTo>
                  <a:cubicBezTo>
                    <a:pt x="250" y="18"/>
                    <a:pt x="251" y="24"/>
                    <a:pt x="247" y="24"/>
                  </a:cubicBezTo>
                  <a:cubicBezTo>
                    <a:pt x="245" y="24"/>
                    <a:pt x="243" y="23"/>
                    <a:pt x="243" y="21"/>
                  </a:cubicBezTo>
                  <a:cubicBezTo>
                    <a:pt x="236" y="23"/>
                    <a:pt x="233" y="23"/>
                    <a:pt x="227" y="26"/>
                  </a:cubicBezTo>
                  <a:cubicBezTo>
                    <a:pt x="224" y="26"/>
                    <a:pt x="218" y="30"/>
                    <a:pt x="216" y="29"/>
                  </a:cubicBezTo>
                  <a:cubicBezTo>
                    <a:pt x="210" y="23"/>
                    <a:pt x="211" y="30"/>
                    <a:pt x="209" y="30"/>
                  </a:cubicBezTo>
                  <a:cubicBezTo>
                    <a:pt x="195" y="31"/>
                    <a:pt x="205" y="36"/>
                    <a:pt x="203" y="36"/>
                  </a:cubicBezTo>
                  <a:cubicBezTo>
                    <a:pt x="197" y="36"/>
                    <a:pt x="187" y="35"/>
                    <a:pt x="178" y="29"/>
                  </a:cubicBezTo>
                  <a:cubicBezTo>
                    <a:pt x="177" y="29"/>
                    <a:pt x="175" y="27"/>
                    <a:pt x="175" y="26"/>
                  </a:cubicBezTo>
                  <a:cubicBezTo>
                    <a:pt x="173" y="27"/>
                    <a:pt x="173" y="27"/>
                    <a:pt x="173" y="26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65" y="25"/>
                    <a:pt x="165" y="22"/>
                    <a:pt x="158" y="22"/>
                  </a:cubicBezTo>
                  <a:cubicBezTo>
                    <a:pt x="154" y="22"/>
                    <a:pt x="151" y="24"/>
                    <a:pt x="147" y="24"/>
                  </a:cubicBezTo>
                  <a:cubicBezTo>
                    <a:pt x="140" y="24"/>
                    <a:pt x="126" y="23"/>
                    <a:pt x="121" y="19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0" y="15"/>
                    <a:pt x="100" y="15"/>
                    <a:pt x="97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4" y="11"/>
                    <a:pt x="83" y="13"/>
                    <a:pt x="80" y="12"/>
                  </a:cubicBezTo>
                  <a:cubicBezTo>
                    <a:pt x="79" y="14"/>
                    <a:pt x="77" y="15"/>
                    <a:pt x="75" y="14"/>
                  </a:cubicBezTo>
                  <a:cubicBezTo>
                    <a:pt x="75" y="13"/>
                    <a:pt x="76" y="13"/>
                    <a:pt x="77" y="11"/>
                  </a:cubicBezTo>
                  <a:cubicBezTo>
                    <a:pt x="74" y="10"/>
                    <a:pt x="73" y="8"/>
                    <a:pt x="70" y="8"/>
                  </a:cubicBezTo>
                  <a:cubicBezTo>
                    <a:pt x="66" y="8"/>
                    <a:pt x="64" y="13"/>
                    <a:pt x="60" y="14"/>
                  </a:cubicBezTo>
                  <a:cubicBezTo>
                    <a:pt x="57" y="15"/>
                    <a:pt x="55" y="13"/>
                    <a:pt x="52" y="14"/>
                  </a:cubicBezTo>
                  <a:cubicBezTo>
                    <a:pt x="40" y="18"/>
                    <a:pt x="29" y="27"/>
                    <a:pt x="23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7" y="42"/>
                    <a:pt x="7" y="42"/>
                  </a:cubicBezTo>
                  <a:cubicBezTo>
                    <a:pt x="7" y="43"/>
                    <a:pt x="16" y="46"/>
                    <a:pt x="19" y="47"/>
                  </a:cubicBezTo>
                  <a:cubicBezTo>
                    <a:pt x="21" y="48"/>
                    <a:pt x="24" y="55"/>
                    <a:pt x="25" y="56"/>
                  </a:cubicBezTo>
                  <a:cubicBezTo>
                    <a:pt x="32" y="59"/>
                    <a:pt x="37" y="60"/>
                    <a:pt x="39" y="67"/>
                  </a:cubicBezTo>
                  <a:cubicBezTo>
                    <a:pt x="36" y="68"/>
                    <a:pt x="36" y="68"/>
                    <a:pt x="33" y="68"/>
                  </a:cubicBezTo>
                  <a:cubicBezTo>
                    <a:pt x="28" y="68"/>
                    <a:pt x="24" y="71"/>
                    <a:pt x="24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5" y="67"/>
                    <a:pt x="6" y="69"/>
                    <a:pt x="0" y="73"/>
                  </a:cubicBezTo>
                  <a:cubicBezTo>
                    <a:pt x="1" y="75"/>
                    <a:pt x="3" y="76"/>
                    <a:pt x="7" y="76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9"/>
                    <a:pt x="9" y="79"/>
                    <a:pt x="9" y="83"/>
                  </a:cubicBezTo>
                  <a:cubicBezTo>
                    <a:pt x="11" y="83"/>
                    <a:pt x="16" y="83"/>
                    <a:pt x="21" y="83"/>
                  </a:cubicBezTo>
                  <a:cubicBezTo>
                    <a:pt x="24" y="83"/>
                    <a:pt x="26" y="85"/>
                    <a:pt x="30" y="85"/>
                  </a:cubicBezTo>
                  <a:cubicBezTo>
                    <a:pt x="35" y="85"/>
                    <a:pt x="37" y="82"/>
                    <a:pt x="41" y="82"/>
                  </a:cubicBezTo>
                  <a:cubicBezTo>
                    <a:pt x="42" y="82"/>
                    <a:pt x="41" y="82"/>
                    <a:pt x="45" y="8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1" y="85"/>
                    <a:pt x="43" y="84"/>
                    <a:pt x="41" y="86"/>
                  </a:cubicBezTo>
                  <a:cubicBezTo>
                    <a:pt x="41" y="86"/>
                    <a:pt x="44" y="90"/>
                    <a:pt x="44" y="91"/>
                  </a:cubicBezTo>
                  <a:cubicBezTo>
                    <a:pt x="44" y="94"/>
                    <a:pt x="29" y="100"/>
                    <a:pt x="27" y="100"/>
                  </a:cubicBezTo>
                  <a:cubicBezTo>
                    <a:pt x="22" y="100"/>
                    <a:pt x="10" y="106"/>
                    <a:pt x="10" y="113"/>
                  </a:cubicBezTo>
                  <a:cubicBezTo>
                    <a:pt x="10" y="116"/>
                    <a:pt x="17" y="117"/>
                    <a:pt x="19" y="122"/>
                  </a:cubicBezTo>
                  <a:cubicBezTo>
                    <a:pt x="18" y="122"/>
                    <a:pt x="16" y="123"/>
                    <a:pt x="15" y="123"/>
                  </a:cubicBezTo>
                  <a:cubicBezTo>
                    <a:pt x="17" y="125"/>
                    <a:pt x="28" y="133"/>
                    <a:pt x="30" y="133"/>
                  </a:cubicBezTo>
                  <a:cubicBezTo>
                    <a:pt x="31" y="133"/>
                    <a:pt x="33" y="130"/>
                    <a:pt x="35" y="130"/>
                  </a:cubicBezTo>
                  <a:cubicBezTo>
                    <a:pt x="37" y="130"/>
                    <a:pt x="37" y="132"/>
                    <a:pt x="37" y="133"/>
                  </a:cubicBezTo>
                  <a:cubicBezTo>
                    <a:pt x="37" y="135"/>
                    <a:pt x="37" y="135"/>
                    <a:pt x="37" y="138"/>
                  </a:cubicBezTo>
                  <a:cubicBezTo>
                    <a:pt x="37" y="139"/>
                    <a:pt x="38" y="144"/>
                    <a:pt x="39" y="144"/>
                  </a:cubicBezTo>
                  <a:cubicBezTo>
                    <a:pt x="40" y="144"/>
                    <a:pt x="41" y="143"/>
                    <a:pt x="42" y="143"/>
                  </a:cubicBezTo>
                  <a:cubicBezTo>
                    <a:pt x="44" y="143"/>
                    <a:pt x="43" y="143"/>
                    <a:pt x="45" y="143"/>
                  </a:cubicBezTo>
                  <a:cubicBezTo>
                    <a:pt x="45" y="139"/>
                    <a:pt x="45" y="140"/>
                    <a:pt x="45" y="139"/>
                  </a:cubicBezTo>
                  <a:cubicBezTo>
                    <a:pt x="49" y="142"/>
                    <a:pt x="51" y="143"/>
                    <a:pt x="56" y="145"/>
                  </a:cubicBezTo>
                  <a:cubicBezTo>
                    <a:pt x="57" y="143"/>
                    <a:pt x="57" y="142"/>
                    <a:pt x="58" y="140"/>
                  </a:cubicBezTo>
                  <a:cubicBezTo>
                    <a:pt x="60" y="141"/>
                    <a:pt x="61" y="142"/>
                    <a:pt x="64" y="142"/>
                  </a:cubicBezTo>
                  <a:cubicBezTo>
                    <a:pt x="67" y="142"/>
                    <a:pt x="69" y="139"/>
                    <a:pt x="72" y="139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0" y="143"/>
                    <a:pt x="70" y="149"/>
                    <a:pt x="65" y="153"/>
                  </a:cubicBezTo>
                  <a:cubicBezTo>
                    <a:pt x="60" y="156"/>
                    <a:pt x="51" y="160"/>
                    <a:pt x="47" y="165"/>
                  </a:cubicBezTo>
                  <a:cubicBezTo>
                    <a:pt x="44" y="169"/>
                    <a:pt x="40" y="166"/>
                    <a:pt x="36" y="169"/>
                  </a:cubicBezTo>
                  <a:cubicBezTo>
                    <a:pt x="34" y="170"/>
                    <a:pt x="32" y="175"/>
                    <a:pt x="29" y="176"/>
                  </a:cubicBezTo>
                  <a:cubicBezTo>
                    <a:pt x="25" y="178"/>
                    <a:pt x="21" y="177"/>
                    <a:pt x="18" y="181"/>
                  </a:cubicBezTo>
                  <a:cubicBezTo>
                    <a:pt x="28" y="184"/>
                    <a:pt x="32" y="174"/>
                    <a:pt x="40" y="173"/>
                  </a:cubicBezTo>
                  <a:cubicBezTo>
                    <a:pt x="47" y="172"/>
                    <a:pt x="55" y="169"/>
                    <a:pt x="58" y="166"/>
                  </a:cubicBezTo>
                  <a:cubicBezTo>
                    <a:pt x="62" y="162"/>
                    <a:pt x="70" y="160"/>
                    <a:pt x="73" y="156"/>
                  </a:cubicBezTo>
                  <a:cubicBezTo>
                    <a:pt x="75" y="153"/>
                    <a:pt x="76" y="151"/>
                    <a:pt x="79" y="150"/>
                  </a:cubicBezTo>
                  <a:cubicBezTo>
                    <a:pt x="84" y="148"/>
                    <a:pt x="89" y="146"/>
                    <a:pt x="89" y="141"/>
                  </a:cubicBezTo>
                  <a:cubicBezTo>
                    <a:pt x="89" y="140"/>
                    <a:pt x="89" y="139"/>
                    <a:pt x="89" y="138"/>
                  </a:cubicBezTo>
                  <a:cubicBezTo>
                    <a:pt x="89" y="130"/>
                    <a:pt x="104" y="119"/>
                    <a:pt x="109" y="119"/>
                  </a:cubicBezTo>
                  <a:cubicBezTo>
                    <a:pt x="110" y="119"/>
                    <a:pt x="110" y="119"/>
                    <a:pt x="112" y="119"/>
                  </a:cubicBezTo>
                  <a:cubicBezTo>
                    <a:pt x="112" y="119"/>
                    <a:pt x="112" y="120"/>
                    <a:pt x="112" y="121"/>
                  </a:cubicBezTo>
                  <a:cubicBezTo>
                    <a:pt x="105" y="123"/>
                    <a:pt x="102" y="126"/>
                    <a:pt x="102" y="131"/>
                  </a:cubicBezTo>
                  <a:cubicBezTo>
                    <a:pt x="102" y="132"/>
                    <a:pt x="101" y="132"/>
                    <a:pt x="102" y="134"/>
                  </a:cubicBezTo>
                  <a:cubicBezTo>
                    <a:pt x="102" y="134"/>
                    <a:pt x="100" y="134"/>
                    <a:pt x="100" y="135"/>
                  </a:cubicBezTo>
                  <a:cubicBezTo>
                    <a:pt x="100" y="136"/>
                    <a:pt x="102" y="137"/>
                    <a:pt x="103" y="137"/>
                  </a:cubicBezTo>
                  <a:cubicBezTo>
                    <a:pt x="108" y="137"/>
                    <a:pt x="122" y="129"/>
                    <a:pt x="125" y="124"/>
                  </a:cubicBezTo>
                  <a:cubicBezTo>
                    <a:pt x="124" y="123"/>
                    <a:pt x="124" y="123"/>
                    <a:pt x="123" y="121"/>
                  </a:cubicBezTo>
                  <a:cubicBezTo>
                    <a:pt x="125" y="120"/>
                    <a:pt x="130" y="118"/>
                    <a:pt x="132" y="117"/>
                  </a:cubicBezTo>
                  <a:cubicBezTo>
                    <a:pt x="136" y="125"/>
                    <a:pt x="146" y="127"/>
                    <a:pt x="154" y="127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73" y="131"/>
                    <a:pt x="181" y="132"/>
                    <a:pt x="186" y="136"/>
                  </a:cubicBezTo>
                  <a:cubicBezTo>
                    <a:pt x="189" y="138"/>
                    <a:pt x="192" y="145"/>
                    <a:pt x="197" y="145"/>
                  </a:cubicBezTo>
                  <a:cubicBezTo>
                    <a:pt x="199" y="145"/>
                    <a:pt x="200" y="143"/>
                    <a:pt x="200" y="141"/>
                  </a:cubicBezTo>
                  <a:cubicBezTo>
                    <a:pt x="202" y="143"/>
                    <a:pt x="204" y="145"/>
                    <a:pt x="207" y="145"/>
                  </a:cubicBezTo>
                  <a:cubicBezTo>
                    <a:pt x="208" y="143"/>
                    <a:pt x="210" y="145"/>
                    <a:pt x="211" y="146"/>
                  </a:cubicBezTo>
                  <a:cubicBezTo>
                    <a:pt x="211" y="147"/>
                    <a:pt x="209" y="148"/>
                    <a:pt x="209" y="151"/>
                  </a:cubicBezTo>
                  <a:cubicBezTo>
                    <a:pt x="209" y="153"/>
                    <a:pt x="211" y="155"/>
                    <a:pt x="212" y="155"/>
                  </a:cubicBezTo>
                  <a:cubicBezTo>
                    <a:pt x="215" y="155"/>
                    <a:pt x="213" y="152"/>
                    <a:pt x="217" y="152"/>
                  </a:cubicBezTo>
                  <a:cubicBezTo>
                    <a:pt x="217" y="152"/>
                    <a:pt x="217" y="153"/>
                    <a:pt x="217" y="155"/>
                  </a:cubicBezTo>
                  <a:cubicBezTo>
                    <a:pt x="217" y="156"/>
                    <a:pt x="214" y="157"/>
                    <a:pt x="214" y="158"/>
                  </a:cubicBezTo>
                  <a:cubicBezTo>
                    <a:pt x="214" y="160"/>
                    <a:pt x="215" y="162"/>
                    <a:pt x="218" y="162"/>
                  </a:cubicBezTo>
                  <a:cubicBezTo>
                    <a:pt x="222" y="162"/>
                    <a:pt x="225" y="162"/>
                    <a:pt x="225" y="165"/>
                  </a:cubicBezTo>
                  <a:cubicBezTo>
                    <a:pt x="225" y="167"/>
                    <a:pt x="225" y="167"/>
                    <a:pt x="225" y="169"/>
                  </a:cubicBezTo>
                  <a:cubicBezTo>
                    <a:pt x="225" y="169"/>
                    <a:pt x="225" y="170"/>
                    <a:pt x="226" y="170"/>
                  </a:cubicBezTo>
                  <a:cubicBezTo>
                    <a:pt x="224" y="169"/>
                    <a:pt x="223" y="167"/>
                    <a:pt x="223" y="164"/>
                  </a:cubicBezTo>
                  <a:cubicBezTo>
                    <a:pt x="218" y="163"/>
                    <a:pt x="217" y="163"/>
                    <a:pt x="217" y="168"/>
                  </a:cubicBezTo>
                  <a:cubicBezTo>
                    <a:pt x="220" y="166"/>
                    <a:pt x="218" y="168"/>
                    <a:pt x="222" y="168"/>
                  </a:cubicBezTo>
                  <a:cubicBezTo>
                    <a:pt x="221" y="169"/>
                    <a:pt x="222" y="171"/>
                    <a:pt x="222" y="173"/>
                  </a:cubicBezTo>
                  <a:cubicBezTo>
                    <a:pt x="222" y="173"/>
                    <a:pt x="225" y="178"/>
                    <a:pt x="227" y="178"/>
                  </a:cubicBezTo>
                  <a:cubicBezTo>
                    <a:pt x="228" y="178"/>
                    <a:pt x="228" y="177"/>
                    <a:pt x="228" y="175"/>
                  </a:cubicBezTo>
                  <a:cubicBezTo>
                    <a:pt x="228" y="174"/>
                    <a:pt x="228" y="172"/>
                    <a:pt x="227" y="171"/>
                  </a:cubicBezTo>
                  <a:cubicBezTo>
                    <a:pt x="229" y="173"/>
                    <a:pt x="232" y="175"/>
                    <a:pt x="235" y="175"/>
                  </a:cubicBezTo>
                  <a:cubicBezTo>
                    <a:pt x="236" y="175"/>
                    <a:pt x="236" y="175"/>
                    <a:pt x="238" y="175"/>
                  </a:cubicBezTo>
                  <a:cubicBezTo>
                    <a:pt x="238" y="176"/>
                    <a:pt x="239" y="177"/>
                    <a:pt x="239" y="178"/>
                  </a:cubicBezTo>
                  <a:cubicBezTo>
                    <a:pt x="239" y="181"/>
                    <a:pt x="238" y="187"/>
                    <a:pt x="241" y="188"/>
                  </a:cubicBezTo>
                  <a:cubicBezTo>
                    <a:pt x="243" y="189"/>
                    <a:pt x="245" y="189"/>
                    <a:pt x="246" y="190"/>
                  </a:cubicBezTo>
                  <a:cubicBezTo>
                    <a:pt x="248" y="192"/>
                    <a:pt x="246" y="195"/>
                    <a:pt x="249" y="197"/>
                  </a:cubicBezTo>
                  <a:cubicBezTo>
                    <a:pt x="249" y="197"/>
                    <a:pt x="255" y="201"/>
                    <a:pt x="255" y="201"/>
                  </a:cubicBezTo>
                  <a:cubicBezTo>
                    <a:pt x="256" y="206"/>
                    <a:pt x="257" y="213"/>
                    <a:pt x="265" y="213"/>
                  </a:cubicBezTo>
                  <a:cubicBezTo>
                    <a:pt x="266" y="217"/>
                    <a:pt x="274" y="214"/>
                    <a:pt x="276" y="220"/>
                  </a:cubicBezTo>
                  <a:cubicBezTo>
                    <a:pt x="276" y="222"/>
                    <a:pt x="282" y="223"/>
                    <a:pt x="284" y="225"/>
                  </a:cubicBezTo>
                  <a:cubicBezTo>
                    <a:pt x="285" y="226"/>
                    <a:pt x="286" y="227"/>
                    <a:pt x="287" y="227"/>
                  </a:cubicBezTo>
                  <a:cubicBezTo>
                    <a:pt x="287" y="227"/>
                    <a:pt x="287" y="227"/>
                    <a:pt x="287" y="227"/>
                  </a:cubicBezTo>
                  <a:cubicBezTo>
                    <a:pt x="288" y="227"/>
                    <a:pt x="290" y="230"/>
                    <a:pt x="290" y="232"/>
                  </a:cubicBezTo>
                  <a:cubicBezTo>
                    <a:pt x="290" y="234"/>
                    <a:pt x="288" y="237"/>
                    <a:pt x="286" y="238"/>
                  </a:cubicBezTo>
                  <a:cubicBezTo>
                    <a:pt x="285" y="236"/>
                    <a:pt x="283" y="234"/>
                    <a:pt x="280" y="234"/>
                  </a:cubicBezTo>
                  <a:cubicBezTo>
                    <a:pt x="279" y="234"/>
                    <a:pt x="276" y="234"/>
                    <a:pt x="276" y="236"/>
                  </a:cubicBezTo>
                  <a:cubicBezTo>
                    <a:pt x="276" y="241"/>
                    <a:pt x="282" y="243"/>
                    <a:pt x="282" y="248"/>
                  </a:cubicBezTo>
                  <a:cubicBezTo>
                    <a:pt x="282" y="255"/>
                    <a:pt x="276" y="267"/>
                    <a:pt x="278" y="273"/>
                  </a:cubicBezTo>
                  <a:cubicBezTo>
                    <a:pt x="280" y="279"/>
                    <a:pt x="278" y="287"/>
                    <a:pt x="281" y="292"/>
                  </a:cubicBezTo>
                  <a:cubicBezTo>
                    <a:pt x="279" y="293"/>
                    <a:pt x="277" y="294"/>
                    <a:pt x="278" y="296"/>
                  </a:cubicBezTo>
                  <a:cubicBezTo>
                    <a:pt x="282" y="303"/>
                    <a:pt x="287" y="313"/>
                    <a:pt x="292" y="314"/>
                  </a:cubicBezTo>
                  <a:cubicBezTo>
                    <a:pt x="291" y="323"/>
                    <a:pt x="297" y="326"/>
                    <a:pt x="300" y="334"/>
                  </a:cubicBezTo>
                  <a:cubicBezTo>
                    <a:pt x="301" y="335"/>
                    <a:pt x="300" y="339"/>
                    <a:pt x="302" y="339"/>
                  </a:cubicBezTo>
                  <a:cubicBezTo>
                    <a:pt x="310" y="343"/>
                    <a:pt x="322" y="347"/>
                    <a:pt x="325" y="355"/>
                  </a:cubicBezTo>
                  <a:cubicBezTo>
                    <a:pt x="325" y="355"/>
                    <a:pt x="325" y="355"/>
                    <a:pt x="325" y="355"/>
                  </a:cubicBezTo>
                  <a:cubicBezTo>
                    <a:pt x="325" y="360"/>
                    <a:pt x="328" y="362"/>
                    <a:pt x="331" y="366"/>
                  </a:cubicBezTo>
                  <a:cubicBezTo>
                    <a:pt x="332" y="368"/>
                    <a:pt x="332" y="375"/>
                    <a:pt x="334" y="376"/>
                  </a:cubicBezTo>
                  <a:cubicBezTo>
                    <a:pt x="338" y="379"/>
                    <a:pt x="342" y="384"/>
                    <a:pt x="345" y="389"/>
                  </a:cubicBezTo>
                  <a:cubicBezTo>
                    <a:pt x="347" y="391"/>
                    <a:pt x="342" y="391"/>
                    <a:pt x="341" y="391"/>
                  </a:cubicBezTo>
                  <a:cubicBezTo>
                    <a:pt x="343" y="394"/>
                    <a:pt x="348" y="393"/>
                    <a:pt x="351" y="396"/>
                  </a:cubicBezTo>
                  <a:cubicBezTo>
                    <a:pt x="353" y="399"/>
                    <a:pt x="357" y="401"/>
                    <a:pt x="357" y="404"/>
                  </a:cubicBezTo>
                  <a:cubicBezTo>
                    <a:pt x="357" y="410"/>
                    <a:pt x="357" y="410"/>
                    <a:pt x="357" y="410"/>
                  </a:cubicBezTo>
                  <a:cubicBezTo>
                    <a:pt x="357" y="411"/>
                    <a:pt x="358" y="411"/>
                    <a:pt x="360" y="412"/>
                  </a:cubicBezTo>
                  <a:cubicBezTo>
                    <a:pt x="362" y="413"/>
                    <a:pt x="365" y="419"/>
                    <a:pt x="369" y="419"/>
                  </a:cubicBezTo>
                  <a:cubicBezTo>
                    <a:pt x="369" y="420"/>
                    <a:pt x="372" y="423"/>
                    <a:pt x="372" y="423"/>
                  </a:cubicBezTo>
                  <a:cubicBezTo>
                    <a:pt x="373" y="423"/>
                    <a:pt x="374" y="421"/>
                    <a:pt x="374" y="420"/>
                  </a:cubicBezTo>
                  <a:cubicBezTo>
                    <a:pt x="374" y="418"/>
                    <a:pt x="371" y="414"/>
                    <a:pt x="370" y="416"/>
                  </a:cubicBezTo>
                  <a:cubicBezTo>
                    <a:pt x="365" y="413"/>
                    <a:pt x="364" y="408"/>
                    <a:pt x="362" y="402"/>
                  </a:cubicBezTo>
                  <a:cubicBezTo>
                    <a:pt x="361" y="397"/>
                    <a:pt x="356" y="395"/>
                    <a:pt x="355" y="390"/>
                  </a:cubicBezTo>
                  <a:cubicBezTo>
                    <a:pt x="353" y="386"/>
                    <a:pt x="353" y="384"/>
                    <a:pt x="350" y="380"/>
                  </a:cubicBezTo>
                  <a:cubicBezTo>
                    <a:pt x="348" y="378"/>
                    <a:pt x="345" y="378"/>
                    <a:pt x="343" y="375"/>
                  </a:cubicBezTo>
                  <a:cubicBezTo>
                    <a:pt x="341" y="371"/>
                    <a:pt x="339" y="368"/>
                    <a:pt x="339" y="363"/>
                  </a:cubicBezTo>
                  <a:cubicBezTo>
                    <a:pt x="339" y="362"/>
                    <a:pt x="339" y="361"/>
                    <a:pt x="339" y="360"/>
                  </a:cubicBezTo>
                  <a:cubicBezTo>
                    <a:pt x="342" y="363"/>
                    <a:pt x="346" y="363"/>
                    <a:pt x="350" y="365"/>
                  </a:cubicBezTo>
                  <a:cubicBezTo>
                    <a:pt x="352" y="366"/>
                    <a:pt x="351" y="371"/>
                    <a:pt x="353" y="373"/>
                  </a:cubicBezTo>
                  <a:cubicBezTo>
                    <a:pt x="355" y="375"/>
                    <a:pt x="355" y="379"/>
                    <a:pt x="357" y="381"/>
                  </a:cubicBezTo>
                  <a:cubicBezTo>
                    <a:pt x="359" y="383"/>
                    <a:pt x="361" y="386"/>
                    <a:pt x="364" y="389"/>
                  </a:cubicBezTo>
                  <a:cubicBezTo>
                    <a:pt x="365" y="388"/>
                    <a:pt x="365" y="388"/>
                    <a:pt x="367" y="389"/>
                  </a:cubicBezTo>
                  <a:cubicBezTo>
                    <a:pt x="367" y="394"/>
                    <a:pt x="374" y="394"/>
                    <a:pt x="376" y="398"/>
                  </a:cubicBezTo>
                  <a:cubicBezTo>
                    <a:pt x="377" y="401"/>
                    <a:pt x="375" y="403"/>
                    <a:pt x="377" y="405"/>
                  </a:cubicBezTo>
                  <a:cubicBezTo>
                    <a:pt x="380" y="407"/>
                    <a:pt x="383" y="408"/>
                    <a:pt x="385" y="411"/>
                  </a:cubicBezTo>
                  <a:cubicBezTo>
                    <a:pt x="390" y="415"/>
                    <a:pt x="398" y="422"/>
                    <a:pt x="401" y="430"/>
                  </a:cubicBezTo>
                  <a:cubicBezTo>
                    <a:pt x="401" y="432"/>
                    <a:pt x="403" y="433"/>
                    <a:pt x="403" y="435"/>
                  </a:cubicBezTo>
                  <a:cubicBezTo>
                    <a:pt x="403" y="438"/>
                    <a:pt x="401" y="439"/>
                    <a:pt x="401" y="442"/>
                  </a:cubicBezTo>
                  <a:cubicBezTo>
                    <a:pt x="401" y="444"/>
                    <a:pt x="402" y="446"/>
                    <a:pt x="404" y="446"/>
                  </a:cubicBezTo>
                  <a:cubicBezTo>
                    <a:pt x="405" y="449"/>
                    <a:pt x="412" y="451"/>
                    <a:pt x="415" y="454"/>
                  </a:cubicBezTo>
                  <a:cubicBezTo>
                    <a:pt x="415" y="454"/>
                    <a:pt x="416" y="454"/>
                    <a:pt x="417" y="455"/>
                  </a:cubicBezTo>
                  <a:cubicBezTo>
                    <a:pt x="420" y="457"/>
                    <a:pt x="422" y="456"/>
                    <a:pt x="425" y="457"/>
                  </a:cubicBezTo>
                  <a:cubicBezTo>
                    <a:pt x="428" y="459"/>
                    <a:pt x="429" y="462"/>
                    <a:pt x="432" y="463"/>
                  </a:cubicBezTo>
                  <a:cubicBezTo>
                    <a:pt x="434" y="463"/>
                    <a:pt x="436" y="462"/>
                    <a:pt x="438" y="463"/>
                  </a:cubicBezTo>
                  <a:cubicBezTo>
                    <a:pt x="441" y="464"/>
                    <a:pt x="448" y="470"/>
                    <a:pt x="451" y="470"/>
                  </a:cubicBezTo>
                  <a:cubicBezTo>
                    <a:pt x="453" y="470"/>
                    <a:pt x="454" y="469"/>
                    <a:pt x="456" y="470"/>
                  </a:cubicBezTo>
                  <a:cubicBezTo>
                    <a:pt x="457" y="471"/>
                    <a:pt x="459" y="472"/>
                    <a:pt x="461" y="472"/>
                  </a:cubicBezTo>
                  <a:cubicBezTo>
                    <a:pt x="465" y="472"/>
                    <a:pt x="465" y="468"/>
                    <a:pt x="469" y="468"/>
                  </a:cubicBezTo>
                  <a:cubicBezTo>
                    <a:pt x="471" y="468"/>
                    <a:pt x="472" y="467"/>
                    <a:pt x="474" y="471"/>
                  </a:cubicBezTo>
                  <a:cubicBezTo>
                    <a:pt x="476" y="471"/>
                    <a:pt x="476" y="471"/>
                    <a:pt x="476" y="471"/>
                  </a:cubicBezTo>
                  <a:cubicBezTo>
                    <a:pt x="482" y="471"/>
                    <a:pt x="483" y="478"/>
                    <a:pt x="490" y="482"/>
                  </a:cubicBezTo>
                  <a:cubicBezTo>
                    <a:pt x="494" y="484"/>
                    <a:pt x="497" y="483"/>
                    <a:pt x="502" y="485"/>
                  </a:cubicBezTo>
                  <a:cubicBezTo>
                    <a:pt x="505" y="486"/>
                    <a:pt x="507" y="488"/>
                    <a:pt x="511" y="488"/>
                  </a:cubicBezTo>
                  <a:cubicBezTo>
                    <a:pt x="513" y="488"/>
                    <a:pt x="514" y="487"/>
                    <a:pt x="516" y="487"/>
                  </a:cubicBezTo>
                  <a:cubicBezTo>
                    <a:pt x="516" y="487"/>
                    <a:pt x="516" y="487"/>
                    <a:pt x="517" y="487"/>
                  </a:cubicBezTo>
                  <a:cubicBezTo>
                    <a:pt x="518" y="491"/>
                    <a:pt x="522" y="494"/>
                    <a:pt x="526" y="498"/>
                  </a:cubicBezTo>
                  <a:cubicBezTo>
                    <a:pt x="527" y="499"/>
                    <a:pt x="528" y="500"/>
                    <a:pt x="529" y="502"/>
                  </a:cubicBezTo>
                  <a:cubicBezTo>
                    <a:pt x="530" y="505"/>
                    <a:pt x="528" y="507"/>
                    <a:pt x="531" y="511"/>
                  </a:cubicBezTo>
                  <a:cubicBezTo>
                    <a:pt x="533" y="511"/>
                    <a:pt x="533" y="511"/>
                    <a:pt x="533" y="511"/>
                  </a:cubicBezTo>
                  <a:cubicBezTo>
                    <a:pt x="533" y="511"/>
                    <a:pt x="533" y="510"/>
                    <a:pt x="533" y="509"/>
                  </a:cubicBezTo>
                  <a:cubicBezTo>
                    <a:pt x="533" y="509"/>
                    <a:pt x="541" y="514"/>
                    <a:pt x="542" y="515"/>
                  </a:cubicBezTo>
                  <a:cubicBezTo>
                    <a:pt x="543" y="517"/>
                    <a:pt x="543" y="519"/>
                    <a:pt x="546" y="520"/>
                  </a:cubicBezTo>
                  <a:cubicBezTo>
                    <a:pt x="546" y="520"/>
                    <a:pt x="547" y="521"/>
                    <a:pt x="547" y="521"/>
                  </a:cubicBezTo>
                  <a:cubicBezTo>
                    <a:pt x="549" y="521"/>
                    <a:pt x="552" y="520"/>
                    <a:pt x="554" y="521"/>
                  </a:cubicBezTo>
                  <a:cubicBezTo>
                    <a:pt x="556" y="523"/>
                    <a:pt x="558" y="527"/>
                    <a:pt x="562" y="527"/>
                  </a:cubicBezTo>
                  <a:cubicBezTo>
                    <a:pt x="563" y="527"/>
                    <a:pt x="565" y="526"/>
                    <a:pt x="565" y="524"/>
                  </a:cubicBezTo>
                  <a:cubicBezTo>
                    <a:pt x="565" y="524"/>
                    <a:pt x="563" y="523"/>
                    <a:pt x="563" y="522"/>
                  </a:cubicBezTo>
                  <a:cubicBezTo>
                    <a:pt x="563" y="520"/>
                    <a:pt x="570" y="516"/>
                    <a:pt x="571" y="516"/>
                  </a:cubicBezTo>
                  <a:cubicBezTo>
                    <a:pt x="574" y="516"/>
                    <a:pt x="574" y="519"/>
                    <a:pt x="577" y="520"/>
                  </a:cubicBezTo>
                  <a:cubicBezTo>
                    <a:pt x="576" y="521"/>
                    <a:pt x="575" y="521"/>
                    <a:pt x="575" y="522"/>
                  </a:cubicBezTo>
                  <a:cubicBezTo>
                    <a:pt x="575" y="523"/>
                    <a:pt x="578" y="524"/>
                    <a:pt x="578" y="524"/>
                  </a:cubicBezTo>
                  <a:cubicBezTo>
                    <a:pt x="578" y="524"/>
                    <a:pt x="578" y="524"/>
                    <a:pt x="579" y="524"/>
                  </a:cubicBezTo>
                  <a:cubicBezTo>
                    <a:pt x="578" y="524"/>
                    <a:pt x="578" y="525"/>
                    <a:pt x="578" y="525"/>
                  </a:cubicBezTo>
                  <a:cubicBezTo>
                    <a:pt x="578" y="529"/>
                    <a:pt x="582" y="529"/>
                    <a:pt x="582" y="533"/>
                  </a:cubicBezTo>
                  <a:cubicBezTo>
                    <a:pt x="582" y="536"/>
                    <a:pt x="580" y="537"/>
                    <a:pt x="580" y="539"/>
                  </a:cubicBezTo>
                  <a:cubicBezTo>
                    <a:pt x="580" y="541"/>
                    <a:pt x="581" y="542"/>
                    <a:pt x="581" y="544"/>
                  </a:cubicBezTo>
                  <a:cubicBezTo>
                    <a:pt x="581" y="545"/>
                    <a:pt x="581" y="545"/>
                    <a:pt x="581" y="545"/>
                  </a:cubicBezTo>
                  <a:cubicBezTo>
                    <a:pt x="581" y="547"/>
                    <a:pt x="581" y="547"/>
                    <a:pt x="581" y="547"/>
                  </a:cubicBezTo>
                  <a:cubicBezTo>
                    <a:pt x="581" y="548"/>
                    <a:pt x="582" y="549"/>
                    <a:pt x="583" y="549"/>
                  </a:cubicBezTo>
                  <a:cubicBezTo>
                    <a:pt x="582" y="556"/>
                    <a:pt x="576" y="554"/>
                    <a:pt x="574" y="559"/>
                  </a:cubicBezTo>
                  <a:cubicBezTo>
                    <a:pt x="572" y="563"/>
                    <a:pt x="571" y="569"/>
                    <a:pt x="564" y="569"/>
                  </a:cubicBezTo>
                  <a:cubicBezTo>
                    <a:pt x="565" y="579"/>
                    <a:pt x="560" y="578"/>
                    <a:pt x="560" y="583"/>
                  </a:cubicBezTo>
                  <a:cubicBezTo>
                    <a:pt x="560" y="586"/>
                    <a:pt x="560" y="591"/>
                    <a:pt x="563" y="591"/>
                  </a:cubicBezTo>
                  <a:cubicBezTo>
                    <a:pt x="565" y="591"/>
                    <a:pt x="565" y="590"/>
                    <a:pt x="567" y="591"/>
                  </a:cubicBezTo>
                  <a:cubicBezTo>
                    <a:pt x="566" y="595"/>
                    <a:pt x="562" y="595"/>
                    <a:pt x="560" y="599"/>
                  </a:cubicBezTo>
                  <a:cubicBezTo>
                    <a:pt x="559" y="600"/>
                    <a:pt x="557" y="603"/>
                    <a:pt x="557" y="606"/>
                  </a:cubicBezTo>
                  <a:cubicBezTo>
                    <a:pt x="557" y="610"/>
                    <a:pt x="560" y="614"/>
                    <a:pt x="563" y="617"/>
                  </a:cubicBezTo>
                  <a:cubicBezTo>
                    <a:pt x="564" y="618"/>
                    <a:pt x="566" y="617"/>
                    <a:pt x="566" y="619"/>
                  </a:cubicBezTo>
                  <a:cubicBezTo>
                    <a:pt x="567" y="620"/>
                    <a:pt x="567" y="623"/>
                    <a:pt x="569" y="625"/>
                  </a:cubicBezTo>
                  <a:cubicBezTo>
                    <a:pt x="570" y="626"/>
                    <a:pt x="571" y="625"/>
                    <a:pt x="572" y="627"/>
                  </a:cubicBezTo>
                  <a:cubicBezTo>
                    <a:pt x="574" y="631"/>
                    <a:pt x="575" y="634"/>
                    <a:pt x="577" y="639"/>
                  </a:cubicBezTo>
                  <a:cubicBezTo>
                    <a:pt x="579" y="644"/>
                    <a:pt x="583" y="648"/>
                    <a:pt x="585" y="654"/>
                  </a:cubicBezTo>
                  <a:cubicBezTo>
                    <a:pt x="586" y="657"/>
                    <a:pt x="589" y="659"/>
                    <a:pt x="589" y="662"/>
                  </a:cubicBezTo>
                  <a:cubicBezTo>
                    <a:pt x="589" y="665"/>
                    <a:pt x="588" y="667"/>
                    <a:pt x="590" y="669"/>
                  </a:cubicBezTo>
                  <a:cubicBezTo>
                    <a:pt x="594" y="673"/>
                    <a:pt x="597" y="676"/>
                    <a:pt x="604" y="678"/>
                  </a:cubicBezTo>
                  <a:cubicBezTo>
                    <a:pt x="607" y="679"/>
                    <a:pt x="608" y="680"/>
                    <a:pt x="611" y="683"/>
                  </a:cubicBezTo>
                  <a:cubicBezTo>
                    <a:pt x="614" y="685"/>
                    <a:pt x="616" y="685"/>
                    <a:pt x="619" y="687"/>
                  </a:cubicBezTo>
                  <a:cubicBezTo>
                    <a:pt x="623" y="689"/>
                    <a:pt x="627" y="692"/>
                    <a:pt x="629" y="698"/>
                  </a:cubicBezTo>
                  <a:cubicBezTo>
                    <a:pt x="630" y="700"/>
                    <a:pt x="631" y="713"/>
                    <a:pt x="631" y="716"/>
                  </a:cubicBezTo>
                  <a:cubicBezTo>
                    <a:pt x="631" y="719"/>
                    <a:pt x="629" y="725"/>
                    <a:pt x="629" y="729"/>
                  </a:cubicBezTo>
                  <a:cubicBezTo>
                    <a:pt x="629" y="731"/>
                    <a:pt x="629" y="731"/>
                    <a:pt x="629" y="739"/>
                  </a:cubicBezTo>
                  <a:cubicBezTo>
                    <a:pt x="629" y="741"/>
                    <a:pt x="629" y="745"/>
                    <a:pt x="629" y="746"/>
                  </a:cubicBezTo>
                  <a:cubicBezTo>
                    <a:pt x="629" y="747"/>
                    <a:pt x="629" y="748"/>
                    <a:pt x="629" y="749"/>
                  </a:cubicBezTo>
                  <a:cubicBezTo>
                    <a:pt x="629" y="756"/>
                    <a:pt x="623" y="762"/>
                    <a:pt x="623" y="771"/>
                  </a:cubicBezTo>
                  <a:cubicBezTo>
                    <a:pt x="623" y="774"/>
                    <a:pt x="620" y="777"/>
                    <a:pt x="621" y="781"/>
                  </a:cubicBezTo>
                  <a:cubicBezTo>
                    <a:pt x="621" y="798"/>
                    <a:pt x="621" y="798"/>
                    <a:pt x="621" y="798"/>
                  </a:cubicBezTo>
                  <a:cubicBezTo>
                    <a:pt x="620" y="804"/>
                    <a:pt x="620" y="808"/>
                    <a:pt x="618" y="813"/>
                  </a:cubicBezTo>
                  <a:cubicBezTo>
                    <a:pt x="618" y="814"/>
                    <a:pt x="617" y="814"/>
                    <a:pt x="616" y="814"/>
                  </a:cubicBezTo>
                  <a:cubicBezTo>
                    <a:pt x="615" y="816"/>
                    <a:pt x="615" y="819"/>
                    <a:pt x="614" y="821"/>
                  </a:cubicBezTo>
                  <a:cubicBezTo>
                    <a:pt x="612" y="824"/>
                    <a:pt x="609" y="829"/>
                    <a:pt x="609" y="834"/>
                  </a:cubicBezTo>
                  <a:cubicBezTo>
                    <a:pt x="609" y="836"/>
                    <a:pt x="609" y="842"/>
                    <a:pt x="610" y="842"/>
                  </a:cubicBezTo>
                  <a:cubicBezTo>
                    <a:pt x="610" y="842"/>
                    <a:pt x="611" y="843"/>
                    <a:pt x="611" y="845"/>
                  </a:cubicBezTo>
                  <a:cubicBezTo>
                    <a:pt x="611" y="846"/>
                    <a:pt x="610" y="846"/>
                    <a:pt x="609" y="846"/>
                  </a:cubicBezTo>
                  <a:cubicBezTo>
                    <a:pt x="608" y="850"/>
                    <a:pt x="606" y="852"/>
                    <a:pt x="606" y="856"/>
                  </a:cubicBezTo>
                  <a:cubicBezTo>
                    <a:pt x="606" y="859"/>
                    <a:pt x="608" y="864"/>
                    <a:pt x="610" y="864"/>
                  </a:cubicBezTo>
                  <a:cubicBezTo>
                    <a:pt x="611" y="864"/>
                    <a:pt x="612" y="862"/>
                    <a:pt x="614" y="862"/>
                  </a:cubicBezTo>
                  <a:cubicBezTo>
                    <a:pt x="615" y="861"/>
                    <a:pt x="613" y="862"/>
                    <a:pt x="617" y="862"/>
                  </a:cubicBezTo>
                  <a:cubicBezTo>
                    <a:pt x="617" y="865"/>
                    <a:pt x="617" y="865"/>
                    <a:pt x="617" y="865"/>
                  </a:cubicBezTo>
                  <a:cubicBezTo>
                    <a:pt x="609" y="899"/>
                    <a:pt x="609" y="899"/>
                    <a:pt x="609" y="899"/>
                  </a:cubicBezTo>
                  <a:cubicBezTo>
                    <a:pt x="605" y="899"/>
                    <a:pt x="606" y="893"/>
                    <a:pt x="602" y="893"/>
                  </a:cubicBezTo>
                  <a:cubicBezTo>
                    <a:pt x="601" y="893"/>
                    <a:pt x="600" y="895"/>
                    <a:pt x="600" y="895"/>
                  </a:cubicBezTo>
                  <a:cubicBezTo>
                    <a:pt x="601" y="895"/>
                    <a:pt x="601" y="895"/>
                    <a:pt x="601" y="895"/>
                  </a:cubicBezTo>
                  <a:cubicBezTo>
                    <a:pt x="601" y="899"/>
                    <a:pt x="601" y="899"/>
                    <a:pt x="601" y="899"/>
                  </a:cubicBezTo>
                  <a:cubicBezTo>
                    <a:pt x="601" y="902"/>
                    <a:pt x="603" y="905"/>
                    <a:pt x="603" y="907"/>
                  </a:cubicBezTo>
                  <a:cubicBezTo>
                    <a:pt x="603" y="911"/>
                    <a:pt x="598" y="912"/>
                    <a:pt x="598" y="916"/>
                  </a:cubicBezTo>
                  <a:cubicBezTo>
                    <a:pt x="598" y="920"/>
                    <a:pt x="601" y="928"/>
                    <a:pt x="601" y="933"/>
                  </a:cubicBezTo>
                  <a:cubicBezTo>
                    <a:pt x="601" y="934"/>
                    <a:pt x="601" y="935"/>
                    <a:pt x="601" y="936"/>
                  </a:cubicBezTo>
                  <a:cubicBezTo>
                    <a:pt x="601" y="941"/>
                    <a:pt x="607" y="940"/>
                    <a:pt x="607" y="946"/>
                  </a:cubicBezTo>
                  <a:cubicBezTo>
                    <a:pt x="607" y="947"/>
                    <a:pt x="606" y="948"/>
                    <a:pt x="605" y="950"/>
                  </a:cubicBezTo>
                  <a:cubicBezTo>
                    <a:pt x="606" y="950"/>
                    <a:pt x="606" y="950"/>
                    <a:pt x="607" y="951"/>
                  </a:cubicBezTo>
                  <a:cubicBezTo>
                    <a:pt x="607" y="953"/>
                    <a:pt x="603" y="953"/>
                    <a:pt x="603" y="955"/>
                  </a:cubicBezTo>
                  <a:cubicBezTo>
                    <a:pt x="603" y="955"/>
                    <a:pt x="604" y="956"/>
                    <a:pt x="605" y="957"/>
                  </a:cubicBezTo>
                  <a:cubicBezTo>
                    <a:pt x="608" y="960"/>
                    <a:pt x="610" y="964"/>
                    <a:pt x="616" y="964"/>
                  </a:cubicBezTo>
                  <a:cubicBezTo>
                    <a:pt x="616" y="965"/>
                    <a:pt x="617" y="967"/>
                    <a:pt x="618" y="967"/>
                  </a:cubicBezTo>
                  <a:cubicBezTo>
                    <a:pt x="620" y="967"/>
                    <a:pt x="621" y="967"/>
                    <a:pt x="623" y="967"/>
                  </a:cubicBezTo>
                  <a:cubicBezTo>
                    <a:pt x="623" y="971"/>
                    <a:pt x="628" y="971"/>
                    <a:pt x="631" y="972"/>
                  </a:cubicBezTo>
                  <a:cubicBezTo>
                    <a:pt x="635" y="973"/>
                    <a:pt x="633" y="979"/>
                    <a:pt x="638" y="979"/>
                  </a:cubicBezTo>
                  <a:cubicBezTo>
                    <a:pt x="640" y="979"/>
                    <a:pt x="642" y="979"/>
                    <a:pt x="645" y="979"/>
                  </a:cubicBezTo>
                  <a:cubicBezTo>
                    <a:pt x="645" y="979"/>
                    <a:pt x="646" y="979"/>
                    <a:pt x="647" y="979"/>
                  </a:cubicBezTo>
                  <a:cubicBezTo>
                    <a:pt x="648" y="979"/>
                    <a:pt x="648" y="979"/>
                    <a:pt x="649" y="979"/>
                  </a:cubicBezTo>
                  <a:cubicBezTo>
                    <a:pt x="651" y="979"/>
                    <a:pt x="657" y="974"/>
                    <a:pt x="660" y="974"/>
                  </a:cubicBezTo>
                  <a:cubicBezTo>
                    <a:pt x="662" y="974"/>
                    <a:pt x="663" y="974"/>
                    <a:pt x="664" y="973"/>
                  </a:cubicBezTo>
                  <a:cubicBezTo>
                    <a:pt x="658" y="970"/>
                    <a:pt x="652" y="968"/>
                    <a:pt x="647" y="963"/>
                  </a:cubicBezTo>
                  <a:cubicBezTo>
                    <a:pt x="644" y="960"/>
                    <a:pt x="644" y="949"/>
                    <a:pt x="640" y="947"/>
                  </a:cubicBezTo>
                  <a:cubicBezTo>
                    <a:pt x="639" y="947"/>
                    <a:pt x="637" y="944"/>
                    <a:pt x="637" y="942"/>
                  </a:cubicBezTo>
                  <a:cubicBezTo>
                    <a:pt x="637" y="937"/>
                    <a:pt x="638" y="934"/>
                    <a:pt x="640" y="931"/>
                  </a:cubicBezTo>
                  <a:cubicBezTo>
                    <a:pt x="643" y="929"/>
                    <a:pt x="646" y="931"/>
                    <a:pt x="648" y="928"/>
                  </a:cubicBezTo>
                  <a:cubicBezTo>
                    <a:pt x="649" y="925"/>
                    <a:pt x="648" y="922"/>
                    <a:pt x="650" y="920"/>
                  </a:cubicBezTo>
                  <a:cubicBezTo>
                    <a:pt x="653" y="917"/>
                    <a:pt x="659" y="916"/>
                    <a:pt x="659" y="910"/>
                  </a:cubicBezTo>
                  <a:cubicBezTo>
                    <a:pt x="659" y="903"/>
                    <a:pt x="649" y="906"/>
                    <a:pt x="649" y="897"/>
                  </a:cubicBezTo>
                  <a:cubicBezTo>
                    <a:pt x="649" y="893"/>
                    <a:pt x="652" y="890"/>
                    <a:pt x="656" y="889"/>
                  </a:cubicBezTo>
                  <a:cubicBezTo>
                    <a:pt x="657" y="889"/>
                    <a:pt x="661" y="889"/>
                    <a:pt x="662" y="886"/>
                  </a:cubicBezTo>
                  <a:cubicBezTo>
                    <a:pt x="663" y="880"/>
                    <a:pt x="663" y="876"/>
                    <a:pt x="667" y="872"/>
                  </a:cubicBezTo>
                  <a:cubicBezTo>
                    <a:pt x="666" y="872"/>
                    <a:pt x="665" y="871"/>
                    <a:pt x="665" y="869"/>
                  </a:cubicBezTo>
                  <a:cubicBezTo>
                    <a:pt x="667" y="869"/>
                    <a:pt x="668" y="871"/>
                    <a:pt x="671" y="871"/>
                  </a:cubicBezTo>
                  <a:cubicBezTo>
                    <a:pt x="671" y="871"/>
                    <a:pt x="673" y="869"/>
                    <a:pt x="673" y="868"/>
                  </a:cubicBezTo>
                  <a:cubicBezTo>
                    <a:pt x="673" y="867"/>
                    <a:pt x="672" y="867"/>
                    <a:pt x="671" y="866"/>
                  </a:cubicBezTo>
                  <a:cubicBezTo>
                    <a:pt x="670" y="866"/>
                    <a:pt x="669" y="867"/>
                    <a:pt x="668" y="867"/>
                  </a:cubicBezTo>
                  <a:cubicBezTo>
                    <a:pt x="666" y="867"/>
                    <a:pt x="663" y="861"/>
                    <a:pt x="663" y="858"/>
                  </a:cubicBezTo>
                  <a:cubicBezTo>
                    <a:pt x="663" y="857"/>
                    <a:pt x="664" y="856"/>
                    <a:pt x="665" y="856"/>
                  </a:cubicBezTo>
                  <a:cubicBezTo>
                    <a:pt x="670" y="856"/>
                    <a:pt x="671" y="859"/>
                    <a:pt x="676" y="859"/>
                  </a:cubicBezTo>
                  <a:cubicBezTo>
                    <a:pt x="677" y="859"/>
                    <a:pt x="681" y="857"/>
                    <a:pt x="681" y="856"/>
                  </a:cubicBezTo>
                  <a:cubicBezTo>
                    <a:pt x="681" y="855"/>
                    <a:pt x="681" y="854"/>
                    <a:pt x="681" y="854"/>
                  </a:cubicBezTo>
                  <a:cubicBezTo>
                    <a:pt x="681" y="851"/>
                    <a:pt x="680" y="844"/>
                    <a:pt x="683" y="841"/>
                  </a:cubicBezTo>
                  <a:cubicBezTo>
                    <a:pt x="685" y="839"/>
                    <a:pt x="692" y="841"/>
                    <a:pt x="696" y="840"/>
                  </a:cubicBezTo>
                  <a:cubicBezTo>
                    <a:pt x="702" y="838"/>
                    <a:pt x="706" y="839"/>
                    <a:pt x="710" y="836"/>
                  </a:cubicBezTo>
                  <a:cubicBezTo>
                    <a:pt x="712" y="833"/>
                    <a:pt x="714" y="832"/>
                    <a:pt x="716" y="829"/>
                  </a:cubicBezTo>
                  <a:cubicBezTo>
                    <a:pt x="717" y="827"/>
                    <a:pt x="717" y="825"/>
                    <a:pt x="717" y="823"/>
                  </a:cubicBezTo>
                  <a:cubicBezTo>
                    <a:pt x="717" y="820"/>
                    <a:pt x="713" y="820"/>
                    <a:pt x="713" y="818"/>
                  </a:cubicBezTo>
                  <a:cubicBezTo>
                    <a:pt x="712" y="815"/>
                    <a:pt x="712" y="812"/>
                    <a:pt x="710" y="811"/>
                  </a:cubicBezTo>
                  <a:cubicBezTo>
                    <a:pt x="709" y="810"/>
                    <a:pt x="706" y="809"/>
                    <a:pt x="706" y="807"/>
                  </a:cubicBezTo>
                  <a:cubicBezTo>
                    <a:pt x="706" y="806"/>
                    <a:pt x="707" y="806"/>
                    <a:pt x="708" y="806"/>
                  </a:cubicBezTo>
                  <a:cubicBezTo>
                    <a:pt x="711" y="806"/>
                    <a:pt x="714" y="808"/>
                    <a:pt x="717" y="808"/>
                  </a:cubicBezTo>
                  <a:cubicBezTo>
                    <a:pt x="719" y="808"/>
                    <a:pt x="724" y="811"/>
                    <a:pt x="728" y="811"/>
                  </a:cubicBezTo>
                  <a:cubicBezTo>
                    <a:pt x="738" y="811"/>
                    <a:pt x="740" y="800"/>
                    <a:pt x="744" y="793"/>
                  </a:cubicBezTo>
                  <a:cubicBezTo>
                    <a:pt x="748" y="787"/>
                    <a:pt x="753" y="786"/>
                    <a:pt x="757" y="780"/>
                  </a:cubicBezTo>
                  <a:cubicBezTo>
                    <a:pt x="759" y="777"/>
                    <a:pt x="757" y="775"/>
                    <a:pt x="761" y="773"/>
                  </a:cubicBezTo>
                  <a:cubicBezTo>
                    <a:pt x="761" y="773"/>
                    <a:pt x="761" y="773"/>
                    <a:pt x="761" y="773"/>
                  </a:cubicBezTo>
                  <a:cubicBezTo>
                    <a:pt x="761" y="768"/>
                    <a:pt x="765" y="764"/>
                    <a:pt x="769" y="762"/>
                  </a:cubicBezTo>
                  <a:cubicBezTo>
                    <a:pt x="769" y="751"/>
                    <a:pt x="769" y="751"/>
                    <a:pt x="769" y="751"/>
                  </a:cubicBezTo>
                  <a:cubicBezTo>
                    <a:pt x="769" y="747"/>
                    <a:pt x="769" y="744"/>
                    <a:pt x="772" y="741"/>
                  </a:cubicBezTo>
                  <a:cubicBezTo>
                    <a:pt x="773" y="739"/>
                    <a:pt x="776" y="739"/>
                    <a:pt x="778" y="736"/>
                  </a:cubicBezTo>
                  <a:cubicBezTo>
                    <a:pt x="782" y="730"/>
                    <a:pt x="788" y="733"/>
                    <a:pt x="793" y="727"/>
                  </a:cubicBezTo>
                  <a:cubicBezTo>
                    <a:pt x="794" y="727"/>
                    <a:pt x="794" y="726"/>
                    <a:pt x="796" y="725"/>
                  </a:cubicBezTo>
                  <a:cubicBezTo>
                    <a:pt x="799" y="723"/>
                    <a:pt x="802" y="724"/>
                    <a:pt x="807" y="724"/>
                  </a:cubicBezTo>
                  <a:cubicBezTo>
                    <a:pt x="810" y="724"/>
                    <a:pt x="815" y="720"/>
                    <a:pt x="817" y="718"/>
                  </a:cubicBezTo>
                  <a:cubicBezTo>
                    <a:pt x="817" y="717"/>
                    <a:pt x="817" y="714"/>
                    <a:pt x="818" y="713"/>
                  </a:cubicBezTo>
                  <a:cubicBezTo>
                    <a:pt x="821" y="708"/>
                    <a:pt x="822" y="706"/>
                    <a:pt x="826" y="701"/>
                  </a:cubicBezTo>
                  <a:cubicBezTo>
                    <a:pt x="826" y="700"/>
                    <a:pt x="827" y="695"/>
                    <a:pt x="827" y="693"/>
                  </a:cubicBezTo>
                  <a:cubicBezTo>
                    <a:pt x="827" y="691"/>
                    <a:pt x="829" y="689"/>
                    <a:pt x="830" y="688"/>
                  </a:cubicBezTo>
                  <a:cubicBezTo>
                    <a:pt x="830" y="687"/>
                    <a:pt x="831" y="686"/>
                    <a:pt x="831" y="685"/>
                  </a:cubicBezTo>
                  <a:cubicBezTo>
                    <a:pt x="831" y="682"/>
                    <a:pt x="832" y="678"/>
                    <a:pt x="832" y="674"/>
                  </a:cubicBezTo>
                  <a:cubicBezTo>
                    <a:pt x="832" y="669"/>
                    <a:pt x="829" y="661"/>
                    <a:pt x="832" y="658"/>
                  </a:cubicBezTo>
                  <a:cubicBezTo>
                    <a:pt x="835" y="656"/>
                    <a:pt x="837" y="655"/>
                    <a:pt x="840" y="652"/>
                  </a:cubicBezTo>
                  <a:cubicBezTo>
                    <a:pt x="841" y="650"/>
                    <a:pt x="842" y="649"/>
                    <a:pt x="843" y="647"/>
                  </a:cubicBezTo>
                  <a:cubicBezTo>
                    <a:pt x="849" y="638"/>
                    <a:pt x="859" y="634"/>
                    <a:pt x="859" y="617"/>
                  </a:cubicBezTo>
                  <a:cubicBezTo>
                    <a:pt x="859" y="612"/>
                    <a:pt x="857" y="607"/>
                    <a:pt x="853" y="606"/>
                  </a:cubicBezTo>
                  <a:close/>
                  <a:moveTo>
                    <a:pt x="566" y="281"/>
                  </a:moveTo>
                  <a:cubicBezTo>
                    <a:pt x="567" y="280"/>
                    <a:pt x="568" y="280"/>
                    <a:pt x="568" y="279"/>
                  </a:cubicBezTo>
                  <a:cubicBezTo>
                    <a:pt x="568" y="280"/>
                    <a:pt x="567" y="280"/>
                    <a:pt x="566" y="281"/>
                  </a:cubicBezTo>
                  <a:close/>
                  <a:moveTo>
                    <a:pt x="569" y="272"/>
                  </a:moveTo>
                  <a:cubicBezTo>
                    <a:pt x="574" y="270"/>
                    <a:pt x="584" y="267"/>
                    <a:pt x="590" y="267"/>
                  </a:cubicBezTo>
                  <a:cubicBezTo>
                    <a:pt x="590" y="276"/>
                    <a:pt x="575" y="274"/>
                    <a:pt x="569" y="274"/>
                  </a:cubicBezTo>
                  <a:cubicBezTo>
                    <a:pt x="568" y="274"/>
                    <a:pt x="568" y="274"/>
                    <a:pt x="566" y="274"/>
                  </a:cubicBezTo>
                  <a:cubicBezTo>
                    <a:pt x="566" y="274"/>
                    <a:pt x="567" y="275"/>
                    <a:pt x="567" y="275"/>
                  </a:cubicBezTo>
                  <a:cubicBezTo>
                    <a:pt x="567" y="275"/>
                    <a:pt x="566" y="274"/>
                    <a:pt x="566" y="273"/>
                  </a:cubicBezTo>
                  <a:cubicBezTo>
                    <a:pt x="566" y="272"/>
                    <a:pt x="568" y="272"/>
                    <a:pt x="569" y="272"/>
                  </a:cubicBezTo>
                  <a:close/>
                  <a:moveTo>
                    <a:pt x="565" y="281"/>
                  </a:moveTo>
                  <a:cubicBezTo>
                    <a:pt x="560" y="284"/>
                    <a:pt x="552" y="287"/>
                    <a:pt x="547" y="287"/>
                  </a:cubicBezTo>
                  <a:cubicBezTo>
                    <a:pt x="545" y="287"/>
                    <a:pt x="544" y="284"/>
                    <a:pt x="544" y="282"/>
                  </a:cubicBezTo>
                  <a:cubicBezTo>
                    <a:pt x="545" y="283"/>
                    <a:pt x="546" y="284"/>
                    <a:pt x="548" y="284"/>
                  </a:cubicBezTo>
                  <a:cubicBezTo>
                    <a:pt x="550" y="284"/>
                    <a:pt x="550" y="283"/>
                    <a:pt x="551" y="282"/>
                  </a:cubicBezTo>
                  <a:cubicBezTo>
                    <a:pt x="553" y="280"/>
                    <a:pt x="556" y="280"/>
                    <a:pt x="559" y="280"/>
                  </a:cubicBezTo>
                  <a:cubicBezTo>
                    <a:pt x="562" y="280"/>
                    <a:pt x="564" y="282"/>
                    <a:pt x="565" y="281"/>
                  </a:cubicBezTo>
                  <a:close/>
                  <a:moveTo>
                    <a:pt x="504" y="234"/>
                  </a:moveTo>
                  <a:cubicBezTo>
                    <a:pt x="507" y="233"/>
                    <a:pt x="507" y="234"/>
                    <a:pt x="510" y="233"/>
                  </a:cubicBezTo>
                  <a:cubicBezTo>
                    <a:pt x="512" y="232"/>
                    <a:pt x="511" y="228"/>
                    <a:pt x="513" y="228"/>
                  </a:cubicBezTo>
                  <a:cubicBezTo>
                    <a:pt x="516" y="228"/>
                    <a:pt x="518" y="233"/>
                    <a:pt x="519" y="234"/>
                  </a:cubicBezTo>
                  <a:cubicBezTo>
                    <a:pt x="519" y="233"/>
                    <a:pt x="519" y="231"/>
                    <a:pt x="519" y="231"/>
                  </a:cubicBezTo>
                  <a:cubicBezTo>
                    <a:pt x="520" y="231"/>
                    <a:pt x="520" y="231"/>
                    <a:pt x="521" y="231"/>
                  </a:cubicBezTo>
                  <a:cubicBezTo>
                    <a:pt x="522" y="231"/>
                    <a:pt x="532" y="238"/>
                    <a:pt x="532" y="239"/>
                  </a:cubicBezTo>
                  <a:cubicBezTo>
                    <a:pt x="533" y="242"/>
                    <a:pt x="532" y="243"/>
                    <a:pt x="534" y="245"/>
                  </a:cubicBezTo>
                  <a:cubicBezTo>
                    <a:pt x="539" y="250"/>
                    <a:pt x="546" y="251"/>
                    <a:pt x="552" y="251"/>
                  </a:cubicBezTo>
                  <a:cubicBezTo>
                    <a:pt x="558" y="251"/>
                    <a:pt x="558" y="251"/>
                    <a:pt x="558" y="251"/>
                  </a:cubicBezTo>
                  <a:cubicBezTo>
                    <a:pt x="560" y="255"/>
                    <a:pt x="564" y="256"/>
                    <a:pt x="564" y="259"/>
                  </a:cubicBezTo>
                  <a:cubicBezTo>
                    <a:pt x="564" y="261"/>
                    <a:pt x="563" y="263"/>
                    <a:pt x="562" y="263"/>
                  </a:cubicBezTo>
                  <a:cubicBezTo>
                    <a:pt x="559" y="263"/>
                    <a:pt x="556" y="260"/>
                    <a:pt x="555" y="259"/>
                  </a:cubicBezTo>
                  <a:cubicBezTo>
                    <a:pt x="554" y="263"/>
                    <a:pt x="552" y="274"/>
                    <a:pt x="549" y="274"/>
                  </a:cubicBezTo>
                  <a:cubicBezTo>
                    <a:pt x="547" y="272"/>
                    <a:pt x="547" y="270"/>
                    <a:pt x="546" y="267"/>
                  </a:cubicBezTo>
                  <a:cubicBezTo>
                    <a:pt x="544" y="267"/>
                    <a:pt x="544" y="268"/>
                    <a:pt x="541" y="268"/>
                  </a:cubicBezTo>
                  <a:cubicBezTo>
                    <a:pt x="542" y="265"/>
                    <a:pt x="544" y="263"/>
                    <a:pt x="544" y="260"/>
                  </a:cubicBezTo>
                  <a:cubicBezTo>
                    <a:pt x="544" y="257"/>
                    <a:pt x="536" y="253"/>
                    <a:pt x="534" y="253"/>
                  </a:cubicBezTo>
                  <a:cubicBezTo>
                    <a:pt x="530" y="253"/>
                    <a:pt x="535" y="259"/>
                    <a:pt x="526" y="259"/>
                  </a:cubicBezTo>
                  <a:cubicBezTo>
                    <a:pt x="524" y="259"/>
                    <a:pt x="525" y="266"/>
                    <a:pt x="525" y="269"/>
                  </a:cubicBezTo>
                  <a:cubicBezTo>
                    <a:pt x="525" y="269"/>
                    <a:pt x="525" y="274"/>
                    <a:pt x="525" y="276"/>
                  </a:cubicBezTo>
                  <a:cubicBezTo>
                    <a:pt x="525" y="279"/>
                    <a:pt x="523" y="286"/>
                    <a:pt x="519" y="286"/>
                  </a:cubicBezTo>
                  <a:cubicBezTo>
                    <a:pt x="517" y="286"/>
                    <a:pt x="514" y="284"/>
                    <a:pt x="514" y="282"/>
                  </a:cubicBezTo>
                  <a:cubicBezTo>
                    <a:pt x="514" y="276"/>
                    <a:pt x="515" y="264"/>
                    <a:pt x="519" y="259"/>
                  </a:cubicBezTo>
                  <a:cubicBezTo>
                    <a:pt x="517" y="259"/>
                    <a:pt x="516" y="261"/>
                    <a:pt x="514" y="262"/>
                  </a:cubicBezTo>
                  <a:cubicBezTo>
                    <a:pt x="514" y="258"/>
                    <a:pt x="522" y="251"/>
                    <a:pt x="527" y="251"/>
                  </a:cubicBezTo>
                  <a:cubicBezTo>
                    <a:pt x="529" y="251"/>
                    <a:pt x="533" y="253"/>
                    <a:pt x="537" y="251"/>
                  </a:cubicBezTo>
                  <a:cubicBezTo>
                    <a:pt x="537" y="249"/>
                    <a:pt x="537" y="249"/>
                    <a:pt x="537" y="249"/>
                  </a:cubicBezTo>
                  <a:cubicBezTo>
                    <a:pt x="533" y="249"/>
                    <a:pt x="530" y="246"/>
                    <a:pt x="525" y="246"/>
                  </a:cubicBezTo>
                  <a:cubicBezTo>
                    <a:pt x="522" y="246"/>
                    <a:pt x="522" y="249"/>
                    <a:pt x="519" y="249"/>
                  </a:cubicBezTo>
                  <a:cubicBezTo>
                    <a:pt x="517" y="249"/>
                    <a:pt x="515" y="247"/>
                    <a:pt x="515" y="247"/>
                  </a:cubicBezTo>
                  <a:cubicBezTo>
                    <a:pt x="511" y="247"/>
                    <a:pt x="511" y="247"/>
                    <a:pt x="511" y="247"/>
                  </a:cubicBezTo>
                  <a:cubicBezTo>
                    <a:pt x="512" y="243"/>
                    <a:pt x="513" y="244"/>
                    <a:pt x="513" y="240"/>
                  </a:cubicBezTo>
                  <a:cubicBezTo>
                    <a:pt x="510" y="241"/>
                    <a:pt x="506" y="245"/>
                    <a:pt x="503" y="245"/>
                  </a:cubicBezTo>
                  <a:cubicBezTo>
                    <a:pt x="501" y="245"/>
                    <a:pt x="501" y="248"/>
                    <a:pt x="497" y="248"/>
                  </a:cubicBezTo>
                  <a:cubicBezTo>
                    <a:pt x="495" y="248"/>
                    <a:pt x="494" y="247"/>
                    <a:pt x="494" y="245"/>
                  </a:cubicBezTo>
                  <a:cubicBezTo>
                    <a:pt x="492" y="246"/>
                    <a:pt x="491" y="247"/>
                    <a:pt x="490" y="247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91" y="239"/>
                    <a:pt x="498" y="238"/>
                    <a:pt x="504" y="234"/>
                  </a:cubicBezTo>
                  <a:close/>
                  <a:moveTo>
                    <a:pt x="582" y="520"/>
                  </a:moveTo>
                  <a:cubicBezTo>
                    <a:pt x="582" y="520"/>
                    <a:pt x="582" y="520"/>
                    <a:pt x="583" y="520"/>
                  </a:cubicBezTo>
                  <a:cubicBezTo>
                    <a:pt x="582" y="520"/>
                    <a:pt x="582" y="520"/>
                    <a:pt x="582" y="5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 dirty="0">
                <a:solidFill>
                  <a:srgbClr val="000000"/>
                </a:solidFill>
              </a:endParaRPr>
            </a:p>
          </p:txBody>
        </p:sp>
        <p:sp>
          <p:nvSpPr>
            <p:cNvPr id="522" name="Freeform 104"/>
            <p:cNvSpPr>
              <a:spLocks/>
            </p:cNvSpPr>
            <p:nvPr/>
          </p:nvSpPr>
          <p:spPr bwMode="auto">
            <a:xfrm>
              <a:off x="1877644" y="35421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23" name="Freeform 105"/>
            <p:cNvSpPr>
              <a:spLocks/>
            </p:cNvSpPr>
            <p:nvPr/>
          </p:nvSpPr>
          <p:spPr bwMode="auto">
            <a:xfrm>
              <a:off x="2704027" y="3716007"/>
              <a:ext cx="9739" cy="13912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4 h 4"/>
                <a:gd name="T4" fmla="*/ 3 w 3"/>
                <a:gd name="T5" fmla="*/ 3 h 4"/>
                <a:gd name="T6" fmla="*/ 1 w 3"/>
                <a:gd name="T7" fmla="*/ 0 h 4"/>
                <a:gd name="T8" fmla="*/ 0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2"/>
                    <a:pt x="0" y="4"/>
                    <a:pt x="2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24" name="Freeform 106"/>
            <p:cNvSpPr>
              <a:spLocks/>
            </p:cNvSpPr>
            <p:nvPr/>
          </p:nvSpPr>
          <p:spPr bwMode="auto">
            <a:xfrm>
              <a:off x="2690115" y="3674269"/>
              <a:ext cx="19477" cy="5565"/>
            </a:xfrm>
            <a:custGeom>
              <a:avLst/>
              <a:gdLst>
                <a:gd name="T0" fmla="*/ 3 w 6"/>
                <a:gd name="T1" fmla="*/ 0 h 2"/>
                <a:gd name="T2" fmla="*/ 0 w 6"/>
                <a:gd name="T3" fmla="*/ 2 h 2"/>
                <a:gd name="T4" fmla="*/ 6 w 6"/>
                <a:gd name="T5" fmla="*/ 2 h 2"/>
                <a:gd name="T6" fmla="*/ 3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2" y="2"/>
                    <a:pt x="4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25" name="Freeform 107"/>
            <p:cNvSpPr>
              <a:spLocks/>
            </p:cNvSpPr>
            <p:nvPr/>
          </p:nvSpPr>
          <p:spPr bwMode="auto">
            <a:xfrm>
              <a:off x="2723504" y="3684008"/>
              <a:ext cx="5565" cy="5565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1" y="2"/>
                    <a:pt x="2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26" name="Freeform 108"/>
            <p:cNvSpPr>
              <a:spLocks/>
            </p:cNvSpPr>
            <p:nvPr/>
          </p:nvSpPr>
          <p:spPr bwMode="auto">
            <a:xfrm>
              <a:off x="2798630" y="3795308"/>
              <a:ext cx="16695" cy="9739"/>
            </a:xfrm>
            <a:custGeom>
              <a:avLst/>
              <a:gdLst>
                <a:gd name="T0" fmla="*/ 5 w 5"/>
                <a:gd name="T1" fmla="*/ 2 h 3"/>
                <a:gd name="T2" fmla="*/ 5 w 5"/>
                <a:gd name="T3" fmla="*/ 0 h 3"/>
                <a:gd name="T4" fmla="*/ 0 w 5"/>
                <a:gd name="T5" fmla="*/ 2 h 3"/>
                <a:gd name="T6" fmla="*/ 0 w 5"/>
                <a:gd name="T7" fmla="*/ 3 h 3"/>
                <a:gd name="T8" fmla="*/ 1 w 5"/>
                <a:gd name="T9" fmla="*/ 3 h 3"/>
                <a:gd name="T10" fmla="*/ 5 w 5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4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27" name="Freeform 109"/>
            <p:cNvSpPr>
              <a:spLocks/>
            </p:cNvSpPr>
            <p:nvPr/>
          </p:nvSpPr>
          <p:spPr bwMode="auto">
            <a:xfrm>
              <a:off x="1465844" y="2853432"/>
              <a:ext cx="40345" cy="59824"/>
            </a:xfrm>
            <a:custGeom>
              <a:avLst/>
              <a:gdLst>
                <a:gd name="T0" fmla="*/ 10 w 12"/>
                <a:gd name="T1" fmla="*/ 9 h 18"/>
                <a:gd name="T2" fmla="*/ 8 w 12"/>
                <a:gd name="T3" fmla="*/ 9 h 18"/>
                <a:gd name="T4" fmla="*/ 8 w 12"/>
                <a:gd name="T5" fmla="*/ 0 h 18"/>
                <a:gd name="T6" fmla="*/ 3 w 12"/>
                <a:gd name="T7" fmla="*/ 0 h 18"/>
                <a:gd name="T8" fmla="*/ 0 w 12"/>
                <a:gd name="T9" fmla="*/ 2 h 18"/>
                <a:gd name="T10" fmla="*/ 6 w 12"/>
                <a:gd name="T11" fmla="*/ 9 h 18"/>
                <a:gd name="T12" fmla="*/ 10 w 12"/>
                <a:gd name="T13" fmla="*/ 18 h 18"/>
                <a:gd name="T14" fmla="*/ 10 w 12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0" y="9"/>
                  </a:moveTo>
                  <a:cubicBezTo>
                    <a:pt x="10" y="9"/>
                    <a:pt x="8" y="10"/>
                    <a:pt x="8" y="9"/>
                  </a:cubicBezTo>
                  <a:cubicBezTo>
                    <a:pt x="7" y="5"/>
                    <a:pt x="8" y="5"/>
                    <a:pt x="8" y="0"/>
                  </a:cubicBezTo>
                  <a:cubicBezTo>
                    <a:pt x="5" y="1"/>
                    <a:pt x="7" y="0"/>
                    <a:pt x="3" y="0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5"/>
                    <a:pt x="3" y="8"/>
                    <a:pt x="6" y="9"/>
                  </a:cubicBezTo>
                  <a:cubicBezTo>
                    <a:pt x="6" y="12"/>
                    <a:pt x="7" y="15"/>
                    <a:pt x="10" y="18"/>
                  </a:cubicBezTo>
                  <a:cubicBezTo>
                    <a:pt x="12" y="15"/>
                    <a:pt x="10" y="12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28" name="Freeform 110"/>
            <p:cNvSpPr>
              <a:spLocks/>
            </p:cNvSpPr>
            <p:nvPr/>
          </p:nvSpPr>
          <p:spPr bwMode="auto">
            <a:xfrm>
              <a:off x="1827560" y="2292759"/>
              <a:ext cx="392323" cy="208687"/>
            </a:xfrm>
            <a:custGeom>
              <a:avLst/>
              <a:gdLst>
                <a:gd name="T0" fmla="*/ 110 w 119"/>
                <a:gd name="T1" fmla="*/ 49 h 63"/>
                <a:gd name="T2" fmla="*/ 119 w 119"/>
                <a:gd name="T3" fmla="*/ 47 h 63"/>
                <a:gd name="T4" fmla="*/ 96 w 119"/>
                <a:gd name="T5" fmla="*/ 31 h 63"/>
                <a:gd name="T6" fmla="*/ 90 w 119"/>
                <a:gd name="T7" fmla="*/ 12 h 63"/>
                <a:gd name="T8" fmla="*/ 94 w 119"/>
                <a:gd name="T9" fmla="*/ 4 h 63"/>
                <a:gd name="T10" fmla="*/ 87 w 119"/>
                <a:gd name="T11" fmla="*/ 0 h 63"/>
                <a:gd name="T12" fmla="*/ 80 w 119"/>
                <a:gd name="T13" fmla="*/ 3 h 63"/>
                <a:gd name="T14" fmla="*/ 80 w 119"/>
                <a:gd name="T15" fmla="*/ 6 h 63"/>
                <a:gd name="T16" fmla="*/ 74 w 119"/>
                <a:gd name="T17" fmla="*/ 6 h 63"/>
                <a:gd name="T18" fmla="*/ 70 w 119"/>
                <a:gd name="T19" fmla="*/ 9 h 63"/>
                <a:gd name="T20" fmla="*/ 75 w 119"/>
                <a:gd name="T21" fmla="*/ 24 h 63"/>
                <a:gd name="T22" fmla="*/ 72 w 119"/>
                <a:gd name="T23" fmla="*/ 26 h 63"/>
                <a:gd name="T24" fmla="*/ 68 w 119"/>
                <a:gd name="T25" fmla="*/ 17 h 63"/>
                <a:gd name="T26" fmla="*/ 60 w 119"/>
                <a:gd name="T27" fmla="*/ 11 h 63"/>
                <a:gd name="T28" fmla="*/ 56 w 119"/>
                <a:gd name="T29" fmla="*/ 11 h 63"/>
                <a:gd name="T30" fmla="*/ 57 w 119"/>
                <a:gd name="T31" fmla="*/ 15 h 63"/>
                <a:gd name="T32" fmla="*/ 50 w 119"/>
                <a:gd name="T33" fmla="*/ 17 h 63"/>
                <a:gd name="T34" fmla="*/ 40 w 119"/>
                <a:gd name="T35" fmla="*/ 10 h 63"/>
                <a:gd name="T36" fmla="*/ 33 w 119"/>
                <a:gd name="T37" fmla="*/ 14 h 63"/>
                <a:gd name="T38" fmla="*/ 29 w 119"/>
                <a:gd name="T39" fmla="*/ 6 h 63"/>
                <a:gd name="T40" fmla="*/ 0 w 119"/>
                <a:gd name="T41" fmla="*/ 26 h 63"/>
                <a:gd name="T42" fmla="*/ 7 w 119"/>
                <a:gd name="T43" fmla="*/ 30 h 63"/>
                <a:gd name="T44" fmla="*/ 15 w 119"/>
                <a:gd name="T45" fmla="*/ 30 h 63"/>
                <a:gd name="T46" fmla="*/ 6 w 119"/>
                <a:gd name="T47" fmla="*/ 35 h 63"/>
                <a:gd name="T48" fmla="*/ 23 w 119"/>
                <a:gd name="T49" fmla="*/ 39 h 63"/>
                <a:gd name="T50" fmla="*/ 35 w 119"/>
                <a:gd name="T51" fmla="*/ 39 h 63"/>
                <a:gd name="T52" fmla="*/ 41 w 119"/>
                <a:gd name="T53" fmla="*/ 41 h 63"/>
                <a:gd name="T54" fmla="*/ 33 w 119"/>
                <a:gd name="T55" fmla="*/ 42 h 63"/>
                <a:gd name="T56" fmla="*/ 11 w 119"/>
                <a:gd name="T57" fmla="*/ 47 h 63"/>
                <a:gd name="T58" fmla="*/ 22 w 119"/>
                <a:gd name="T59" fmla="*/ 55 h 63"/>
                <a:gd name="T60" fmla="*/ 34 w 119"/>
                <a:gd name="T61" fmla="*/ 57 h 63"/>
                <a:gd name="T62" fmla="*/ 39 w 119"/>
                <a:gd name="T63" fmla="*/ 63 h 63"/>
                <a:gd name="T64" fmla="*/ 59 w 119"/>
                <a:gd name="T65" fmla="*/ 63 h 63"/>
                <a:gd name="T66" fmla="*/ 75 w 119"/>
                <a:gd name="T67" fmla="*/ 58 h 63"/>
                <a:gd name="T68" fmla="*/ 81 w 119"/>
                <a:gd name="T69" fmla="*/ 54 h 63"/>
                <a:gd name="T70" fmla="*/ 100 w 119"/>
                <a:gd name="T71" fmla="*/ 60 h 63"/>
                <a:gd name="T72" fmla="*/ 113 w 119"/>
                <a:gd name="T73" fmla="*/ 56 h 63"/>
                <a:gd name="T74" fmla="*/ 110 w 119"/>
                <a:gd name="T75" fmla="*/ 53 h 63"/>
                <a:gd name="T76" fmla="*/ 107 w 119"/>
                <a:gd name="T77" fmla="*/ 51 h 63"/>
                <a:gd name="T78" fmla="*/ 110 w 119"/>
                <a:gd name="T79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9" h="63">
                  <a:moveTo>
                    <a:pt x="110" y="49"/>
                  </a:moveTo>
                  <a:cubicBezTo>
                    <a:pt x="114" y="49"/>
                    <a:pt x="115" y="50"/>
                    <a:pt x="119" y="47"/>
                  </a:cubicBezTo>
                  <a:cubicBezTo>
                    <a:pt x="115" y="43"/>
                    <a:pt x="96" y="38"/>
                    <a:pt x="96" y="31"/>
                  </a:cubicBezTo>
                  <a:cubicBezTo>
                    <a:pt x="96" y="25"/>
                    <a:pt x="90" y="20"/>
                    <a:pt x="90" y="12"/>
                  </a:cubicBezTo>
                  <a:cubicBezTo>
                    <a:pt x="90" y="10"/>
                    <a:pt x="94" y="8"/>
                    <a:pt x="94" y="4"/>
                  </a:cubicBezTo>
                  <a:cubicBezTo>
                    <a:pt x="94" y="1"/>
                    <a:pt x="91" y="0"/>
                    <a:pt x="87" y="0"/>
                  </a:cubicBezTo>
                  <a:cubicBezTo>
                    <a:pt x="83" y="0"/>
                    <a:pt x="80" y="1"/>
                    <a:pt x="80" y="3"/>
                  </a:cubicBezTo>
                  <a:cubicBezTo>
                    <a:pt x="80" y="4"/>
                    <a:pt x="80" y="5"/>
                    <a:pt x="80" y="6"/>
                  </a:cubicBezTo>
                  <a:cubicBezTo>
                    <a:pt x="76" y="7"/>
                    <a:pt x="78" y="6"/>
                    <a:pt x="74" y="6"/>
                  </a:cubicBezTo>
                  <a:cubicBezTo>
                    <a:pt x="72" y="6"/>
                    <a:pt x="70" y="7"/>
                    <a:pt x="70" y="9"/>
                  </a:cubicBezTo>
                  <a:cubicBezTo>
                    <a:pt x="70" y="11"/>
                    <a:pt x="73" y="21"/>
                    <a:pt x="75" y="24"/>
                  </a:cubicBezTo>
                  <a:cubicBezTo>
                    <a:pt x="74" y="25"/>
                    <a:pt x="74" y="26"/>
                    <a:pt x="72" y="26"/>
                  </a:cubicBezTo>
                  <a:cubicBezTo>
                    <a:pt x="68" y="26"/>
                    <a:pt x="69" y="20"/>
                    <a:pt x="68" y="17"/>
                  </a:cubicBezTo>
                  <a:cubicBezTo>
                    <a:pt x="67" y="15"/>
                    <a:pt x="64" y="11"/>
                    <a:pt x="60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3"/>
                    <a:pt x="57" y="15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8" y="13"/>
                    <a:pt x="46" y="10"/>
                    <a:pt x="40" y="10"/>
                  </a:cubicBezTo>
                  <a:cubicBezTo>
                    <a:pt x="36" y="10"/>
                    <a:pt x="34" y="13"/>
                    <a:pt x="33" y="14"/>
                  </a:cubicBezTo>
                  <a:cubicBezTo>
                    <a:pt x="32" y="13"/>
                    <a:pt x="32" y="6"/>
                    <a:pt x="29" y="6"/>
                  </a:cubicBezTo>
                  <a:cubicBezTo>
                    <a:pt x="21" y="6"/>
                    <a:pt x="0" y="14"/>
                    <a:pt x="0" y="26"/>
                  </a:cubicBezTo>
                  <a:cubicBezTo>
                    <a:pt x="0" y="27"/>
                    <a:pt x="4" y="30"/>
                    <a:pt x="7" y="30"/>
                  </a:cubicBezTo>
                  <a:cubicBezTo>
                    <a:pt x="10" y="30"/>
                    <a:pt x="11" y="29"/>
                    <a:pt x="15" y="30"/>
                  </a:cubicBezTo>
                  <a:cubicBezTo>
                    <a:pt x="12" y="32"/>
                    <a:pt x="6" y="30"/>
                    <a:pt x="6" y="35"/>
                  </a:cubicBezTo>
                  <a:cubicBezTo>
                    <a:pt x="6" y="41"/>
                    <a:pt x="18" y="39"/>
                    <a:pt x="23" y="39"/>
                  </a:cubicBezTo>
                  <a:cubicBezTo>
                    <a:pt x="25" y="39"/>
                    <a:pt x="31" y="39"/>
                    <a:pt x="35" y="39"/>
                  </a:cubicBezTo>
                  <a:cubicBezTo>
                    <a:pt x="37" y="39"/>
                    <a:pt x="39" y="40"/>
                    <a:pt x="41" y="41"/>
                  </a:cubicBezTo>
                  <a:cubicBezTo>
                    <a:pt x="38" y="42"/>
                    <a:pt x="37" y="42"/>
                    <a:pt x="33" y="42"/>
                  </a:cubicBezTo>
                  <a:cubicBezTo>
                    <a:pt x="24" y="42"/>
                    <a:pt x="17" y="43"/>
                    <a:pt x="11" y="47"/>
                  </a:cubicBezTo>
                  <a:cubicBezTo>
                    <a:pt x="13" y="50"/>
                    <a:pt x="17" y="55"/>
                    <a:pt x="22" y="55"/>
                  </a:cubicBezTo>
                  <a:cubicBezTo>
                    <a:pt x="25" y="55"/>
                    <a:pt x="32" y="55"/>
                    <a:pt x="34" y="57"/>
                  </a:cubicBezTo>
                  <a:cubicBezTo>
                    <a:pt x="37" y="59"/>
                    <a:pt x="35" y="63"/>
                    <a:pt x="39" y="63"/>
                  </a:cubicBezTo>
                  <a:cubicBezTo>
                    <a:pt x="45" y="63"/>
                    <a:pt x="49" y="63"/>
                    <a:pt x="59" y="63"/>
                  </a:cubicBezTo>
                  <a:cubicBezTo>
                    <a:pt x="64" y="59"/>
                    <a:pt x="69" y="61"/>
                    <a:pt x="75" y="58"/>
                  </a:cubicBezTo>
                  <a:cubicBezTo>
                    <a:pt x="79" y="56"/>
                    <a:pt x="77" y="54"/>
                    <a:pt x="81" y="54"/>
                  </a:cubicBezTo>
                  <a:cubicBezTo>
                    <a:pt x="88" y="54"/>
                    <a:pt x="91" y="60"/>
                    <a:pt x="100" y="60"/>
                  </a:cubicBezTo>
                  <a:cubicBezTo>
                    <a:pt x="105" y="60"/>
                    <a:pt x="111" y="60"/>
                    <a:pt x="113" y="56"/>
                  </a:cubicBezTo>
                  <a:cubicBezTo>
                    <a:pt x="112" y="55"/>
                    <a:pt x="111" y="55"/>
                    <a:pt x="110" y="53"/>
                  </a:cubicBezTo>
                  <a:cubicBezTo>
                    <a:pt x="109" y="53"/>
                    <a:pt x="107" y="53"/>
                    <a:pt x="107" y="51"/>
                  </a:cubicBezTo>
                  <a:cubicBezTo>
                    <a:pt x="107" y="49"/>
                    <a:pt x="108" y="49"/>
                    <a:pt x="110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29" name="Freeform 111"/>
            <p:cNvSpPr>
              <a:spLocks/>
            </p:cNvSpPr>
            <p:nvPr/>
          </p:nvSpPr>
          <p:spPr bwMode="auto">
            <a:xfrm>
              <a:off x="1682874" y="2256586"/>
              <a:ext cx="221204" cy="146081"/>
            </a:xfrm>
            <a:custGeom>
              <a:avLst/>
              <a:gdLst>
                <a:gd name="T0" fmla="*/ 11 w 67"/>
                <a:gd name="T1" fmla="*/ 38 h 44"/>
                <a:gd name="T2" fmla="*/ 15 w 67"/>
                <a:gd name="T3" fmla="*/ 42 h 44"/>
                <a:gd name="T4" fmla="*/ 18 w 67"/>
                <a:gd name="T5" fmla="*/ 44 h 44"/>
                <a:gd name="T6" fmla="*/ 35 w 67"/>
                <a:gd name="T7" fmla="*/ 37 h 44"/>
                <a:gd name="T8" fmla="*/ 52 w 67"/>
                <a:gd name="T9" fmla="*/ 20 h 44"/>
                <a:gd name="T10" fmla="*/ 67 w 67"/>
                <a:gd name="T11" fmla="*/ 15 h 44"/>
                <a:gd name="T12" fmla="*/ 51 w 67"/>
                <a:gd name="T13" fmla="*/ 5 h 44"/>
                <a:gd name="T14" fmla="*/ 43 w 67"/>
                <a:gd name="T15" fmla="*/ 6 h 44"/>
                <a:gd name="T16" fmla="*/ 31 w 67"/>
                <a:gd name="T17" fmla="*/ 1 h 44"/>
                <a:gd name="T18" fmla="*/ 22 w 67"/>
                <a:gd name="T19" fmla="*/ 3 h 44"/>
                <a:gd name="T20" fmla="*/ 8 w 67"/>
                <a:gd name="T21" fmla="*/ 3 h 44"/>
                <a:gd name="T22" fmla="*/ 12 w 67"/>
                <a:gd name="T23" fmla="*/ 11 h 44"/>
                <a:gd name="T24" fmla="*/ 0 w 67"/>
                <a:gd name="T25" fmla="*/ 33 h 44"/>
                <a:gd name="T26" fmla="*/ 11 w 67"/>
                <a:gd name="T27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44">
                  <a:moveTo>
                    <a:pt x="11" y="38"/>
                  </a:moveTo>
                  <a:cubicBezTo>
                    <a:pt x="12" y="39"/>
                    <a:pt x="13" y="42"/>
                    <a:pt x="15" y="42"/>
                  </a:cubicBezTo>
                  <a:cubicBezTo>
                    <a:pt x="16" y="42"/>
                    <a:pt x="16" y="44"/>
                    <a:pt x="18" y="44"/>
                  </a:cubicBezTo>
                  <a:cubicBezTo>
                    <a:pt x="20" y="44"/>
                    <a:pt x="35" y="39"/>
                    <a:pt x="35" y="37"/>
                  </a:cubicBezTo>
                  <a:cubicBezTo>
                    <a:pt x="35" y="32"/>
                    <a:pt x="45" y="22"/>
                    <a:pt x="52" y="20"/>
                  </a:cubicBezTo>
                  <a:cubicBezTo>
                    <a:pt x="55" y="19"/>
                    <a:pt x="67" y="18"/>
                    <a:pt x="67" y="15"/>
                  </a:cubicBezTo>
                  <a:cubicBezTo>
                    <a:pt x="67" y="10"/>
                    <a:pt x="56" y="5"/>
                    <a:pt x="51" y="5"/>
                  </a:cubicBezTo>
                  <a:cubicBezTo>
                    <a:pt x="48" y="5"/>
                    <a:pt x="45" y="8"/>
                    <a:pt x="43" y="6"/>
                  </a:cubicBezTo>
                  <a:cubicBezTo>
                    <a:pt x="38" y="6"/>
                    <a:pt x="36" y="3"/>
                    <a:pt x="31" y="1"/>
                  </a:cubicBezTo>
                  <a:cubicBezTo>
                    <a:pt x="27" y="0"/>
                    <a:pt x="24" y="3"/>
                    <a:pt x="22" y="3"/>
                  </a:cubicBezTo>
                  <a:cubicBezTo>
                    <a:pt x="16" y="3"/>
                    <a:pt x="14" y="1"/>
                    <a:pt x="8" y="3"/>
                  </a:cubicBezTo>
                  <a:cubicBezTo>
                    <a:pt x="8" y="6"/>
                    <a:pt x="12" y="9"/>
                    <a:pt x="12" y="11"/>
                  </a:cubicBezTo>
                  <a:cubicBezTo>
                    <a:pt x="12" y="19"/>
                    <a:pt x="0" y="25"/>
                    <a:pt x="0" y="33"/>
                  </a:cubicBezTo>
                  <a:cubicBezTo>
                    <a:pt x="0" y="36"/>
                    <a:pt x="9" y="35"/>
                    <a:pt x="11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30" name="Freeform 112"/>
            <p:cNvSpPr>
              <a:spLocks noEditPoints="1"/>
            </p:cNvSpPr>
            <p:nvPr/>
          </p:nvSpPr>
          <p:spPr bwMode="auto">
            <a:xfrm>
              <a:off x="1858167" y="2157807"/>
              <a:ext cx="260158" cy="108517"/>
            </a:xfrm>
            <a:custGeom>
              <a:avLst/>
              <a:gdLst>
                <a:gd name="T0" fmla="*/ 14 w 79"/>
                <a:gd name="T1" fmla="*/ 8 h 33"/>
                <a:gd name="T2" fmla="*/ 13 w 79"/>
                <a:gd name="T3" fmla="*/ 8 h 33"/>
                <a:gd name="T4" fmla="*/ 8 w 79"/>
                <a:gd name="T5" fmla="*/ 11 h 33"/>
                <a:gd name="T6" fmla="*/ 11 w 79"/>
                <a:gd name="T7" fmla="*/ 12 h 33"/>
                <a:gd name="T8" fmla="*/ 10 w 79"/>
                <a:gd name="T9" fmla="*/ 12 h 33"/>
                <a:gd name="T10" fmla="*/ 6 w 79"/>
                <a:gd name="T11" fmla="*/ 12 h 33"/>
                <a:gd name="T12" fmla="*/ 6 w 79"/>
                <a:gd name="T13" fmla="*/ 15 h 33"/>
                <a:gd name="T14" fmla="*/ 8 w 79"/>
                <a:gd name="T15" fmla="*/ 16 h 33"/>
                <a:gd name="T16" fmla="*/ 6 w 79"/>
                <a:gd name="T17" fmla="*/ 16 h 33"/>
                <a:gd name="T18" fmla="*/ 0 w 79"/>
                <a:gd name="T19" fmla="*/ 18 h 33"/>
                <a:gd name="T20" fmla="*/ 0 w 79"/>
                <a:gd name="T21" fmla="*/ 21 h 33"/>
                <a:gd name="T22" fmla="*/ 3 w 79"/>
                <a:gd name="T23" fmla="*/ 25 h 33"/>
                <a:gd name="T24" fmla="*/ 11 w 79"/>
                <a:gd name="T25" fmla="*/ 26 h 33"/>
                <a:gd name="T26" fmla="*/ 21 w 79"/>
                <a:gd name="T27" fmla="*/ 25 h 33"/>
                <a:gd name="T28" fmla="*/ 23 w 79"/>
                <a:gd name="T29" fmla="*/ 22 h 33"/>
                <a:gd name="T30" fmla="*/ 27 w 79"/>
                <a:gd name="T31" fmla="*/ 27 h 33"/>
                <a:gd name="T32" fmla="*/ 21 w 79"/>
                <a:gd name="T33" fmla="*/ 30 h 33"/>
                <a:gd name="T34" fmla="*/ 27 w 79"/>
                <a:gd name="T35" fmla="*/ 33 h 33"/>
                <a:gd name="T36" fmla="*/ 42 w 79"/>
                <a:gd name="T37" fmla="*/ 30 h 33"/>
                <a:gd name="T38" fmla="*/ 57 w 79"/>
                <a:gd name="T39" fmla="*/ 26 h 33"/>
                <a:gd name="T40" fmla="*/ 72 w 79"/>
                <a:gd name="T41" fmla="*/ 26 h 33"/>
                <a:gd name="T42" fmla="*/ 79 w 79"/>
                <a:gd name="T43" fmla="*/ 16 h 33"/>
                <a:gd name="T44" fmla="*/ 74 w 79"/>
                <a:gd name="T45" fmla="*/ 10 h 33"/>
                <a:gd name="T46" fmla="*/ 68 w 79"/>
                <a:gd name="T47" fmla="*/ 13 h 33"/>
                <a:gd name="T48" fmla="*/ 59 w 79"/>
                <a:gd name="T49" fmla="*/ 4 h 33"/>
                <a:gd name="T50" fmla="*/ 59 w 79"/>
                <a:gd name="T51" fmla="*/ 1 h 33"/>
                <a:gd name="T52" fmla="*/ 55 w 79"/>
                <a:gd name="T53" fmla="*/ 0 h 33"/>
                <a:gd name="T54" fmla="*/ 48 w 79"/>
                <a:gd name="T55" fmla="*/ 7 h 33"/>
                <a:gd name="T56" fmla="*/ 54 w 79"/>
                <a:gd name="T57" fmla="*/ 10 h 33"/>
                <a:gd name="T58" fmla="*/ 54 w 79"/>
                <a:gd name="T59" fmla="*/ 13 h 33"/>
                <a:gd name="T60" fmla="*/ 51 w 79"/>
                <a:gd name="T61" fmla="*/ 14 h 33"/>
                <a:gd name="T62" fmla="*/ 55 w 79"/>
                <a:gd name="T63" fmla="*/ 15 h 33"/>
                <a:gd name="T64" fmla="*/ 50 w 79"/>
                <a:gd name="T65" fmla="*/ 17 h 33"/>
                <a:gd name="T66" fmla="*/ 28 w 79"/>
                <a:gd name="T67" fmla="*/ 8 h 33"/>
                <a:gd name="T68" fmla="*/ 23 w 79"/>
                <a:gd name="T69" fmla="*/ 8 h 33"/>
                <a:gd name="T70" fmla="*/ 19 w 79"/>
                <a:gd name="T71" fmla="*/ 5 h 33"/>
                <a:gd name="T72" fmla="*/ 12 w 79"/>
                <a:gd name="T73" fmla="*/ 5 h 33"/>
                <a:gd name="T74" fmla="*/ 14 w 79"/>
                <a:gd name="T75" fmla="*/ 8 h 33"/>
                <a:gd name="T76" fmla="*/ 20 w 79"/>
                <a:gd name="T77" fmla="*/ 13 h 33"/>
                <a:gd name="T78" fmla="*/ 16 w 79"/>
                <a:gd name="T79" fmla="*/ 13 h 33"/>
                <a:gd name="T80" fmla="*/ 20 w 79"/>
                <a:gd name="T81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33">
                  <a:moveTo>
                    <a:pt x="14" y="8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1" y="8"/>
                    <a:pt x="9" y="9"/>
                    <a:pt x="8" y="11"/>
                  </a:cubicBezTo>
                  <a:cubicBezTo>
                    <a:pt x="9" y="11"/>
                    <a:pt x="10" y="12"/>
                    <a:pt x="1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7" y="16"/>
                    <a:pt x="8" y="16"/>
                  </a:cubicBezTo>
                  <a:cubicBezTo>
                    <a:pt x="8" y="16"/>
                    <a:pt x="7" y="16"/>
                    <a:pt x="6" y="16"/>
                  </a:cubicBezTo>
                  <a:cubicBezTo>
                    <a:pt x="4" y="16"/>
                    <a:pt x="2" y="17"/>
                    <a:pt x="0" y="18"/>
                  </a:cubicBezTo>
                  <a:cubicBezTo>
                    <a:pt x="1" y="19"/>
                    <a:pt x="0" y="19"/>
                    <a:pt x="0" y="21"/>
                  </a:cubicBezTo>
                  <a:cubicBezTo>
                    <a:pt x="0" y="23"/>
                    <a:pt x="2" y="25"/>
                    <a:pt x="3" y="25"/>
                  </a:cubicBezTo>
                  <a:cubicBezTo>
                    <a:pt x="5" y="25"/>
                    <a:pt x="8" y="26"/>
                    <a:pt x="11" y="26"/>
                  </a:cubicBezTo>
                  <a:cubicBezTo>
                    <a:pt x="14" y="26"/>
                    <a:pt x="17" y="25"/>
                    <a:pt x="21" y="25"/>
                  </a:cubicBezTo>
                  <a:cubicBezTo>
                    <a:pt x="21" y="23"/>
                    <a:pt x="22" y="22"/>
                    <a:pt x="23" y="22"/>
                  </a:cubicBezTo>
                  <a:cubicBezTo>
                    <a:pt x="24" y="24"/>
                    <a:pt x="26" y="25"/>
                    <a:pt x="27" y="27"/>
                  </a:cubicBezTo>
                  <a:cubicBezTo>
                    <a:pt x="24" y="27"/>
                    <a:pt x="21" y="26"/>
                    <a:pt x="21" y="30"/>
                  </a:cubicBezTo>
                  <a:cubicBezTo>
                    <a:pt x="21" y="31"/>
                    <a:pt x="25" y="33"/>
                    <a:pt x="27" y="33"/>
                  </a:cubicBezTo>
                  <a:cubicBezTo>
                    <a:pt x="33" y="33"/>
                    <a:pt x="37" y="31"/>
                    <a:pt x="42" y="30"/>
                  </a:cubicBezTo>
                  <a:cubicBezTo>
                    <a:pt x="43" y="29"/>
                    <a:pt x="57" y="26"/>
                    <a:pt x="57" y="26"/>
                  </a:cubicBezTo>
                  <a:cubicBezTo>
                    <a:pt x="57" y="25"/>
                    <a:pt x="71" y="27"/>
                    <a:pt x="72" y="26"/>
                  </a:cubicBezTo>
                  <a:cubicBezTo>
                    <a:pt x="74" y="26"/>
                    <a:pt x="79" y="19"/>
                    <a:pt x="79" y="16"/>
                  </a:cubicBezTo>
                  <a:cubicBezTo>
                    <a:pt x="79" y="13"/>
                    <a:pt x="77" y="10"/>
                    <a:pt x="74" y="10"/>
                  </a:cubicBezTo>
                  <a:cubicBezTo>
                    <a:pt x="71" y="10"/>
                    <a:pt x="70" y="13"/>
                    <a:pt x="68" y="13"/>
                  </a:cubicBezTo>
                  <a:cubicBezTo>
                    <a:pt x="64" y="13"/>
                    <a:pt x="59" y="8"/>
                    <a:pt x="59" y="4"/>
                  </a:cubicBezTo>
                  <a:cubicBezTo>
                    <a:pt x="59" y="4"/>
                    <a:pt x="59" y="3"/>
                    <a:pt x="59" y="1"/>
                  </a:cubicBezTo>
                  <a:cubicBezTo>
                    <a:pt x="58" y="1"/>
                    <a:pt x="56" y="1"/>
                    <a:pt x="55" y="0"/>
                  </a:cubicBezTo>
                  <a:cubicBezTo>
                    <a:pt x="53" y="1"/>
                    <a:pt x="48" y="3"/>
                    <a:pt x="48" y="7"/>
                  </a:cubicBezTo>
                  <a:cubicBezTo>
                    <a:pt x="48" y="9"/>
                    <a:pt x="50" y="10"/>
                    <a:pt x="54" y="10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0" y="13"/>
                    <a:pt x="51" y="14"/>
                    <a:pt x="51" y="14"/>
                  </a:cubicBezTo>
                  <a:cubicBezTo>
                    <a:pt x="52" y="15"/>
                    <a:pt x="53" y="15"/>
                    <a:pt x="55" y="15"/>
                  </a:cubicBezTo>
                  <a:cubicBezTo>
                    <a:pt x="54" y="17"/>
                    <a:pt x="53" y="17"/>
                    <a:pt x="50" y="17"/>
                  </a:cubicBezTo>
                  <a:cubicBezTo>
                    <a:pt x="40" y="17"/>
                    <a:pt x="35" y="8"/>
                    <a:pt x="28" y="8"/>
                  </a:cubicBezTo>
                  <a:cubicBezTo>
                    <a:pt x="28" y="8"/>
                    <a:pt x="26" y="8"/>
                    <a:pt x="23" y="8"/>
                  </a:cubicBezTo>
                  <a:cubicBezTo>
                    <a:pt x="23" y="8"/>
                    <a:pt x="20" y="5"/>
                    <a:pt x="19" y="5"/>
                  </a:cubicBezTo>
                  <a:cubicBezTo>
                    <a:pt x="17" y="5"/>
                    <a:pt x="16" y="5"/>
                    <a:pt x="12" y="5"/>
                  </a:cubicBezTo>
                  <a:cubicBezTo>
                    <a:pt x="12" y="7"/>
                    <a:pt x="13" y="8"/>
                    <a:pt x="14" y="8"/>
                  </a:cubicBezTo>
                  <a:close/>
                  <a:moveTo>
                    <a:pt x="20" y="13"/>
                  </a:moveTo>
                  <a:cubicBezTo>
                    <a:pt x="19" y="13"/>
                    <a:pt x="18" y="13"/>
                    <a:pt x="16" y="13"/>
                  </a:cubicBezTo>
                  <a:cubicBezTo>
                    <a:pt x="17" y="13"/>
                    <a:pt x="19" y="13"/>
                    <a:pt x="20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31" name="Freeform 113"/>
            <p:cNvSpPr>
              <a:spLocks/>
            </p:cNvSpPr>
            <p:nvPr/>
          </p:nvSpPr>
          <p:spPr bwMode="auto">
            <a:xfrm>
              <a:off x="1821995" y="2193980"/>
              <a:ext cx="31998" cy="26434"/>
            </a:xfrm>
            <a:custGeom>
              <a:avLst/>
              <a:gdLst>
                <a:gd name="T0" fmla="*/ 0 w 10"/>
                <a:gd name="T1" fmla="*/ 6 h 8"/>
                <a:gd name="T2" fmla="*/ 4 w 10"/>
                <a:gd name="T3" fmla="*/ 8 h 8"/>
                <a:gd name="T4" fmla="*/ 10 w 10"/>
                <a:gd name="T5" fmla="*/ 0 h 8"/>
                <a:gd name="T6" fmla="*/ 0 w 10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7" y="8"/>
                    <a:pt x="10" y="4"/>
                    <a:pt x="10" y="0"/>
                  </a:cubicBezTo>
                  <a:cubicBezTo>
                    <a:pt x="8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32" name="Freeform 114"/>
            <p:cNvSpPr>
              <a:spLocks/>
            </p:cNvSpPr>
            <p:nvPr/>
          </p:nvSpPr>
          <p:spPr bwMode="auto">
            <a:xfrm>
              <a:off x="1913816" y="2157807"/>
              <a:ext cx="26433" cy="973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3 h 3"/>
                <a:gd name="T4" fmla="*/ 8 w 8"/>
                <a:gd name="T5" fmla="*/ 0 h 3"/>
                <a:gd name="T6" fmla="*/ 0 w 8"/>
                <a:gd name="T7" fmla="*/ 0 h 3"/>
                <a:gd name="T8" fmla="*/ 3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3" y="3"/>
                    <a:pt x="8" y="3"/>
                    <a:pt x="8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33" name="Freeform 115"/>
            <p:cNvSpPr>
              <a:spLocks/>
            </p:cNvSpPr>
            <p:nvPr/>
          </p:nvSpPr>
          <p:spPr bwMode="auto">
            <a:xfrm>
              <a:off x="1745478" y="2125809"/>
              <a:ext cx="148860" cy="82084"/>
            </a:xfrm>
            <a:custGeom>
              <a:avLst/>
              <a:gdLst>
                <a:gd name="T0" fmla="*/ 6 w 45"/>
                <a:gd name="T1" fmla="*/ 21 h 25"/>
                <a:gd name="T2" fmla="*/ 13 w 45"/>
                <a:gd name="T3" fmla="*/ 21 h 25"/>
                <a:gd name="T4" fmla="*/ 16 w 45"/>
                <a:gd name="T5" fmla="*/ 25 h 25"/>
                <a:gd name="T6" fmla="*/ 21 w 45"/>
                <a:gd name="T7" fmla="*/ 20 h 25"/>
                <a:gd name="T8" fmla="*/ 29 w 45"/>
                <a:gd name="T9" fmla="*/ 13 h 25"/>
                <a:gd name="T10" fmla="*/ 34 w 45"/>
                <a:gd name="T11" fmla="*/ 19 h 25"/>
                <a:gd name="T12" fmla="*/ 44 w 45"/>
                <a:gd name="T13" fmla="*/ 12 h 25"/>
                <a:gd name="T14" fmla="*/ 42 w 45"/>
                <a:gd name="T15" fmla="*/ 7 h 25"/>
                <a:gd name="T16" fmla="*/ 45 w 45"/>
                <a:gd name="T17" fmla="*/ 4 h 25"/>
                <a:gd name="T18" fmla="*/ 32 w 45"/>
                <a:gd name="T19" fmla="*/ 3 h 25"/>
                <a:gd name="T20" fmla="*/ 28 w 45"/>
                <a:gd name="T21" fmla="*/ 3 h 25"/>
                <a:gd name="T22" fmla="*/ 16 w 45"/>
                <a:gd name="T23" fmla="*/ 11 h 25"/>
                <a:gd name="T24" fmla="*/ 5 w 45"/>
                <a:gd name="T25" fmla="*/ 16 h 25"/>
                <a:gd name="T26" fmla="*/ 0 w 45"/>
                <a:gd name="T27" fmla="*/ 20 h 25"/>
                <a:gd name="T28" fmla="*/ 2 w 45"/>
                <a:gd name="T29" fmla="*/ 23 h 25"/>
                <a:gd name="T30" fmla="*/ 6 w 45"/>
                <a:gd name="T31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5">
                  <a:moveTo>
                    <a:pt x="6" y="21"/>
                  </a:moveTo>
                  <a:cubicBezTo>
                    <a:pt x="8" y="21"/>
                    <a:pt x="10" y="23"/>
                    <a:pt x="13" y="21"/>
                  </a:cubicBezTo>
                  <a:cubicBezTo>
                    <a:pt x="13" y="22"/>
                    <a:pt x="15" y="25"/>
                    <a:pt x="16" y="25"/>
                  </a:cubicBezTo>
                  <a:cubicBezTo>
                    <a:pt x="19" y="25"/>
                    <a:pt x="21" y="22"/>
                    <a:pt x="21" y="20"/>
                  </a:cubicBezTo>
                  <a:cubicBezTo>
                    <a:pt x="25" y="20"/>
                    <a:pt x="28" y="17"/>
                    <a:pt x="29" y="13"/>
                  </a:cubicBezTo>
                  <a:cubicBezTo>
                    <a:pt x="31" y="14"/>
                    <a:pt x="31" y="19"/>
                    <a:pt x="34" y="1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3" y="10"/>
                    <a:pt x="42" y="7"/>
                  </a:cubicBezTo>
                  <a:cubicBezTo>
                    <a:pt x="44" y="7"/>
                    <a:pt x="45" y="5"/>
                    <a:pt x="45" y="4"/>
                  </a:cubicBezTo>
                  <a:cubicBezTo>
                    <a:pt x="45" y="0"/>
                    <a:pt x="32" y="3"/>
                    <a:pt x="32" y="3"/>
                  </a:cubicBezTo>
                  <a:cubicBezTo>
                    <a:pt x="30" y="3"/>
                    <a:pt x="30" y="3"/>
                    <a:pt x="28" y="3"/>
                  </a:cubicBezTo>
                  <a:cubicBezTo>
                    <a:pt x="21" y="3"/>
                    <a:pt x="20" y="9"/>
                    <a:pt x="16" y="11"/>
                  </a:cubicBezTo>
                  <a:cubicBezTo>
                    <a:pt x="12" y="14"/>
                    <a:pt x="9" y="14"/>
                    <a:pt x="5" y="16"/>
                  </a:cubicBezTo>
                  <a:cubicBezTo>
                    <a:pt x="4" y="16"/>
                    <a:pt x="0" y="19"/>
                    <a:pt x="0" y="20"/>
                  </a:cubicBezTo>
                  <a:cubicBezTo>
                    <a:pt x="0" y="21"/>
                    <a:pt x="2" y="22"/>
                    <a:pt x="2" y="23"/>
                  </a:cubicBezTo>
                  <a:cubicBezTo>
                    <a:pt x="4" y="23"/>
                    <a:pt x="5" y="21"/>
                    <a:pt x="6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34" name="Freeform 116"/>
            <p:cNvSpPr>
              <a:spLocks/>
            </p:cNvSpPr>
            <p:nvPr/>
          </p:nvSpPr>
          <p:spPr bwMode="auto">
            <a:xfrm>
              <a:off x="1947205" y="2068767"/>
              <a:ext cx="84864" cy="26434"/>
            </a:xfrm>
            <a:custGeom>
              <a:avLst/>
              <a:gdLst>
                <a:gd name="T0" fmla="*/ 10 w 26"/>
                <a:gd name="T1" fmla="*/ 7 h 8"/>
                <a:gd name="T2" fmla="*/ 20 w 26"/>
                <a:gd name="T3" fmla="*/ 7 h 8"/>
                <a:gd name="T4" fmla="*/ 26 w 26"/>
                <a:gd name="T5" fmla="*/ 6 h 8"/>
                <a:gd name="T6" fmla="*/ 16 w 26"/>
                <a:gd name="T7" fmla="*/ 0 h 8"/>
                <a:gd name="T8" fmla="*/ 0 w 26"/>
                <a:gd name="T9" fmla="*/ 8 h 8"/>
                <a:gd name="T10" fmla="*/ 4 w 26"/>
                <a:gd name="T11" fmla="*/ 6 h 8"/>
                <a:gd name="T12" fmla="*/ 10 w 26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">
                  <a:moveTo>
                    <a:pt x="10" y="7"/>
                  </a:moveTo>
                  <a:cubicBezTo>
                    <a:pt x="15" y="7"/>
                    <a:pt x="13" y="7"/>
                    <a:pt x="20" y="7"/>
                  </a:cubicBezTo>
                  <a:cubicBezTo>
                    <a:pt x="22" y="7"/>
                    <a:pt x="24" y="6"/>
                    <a:pt x="26" y="6"/>
                  </a:cubicBezTo>
                  <a:cubicBezTo>
                    <a:pt x="25" y="3"/>
                    <a:pt x="21" y="0"/>
                    <a:pt x="16" y="0"/>
                  </a:cubicBezTo>
                  <a:cubicBezTo>
                    <a:pt x="13" y="0"/>
                    <a:pt x="0" y="5"/>
                    <a:pt x="0" y="8"/>
                  </a:cubicBezTo>
                  <a:cubicBezTo>
                    <a:pt x="1" y="8"/>
                    <a:pt x="2" y="6"/>
                    <a:pt x="4" y="6"/>
                  </a:cubicBezTo>
                  <a:cubicBezTo>
                    <a:pt x="6" y="6"/>
                    <a:pt x="7" y="7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35" name="Freeform 117"/>
            <p:cNvSpPr>
              <a:spLocks/>
            </p:cNvSpPr>
            <p:nvPr/>
          </p:nvSpPr>
          <p:spPr bwMode="auto">
            <a:xfrm>
              <a:off x="1947205" y="2102157"/>
              <a:ext cx="75126" cy="38955"/>
            </a:xfrm>
            <a:custGeom>
              <a:avLst/>
              <a:gdLst>
                <a:gd name="T0" fmla="*/ 19 w 23"/>
                <a:gd name="T1" fmla="*/ 0 h 12"/>
                <a:gd name="T2" fmla="*/ 0 w 23"/>
                <a:gd name="T3" fmla="*/ 5 h 12"/>
                <a:gd name="T4" fmla="*/ 7 w 23"/>
                <a:gd name="T5" fmla="*/ 12 h 12"/>
                <a:gd name="T6" fmla="*/ 20 w 23"/>
                <a:gd name="T7" fmla="*/ 5 h 12"/>
                <a:gd name="T8" fmla="*/ 13 w 23"/>
                <a:gd name="T9" fmla="*/ 5 h 12"/>
                <a:gd name="T10" fmla="*/ 23 w 23"/>
                <a:gd name="T11" fmla="*/ 2 h 12"/>
                <a:gd name="T12" fmla="*/ 19 w 2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19" y="0"/>
                  </a:moveTo>
                  <a:cubicBezTo>
                    <a:pt x="14" y="0"/>
                    <a:pt x="0" y="0"/>
                    <a:pt x="0" y="5"/>
                  </a:cubicBezTo>
                  <a:cubicBezTo>
                    <a:pt x="0" y="7"/>
                    <a:pt x="4" y="12"/>
                    <a:pt x="7" y="12"/>
                  </a:cubicBezTo>
                  <a:cubicBezTo>
                    <a:pt x="12" y="12"/>
                    <a:pt x="20" y="9"/>
                    <a:pt x="20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7" y="5"/>
                    <a:pt x="20" y="4"/>
                    <a:pt x="23" y="2"/>
                  </a:cubicBezTo>
                  <a:cubicBezTo>
                    <a:pt x="22" y="1"/>
                    <a:pt x="21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36" name="Freeform 118"/>
            <p:cNvSpPr>
              <a:spLocks/>
            </p:cNvSpPr>
            <p:nvPr/>
          </p:nvSpPr>
          <p:spPr bwMode="auto">
            <a:xfrm>
              <a:off x="1909642" y="2095201"/>
              <a:ext cx="26433" cy="30607"/>
            </a:xfrm>
            <a:custGeom>
              <a:avLst/>
              <a:gdLst>
                <a:gd name="T0" fmla="*/ 5 w 8"/>
                <a:gd name="T1" fmla="*/ 9 h 9"/>
                <a:gd name="T2" fmla="*/ 8 w 8"/>
                <a:gd name="T3" fmla="*/ 6 h 9"/>
                <a:gd name="T4" fmla="*/ 0 w 8"/>
                <a:gd name="T5" fmla="*/ 6 h 9"/>
                <a:gd name="T6" fmla="*/ 5 w 8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9"/>
                  </a:moveTo>
                  <a:cubicBezTo>
                    <a:pt x="6" y="9"/>
                    <a:pt x="7" y="8"/>
                    <a:pt x="8" y="6"/>
                  </a:cubicBezTo>
                  <a:cubicBezTo>
                    <a:pt x="7" y="6"/>
                    <a:pt x="0" y="0"/>
                    <a:pt x="0" y="6"/>
                  </a:cubicBezTo>
                  <a:cubicBezTo>
                    <a:pt x="0" y="7"/>
                    <a:pt x="3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37" name="Freeform 119"/>
            <p:cNvSpPr>
              <a:spLocks/>
            </p:cNvSpPr>
            <p:nvPr/>
          </p:nvSpPr>
          <p:spPr bwMode="auto">
            <a:xfrm>
              <a:off x="2193450" y="2289976"/>
              <a:ext cx="121036" cy="105735"/>
            </a:xfrm>
            <a:custGeom>
              <a:avLst/>
              <a:gdLst>
                <a:gd name="T0" fmla="*/ 32 w 37"/>
                <a:gd name="T1" fmla="*/ 15 h 32"/>
                <a:gd name="T2" fmla="*/ 32 w 37"/>
                <a:gd name="T3" fmla="*/ 12 h 32"/>
                <a:gd name="T4" fmla="*/ 24 w 37"/>
                <a:gd name="T5" fmla="*/ 12 h 32"/>
                <a:gd name="T6" fmla="*/ 31 w 37"/>
                <a:gd name="T7" fmla="*/ 3 h 32"/>
                <a:gd name="T8" fmla="*/ 29 w 37"/>
                <a:gd name="T9" fmla="*/ 0 h 32"/>
                <a:gd name="T10" fmla="*/ 20 w 37"/>
                <a:gd name="T11" fmla="*/ 0 h 32"/>
                <a:gd name="T12" fmla="*/ 6 w 37"/>
                <a:gd name="T13" fmla="*/ 3 h 32"/>
                <a:gd name="T14" fmla="*/ 5 w 37"/>
                <a:gd name="T15" fmla="*/ 5 h 32"/>
                <a:gd name="T16" fmla="*/ 12 w 37"/>
                <a:gd name="T17" fmla="*/ 8 h 32"/>
                <a:gd name="T18" fmla="*/ 12 w 37"/>
                <a:gd name="T19" fmla="*/ 16 h 32"/>
                <a:gd name="T20" fmla="*/ 8 w 37"/>
                <a:gd name="T21" fmla="*/ 16 h 32"/>
                <a:gd name="T22" fmla="*/ 0 w 37"/>
                <a:gd name="T23" fmla="*/ 12 h 32"/>
                <a:gd name="T24" fmla="*/ 0 w 37"/>
                <a:gd name="T25" fmla="*/ 16 h 32"/>
                <a:gd name="T26" fmla="*/ 19 w 37"/>
                <a:gd name="T27" fmla="*/ 28 h 32"/>
                <a:gd name="T28" fmla="*/ 24 w 37"/>
                <a:gd name="T29" fmla="*/ 32 h 32"/>
                <a:gd name="T30" fmla="*/ 28 w 37"/>
                <a:gd name="T31" fmla="*/ 28 h 32"/>
                <a:gd name="T32" fmla="*/ 37 w 37"/>
                <a:gd name="T33" fmla="*/ 16 h 32"/>
                <a:gd name="T34" fmla="*/ 32 w 37"/>
                <a:gd name="T3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32">
                  <a:moveTo>
                    <a:pt x="32" y="15"/>
                  </a:moveTo>
                  <a:cubicBezTo>
                    <a:pt x="32" y="13"/>
                    <a:pt x="32" y="15"/>
                    <a:pt x="32" y="12"/>
                  </a:cubicBezTo>
                  <a:cubicBezTo>
                    <a:pt x="32" y="9"/>
                    <a:pt x="26" y="11"/>
                    <a:pt x="24" y="12"/>
                  </a:cubicBezTo>
                  <a:cubicBezTo>
                    <a:pt x="25" y="10"/>
                    <a:pt x="31" y="7"/>
                    <a:pt x="31" y="3"/>
                  </a:cubicBezTo>
                  <a:cubicBezTo>
                    <a:pt x="31" y="2"/>
                    <a:pt x="30" y="0"/>
                    <a:pt x="29" y="0"/>
                  </a:cubicBezTo>
                  <a:cubicBezTo>
                    <a:pt x="29" y="0"/>
                    <a:pt x="24" y="0"/>
                    <a:pt x="20" y="0"/>
                  </a:cubicBezTo>
                  <a:cubicBezTo>
                    <a:pt x="15" y="0"/>
                    <a:pt x="10" y="0"/>
                    <a:pt x="6" y="3"/>
                  </a:cubicBezTo>
                  <a:cubicBezTo>
                    <a:pt x="6" y="4"/>
                    <a:pt x="5" y="5"/>
                    <a:pt x="5" y="5"/>
                  </a:cubicBezTo>
                  <a:cubicBezTo>
                    <a:pt x="5" y="8"/>
                    <a:pt x="8" y="8"/>
                    <a:pt x="12" y="8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6"/>
                    <a:pt x="8" y="16"/>
                  </a:cubicBezTo>
                  <a:cubicBezTo>
                    <a:pt x="5" y="16"/>
                    <a:pt x="0" y="12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22"/>
                    <a:pt x="13" y="21"/>
                    <a:pt x="19" y="28"/>
                  </a:cubicBezTo>
                  <a:cubicBezTo>
                    <a:pt x="20" y="29"/>
                    <a:pt x="20" y="32"/>
                    <a:pt x="24" y="32"/>
                  </a:cubicBezTo>
                  <a:cubicBezTo>
                    <a:pt x="26" y="32"/>
                    <a:pt x="26" y="29"/>
                    <a:pt x="28" y="28"/>
                  </a:cubicBezTo>
                  <a:cubicBezTo>
                    <a:pt x="35" y="25"/>
                    <a:pt x="36" y="29"/>
                    <a:pt x="37" y="16"/>
                  </a:cubicBezTo>
                  <a:cubicBezTo>
                    <a:pt x="36" y="16"/>
                    <a:pt x="32" y="15"/>
                    <a:pt x="3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38" name="Freeform 120"/>
            <p:cNvSpPr>
              <a:spLocks/>
            </p:cNvSpPr>
            <p:nvPr/>
          </p:nvSpPr>
          <p:spPr bwMode="auto">
            <a:xfrm>
              <a:off x="2140584" y="2167546"/>
              <a:ext cx="141904" cy="76519"/>
            </a:xfrm>
            <a:custGeom>
              <a:avLst/>
              <a:gdLst>
                <a:gd name="T0" fmla="*/ 0 w 43"/>
                <a:gd name="T1" fmla="*/ 7 h 23"/>
                <a:gd name="T2" fmla="*/ 6 w 43"/>
                <a:gd name="T3" fmla="*/ 10 h 23"/>
                <a:gd name="T4" fmla="*/ 7 w 43"/>
                <a:gd name="T5" fmla="*/ 13 h 23"/>
                <a:gd name="T6" fmla="*/ 10 w 43"/>
                <a:gd name="T7" fmla="*/ 13 h 23"/>
                <a:gd name="T8" fmla="*/ 13 w 43"/>
                <a:gd name="T9" fmla="*/ 15 h 23"/>
                <a:gd name="T10" fmla="*/ 30 w 43"/>
                <a:gd name="T11" fmla="*/ 12 h 23"/>
                <a:gd name="T12" fmla="*/ 32 w 43"/>
                <a:gd name="T13" fmla="*/ 13 h 23"/>
                <a:gd name="T14" fmla="*/ 27 w 43"/>
                <a:gd name="T15" fmla="*/ 16 h 23"/>
                <a:gd name="T16" fmla="*/ 27 w 43"/>
                <a:gd name="T17" fmla="*/ 18 h 23"/>
                <a:gd name="T18" fmla="*/ 25 w 43"/>
                <a:gd name="T19" fmla="*/ 21 h 23"/>
                <a:gd name="T20" fmla="*/ 32 w 43"/>
                <a:gd name="T21" fmla="*/ 22 h 23"/>
                <a:gd name="T22" fmla="*/ 41 w 43"/>
                <a:gd name="T23" fmla="*/ 20 h 23"/>
                <a:gd name="T24" fmla="*/ 43 w 43"/>
                <a:gd name="T25" fmla="*/ 6 h 23"/>
                <a:gd name="T26" fmla="*/ 39 w 43"/>
                <a:gd name="T27" fmla="*/ 1 h 23"/>
                <a:gd name="T28" fmla="*/ 34 w 43"/>
                <a:gd name="T29" fmla="*/ 2 h 23"/>
                <a:gd name="T30" fmla="*/ 24 w 43"/>
                <a:gd name="T31" fmla="*/ 0 h 23"/>
                <a:gd name="T32" fmla="*/ 20 w 43"/>
                <a:gd name="T33" fmla="*/ 0 h 23"/>
                <a:gd name="T34" fmla="*/ 28 w 43"/>
                <a:gd name="T35" fmla="*/ 3 h 23"/>
                <a:gd name="T36" fmla="*/ 28 w 43"/>
                <a:gd name="T37" fmla="*/ 8 h 23"/>
                <a:gd name="T38" fmla="*/ 16 w 43"/>
                <a:gd name="T39" fmla="*/ 3 h 23"/>
                <a:gd name="T40" fmla="*/ 16 w 43"/>
                <a:gd name="T41" fmla="*/ 6 h 23"/>
                <a:gd name="T42" fmla="*/ 20 w 43"/>
                <a:gd name="T43" fmla="*/ 10 h 23"/>
                <a:gd name="T44" fmla="*/ 3 w 43"/>
                <a:gd name="T45" fmla="*/ 1 h 23"/>
                <a:gd name="T46" fmla="*/ 0 w 43"/>
                <a:gd name="T47" fmla="*/ 1 h 23"/>
                <a:gd name="T48" fmla="*/ 1 w 43"/>
                <a:gd name="T49" fmla="*/ 4 h 23"/>
                <a:gd name="T50" fmla="*/ 0 w 43"/>
                <a:gd name="T51" fmla="*/ 3 h 23"/>
                <a:gd name="T52" fmla="*/ 0 w 43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23">
                  <a:moveTo>
                    <a:pt x="0" y="7"/>
                  </a:moveTo>
                  <a:cubicBezTo>
                    <a:pt x="4" y="8"/>
                    <a:pt x="4" y="11"/>
                    <a:pt x="6" y="1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2" y="15"/>
                    <a:pt x="13" y="15"/>
                  </a:cubicBezTo>
                  <a:cubicBezTo>
                    <a:pt x="18" y="15"/>
                    <a:pt x="26" y="12"/>
                    <a:pt x="30" y="12"/>
                  </a:cubicBezTo>
                  <a:cubicBezTo>
                    <a:pt x="31" y="12"/>
                    <a:pt x="32" y="12"/>
                    <a:pt x="32" y="13"/>
                  </a:cubicBezTo>
                  <a:cubicBezTo>
                    <a:pt x="31" y="14"/>
                    <a:pt x="27" y="14"/>
                    <a:pt x="27" y="16"/>
                  </a:cubicBezTo>
                  <a:cubicBezTo>
                    <a:pt x="26" y="17"/>
                    <a:pt x="26" y="18"/>
                    <a:pt x="27" y="18"/>
                  </a:cubicBezTo>
                  <a:cubicBezTo>
                    <a:pt x="26" y="19"/>
                    <a:pt x="25" y="20"/>
                    <a:pt x="25" y="21"/>
                  </a:cubicBezTo>
                  <a:cubicBezTo>
                    <a:pt x="25" y="23"/>
                    <a:pt x="31" y="22"/>
                    <a:pt x="32" y="22"/>
                  </a:cubicBezTo>
                  <a:cubicBezTo>
                    <a:pt x="33" y="22"/>
                    <a:pt x="38" y="22"/>
                    <a:pt x="41" y="20"/>
                  </a:cubicBezTo>
                  <a:cubicBezTo>
                    <a:pt x="41" y="14"/>
                    <a:pt x="43" y="11"/>
                    <a:pt x="43" y="6"/>
                  </a:cubicBezTo>
                  <a:cubicBezTo>
                    <a:pt x="43" y="3"/>
                    <a:pt x="43" y="1"/>
                    <a:pt x="39" y="1"/>
                  </a:cubicBezTo>
                  <a:cubicBezTo>
                    <a:pt x="37" y="1"/>
                    <a:pt x="36" y="2"/>
                    <a:pt x="34" y="2"/>
                  </a:cubicBezTo>
                  <a:cubicBezTo>
                    <a:pt x="30" y="2"/>
                    <a:pt x="28" y="0"/>
                    <a:pt x="24" y="0"/>
                  </a:cubicBezTo>
                  <a:cubicBezTo>
                    <a:pt x="22" y="0"/>
                    <a:pt x="22" y="0"/>
                    <a:pt x="20" y="0"/>
                  </a:cubicBezTo>
                  <a:cubicBezTo>
                    <a:pt x="21" y="3"/>
                    <a:pt x="24" y="3"/>
                    <a:pt x="28" y="3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4" y="8"/>
                    <a:pt x="20" y="3"/>
                    <a:pt x="16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8" y="9"/>
                    <a:pt x="20" y="10"/>
                  </a:cubicBezTo>
                  <a:cubicBezTo>
                    <a:pt x="13" y="12"/>
                    <a:pt x="9" y="1"/>
                    <a:pt x="3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39" name="Freeform 121"/>
            <p:cNvSpPr>
              <a:spLocks/>
            </p:cNvSpPr>
            <p:nvPr/>
          </p:nvSpPr>
          <p:spPr bwMode="auto">
            <a:xfrm>
              <a:off x="2249099" y="2451361"/>
              <a:ext cx="82082" cy="50085"/>
            </a:xfrm>
            <a:custGeom>
              <a:avLst/>
              <a:gdLst>
                <a:gd name="T0" fmla="*/ 5 w 25"/>
                <a:gd name="T1" fmla="*/ 7 h 15"/>
                <a:gd name="T2" fmla="*/ 0 w 25"/>
                <a:gd name="T3" fmla="*/ 9 h 15"/>
                <a:gd name="T4" fmla="*/ 20 w 25"/>
                <a:gd name="T5" fmla="*/ 15 h 15"/>
                <a:gd name="T6" fmla="*/ 25 w 25"/>
                <a:gd name="T7" fmla="*/ 12 h 15"/>
                <a:gd name="T8" fmla="*/ 11 w 25"/>
                <a:gd name="T9" fmla="*/ 0 h 15"/>
                <a:gd name="T10" fmla="*/ 5 w 25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5">
                  <a:moveTo>
                    <a:pt x="5" y="7"/>
                  </a:moveTo>
                  <a:cubicBezTo>
                    <a:pt x="4" y="8"/>
                    <a:pt x="0" y="7"/>
                    <a:pt x="0" y="9"/>
                  </a:cubicBezTo>
                  <a:cubicBezTo>
                    <a:pt x="0" y="9"/>
                    <a:pt x="17" y="15"/>
                    <a:pt x="20" y="15"/>
                  </a:cubicBezTo>
                  <a:cubicBezTo>
                    <a:pt x="22" y="15"/>
                    <a:pt x="23" y="13"/>
                    <a:pt x="25" y="12"/>
                  </a:cubicBezTo>
                  <a:cubicBezTo>
                    <a:pt x="24" y="9"/>
                    <a:pt x="15" y="0"/>
                    <a:pt x="11" y="0"/>
                  </a:cubicBezTo>
                  <a:cubicBezTo>
                    <a:pt x="7" y="0"/>
                    <a:pt x="8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40" name="Freeform 122"/>
            <p:cNvSpPr>
              <a:spLocks/>
            </p:cNvSpPr>
            <p:nvPr/>
          </p:nvSpPr>
          <p:spPr bwMode="auto">
            <a:xfrm>
              <a:off x="2325616" y="2277455"/>
              <a:ext cx="114080" cy="91822"/>
            </a:xfrm>
            <a:custGeom>
              <a:avLst/>
              <a:gdLst>
                <a:gd name="T0" fmla="*/ 18 w 35"/>
                <a:gd name="T1" fmla="*/ 18 h 28"/>
                <a:gd name="T2" fmla="*/ 31 w 35"/>
                <a:gd name="T3" fmla="*/ 9 h 28"/>
                <a:gd name="T4" fmla="*/ 35 w 35"/>
                <a:gd name="T5" fmla="*/ 6 h 28"/>
                <a:gd name="T6" fmla="*/ 35 w 35"/>
                <a:gd name="T7" fmla="*/ 3 h 28"/>
                <a:gd name="T8" fmla="*/ 13 w 35"/>
                <a:gd name="T9" fmla="*/ 0 h 28"/>
                <a:gd name="T10" fmla="*/ 8 w 35"/>
                <a:gd name="T11" fmla="*/ 3 h 28"/>
                <a:gd name="T12" fmla="*/ 8 w 35"/>
                <a:gd name="T13" fmla="*/ 4 h 28"/>
                <a:gd name="T14" fmla="*/ 0 w 35"/>
                <a:gd name="T15" fmla="*/ 4 h 28"/>
                <a:gd name="T16" fmla="*/ 0 w 35"/>
                <a:gd name="T17" fmla="*/ 9 h 28"/>
                <a:gd name="T18" fmla="*/ 4 w 35"/>
                <a:gd name="T19" fmla="*/ 21 h 28"/>
                <a:gd name="T20" fmla="*/ 5 w 35"/>
                <a:gd name="T21" fmla="*/ 28 h 28"/>
                <a:gd name="T22" fmla="*/ 9 w 35"/>
                <a:gd name="T23" fmla="*/ 28 h 28"/>
                <a:gd name="T24" fmla="*/ 14 w 35"/>
                <a:gd name="T25" fmla="*/ 20 h 28"/>
                <a:gd name="T26" fmla="*/ 11 w 35"/>
                <a:gd name="T27" fmla="*/ 20 h 28"/>
                <a:gd name="T28" fmla="*/ 18 w 35"/>
                <a:gd name="T29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28">
                  <a:moveTo>
                    <a:pt x="18" y="18"/>
                  </a:moveTo>
                  <a:cubicBezTo>
                    <a:pt x="25" y="18"/>
                    <a:pt x="28" y="13"/>
                    <a:pt x="31" y="9"/>
                  </a:cubicBezTo>
                  <a:cubicBezTo>
                    <a:pt x="31" y="9"/>
                    <a:pt x="35" y="6"/>
                    <a:pt x="35" y="6"/>
                  </a:cubicBezTo>
                  <a:cubicBezTo>
                    <a:pt x="35" y="5"/>
                    <a:pt x="35" y="4"/>
                    <a:pt x="35" y="3"/>
                  </a:cubicBezTo>
                  <a:cubicBezTo>
                    <a:pt x="27" y="3"/>
                    <a:pt x="21" y="0"/>
                    <a:pt x="13" y="0"/>
                  </a:cubicBezTo>
                  <a:cubicBezTo>
                    <a:pt x="9" y="0"/>
                    <a:pt x="8" y="2"/>
                    <a:pt x="8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4" y="4"/>
                    <a:pt x="4" y="4"/>
                    <a:pt x="0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14"/>
                    <a:pt x="1" y="17"/>
                    <a:pt x="4" y="21"/>
                  </a:cubicBezTo>
                  <a:cubicBezTo>
                    <a:pt x="4" y="22"/>
                    <a:pt x="5" y="24"/>
                    <a:pt x="5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2" y="24"/>
                    <a:pt x="14" y="24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6"/>
                    <a:pt x="13" y="18"/>
                    <a:pt x="18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41" name="Freeform 123"/>
            <p:cNvSpPr>
              <a:spLocks/>
            </p:cNvSpPr>
            <p:nvPr/>
          </p:nvSpPr>
          <p:spPr bwMode="auto">
            <a:xfrm>
              <a:off x="2104412" y="2118852"/>
              <a:ext cx="36172" cy="29216"/>
            </a:xfrm>
            <a:custGeom>
              <a:avLst/>
              <a:gdLst>
                <a:gd name="T0" fmla="*/ 8 w 11"/>
                <a:gd name="T1" fmla="*/ 9 h 9"/>
                <a:gd name="T2" fmla="*/ 11 w 11"/>
                <a:gd name="T3" fmla="*/ 6 h 9"/>
                <a:gd name="T4" fmla="*/ 0 w 11"/>
                <a:gd name="T5" fmla="*/ 0 h 9"/>
                <a:gd name="T6" fmla="*/ 8 w 11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8" y="9"/>
                  </a:moveTo>
                  <a:cubicBezTo>
                    <a:pt x="10" y="9"/>
                    <a:pt x="11" y="8"/>
                    <a:pt x="11" y="6"/>
                  </a:cubicBezTo>
                  <a:cubicBezTo>
                    <a:pt x="7" y="4"/>
                    <a:pt x="6" y="0"/>
                    <a:pt x="0" y="0"/>
                  </a:cubicBezTo>
                  <a:cubicBezTo>
                    <a:pt x="0" y="3"/>
                    <a:pt x="6" y="9"/>
                    <a:pt x="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42" name="Freeform 124"/>
            <p:cNvSpPr>
              <a:spLocks/>
            </p:cNvSpPr>
            <p:nvPr/>
          </p:nvSpPr>
          <p:spPr bwMode="auto">
            <a:xfrm>
              <a:off x="2128063" y="2217631"/>
              <a:ext cx="26433" cy="23651"/>
            </a:xfrm>
            <a:custGeom>
              <a:avLst/>
              <a:gdLst>
                <a:gd name="T0" fmla="*/ 0 w 8"/>
                <a:gd name="T1" fmla="*/ 6 h 7"/>
                <a:gd name="T2" fmla="*/ 5 w 8"/>
                <a:gd name="T3" fmla="*/ 7 h 7"/>
                <a:gd name="T4" fmla="*/ 8 w 8"/>
                <a:gd name="T5" fmla="*/ 4 h 7"/>
                <a:gd name="T6" fmla="*/ 6 w 8"/>
                <a:gd name="T7" fmla="*/ 0 h 7"/>
                <a:gd name="T8" fmla="*/ 0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0" y="6"/>
                  </a:moveTo>
                  <a:cubicBezTo>
                    <a:pt x="2" y="6"/>
                    <a:pt x="2" y="7"/>
                    <a:pt x="5" y="7"/>
                  </a:cubicBezTo>
                  <a:cubicBezTo>
                    <a:pt x="6" y="7"/>
                    <a:pt x="8" y="6"/>
                    <a:pt x="8" y="4"/>
                  </a:cubicBezTo>
                  <a:cubicBezTo>
                    <a:pt x="8" y="2"/>
                    <a:pt x="7" y="1"/>
                    <a:pt x="6" y="0"/>
                  </a:cubicBezTo>
                  <a:cubicBezTo>
                    <a:pt x="3" y="1"/>
                    <a:pt x="1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43" name="Freeform 125"/>
            <p:cNvSpPr>
              <a:spLocks/>
            </p:cNvSpPr>
            <p:nvPr/>
          </p:nvSpPr>
          <p:spPr bwMode="auto">
            <a:xfrm>
              <a:off x="2114151" y="2042334"/>
              <a:ext cx="137730" cy="73736"/>
            </a:xfrm>
            <a:custGeom>
              <a:avLst/>
              <a:gdLst>
                <a:gd name="T0" fmla="*/ 4 w 42"/>
                <a:gd name="T1" fmla="*/ 5 h 22"/>
                <a:gd name="T2" fmla="*/ 3 w 42"/>
                <a:gd name="T3" fmla="*/ 7 h 22"/>
                <a:gd name="T4" fmla="*/ 10 w 42"/>
                <a:gd name="T5" fmla="*/ 7 h 22"/>
                <a:gd name="T6" fmla="*/ 10 w 42"/>
                <a:gd name="T7" fmla="*/ 10 h 22"/>
                <a:gd name="T8" fmla="*/ 4 w 42"/>
                <a:gd name="T9" fmla="*/ 13 h 22"/>
                <a:gd name="T10" fmla="*/ 10 w 42"/>
                <a:gd name="T11" fmla="*/ 15 h 22"/>
                <a:gd name="T12" fmla="*/ 17 w 42"/>
                <a:gd name="T13" fmla="*/ 16 h 22"/>
                <a:gd name="T14" fmla="*/ 28 w 42"/>
                <a:gd name="T15" fmla="*/ 17 h 22"/>
                <a:gd name="T16" fmla="*/ 38 w 42"/>
                <a:gd name="T17" fmla="*/ 22 h 22"/>
                <a:gd name="T18" fmla="*/ 42 w 42"/>
                <a:gd name="T19" fmla="*/ 19 h 22"/>
                <a:gd name="T20" fmla="*/ 36 w 42"/>
                <a:gd name="T21" fmla="*/ 13 h 22"/>
                <a:gd name="T22" fmla="*/ 38 w 42"/>
                <a:gd name="T23" fmla="*/ 11 h 22"/>
                <a:gd name="T24" fmla="*/ 31 w 42"/>
                <a:gd name="T25" fmla="*/ 6 h 22"/>
                <a:gd name="T26" fmla="*/ 27 w 42"/>
                <a:gd name="T27" fmla="*/ 7 h 22"/>
                <a:gd name="T28" fmla="*/ 21 w 42"/>
                <a:gd name="T29" fmla="*/ 2 h 22"/>
                <a:gd name="T30" fmla="*/ 16 w 42"/>
                <a:gd name="T31" fmla="*/ 4 h 22"/>
                <a:gd name="T32" fmla="*/ 7 w 42"/>
                <a:gd name="T33" fmla="*/ 0 h 22"/>
                <a:gd name="T34" fmla="*/ 0 w 42"/>
                <a:gd name="T35" fmla="*/ 2 h 22"/>
                <a:gd name="T36" fmla="*/ 4 w 42"/>
                <a:gd name="T3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2">
                  <a:moveTo>
                    <a:pt x="4" y="5"/>
                  </a:moveTo>
                  <a:cubicBezTo>
                    <a:pt x="4" y="6"/>
                    <a:pt x="3" y="7"/>
                    <a:pt x="3" y="7"/>
                  </a:cubicBezTo>
                  <a:cubicBezTo>
                    <a:pt x="4" y="9"/>
                    <a:pt x="5" y="7"/>
                    <a:pt x="10" y="7"/>
                  </a:cubicBezTo>
                  <a:cubicBezTo>
                    <a:pt x="10" y="8"/>
                    <a:pt x="10" y="10"/>
                    <a:pt x="10" y="10"/>
                  </a:cubicBezTo>
                  <a:cubicBezTo>
                    <a:pt x="8" y="11"/>
                    <a:pt x="6" y="11"/>
                    <a:pt x="4" y="13"/>
                  </a:cubicBezTo>
                  <a:cubicBezTo>
                    <a:pt x="6" y="15"/>
                    <a:pt x="7" y="15"/>
                    <a:pt x="10" y="15"/>
                  </a:cubicBezTo>
                  <a:cubicBezTo>
                    <a:pt x="13" y="15"/>
                    <a:pt x="16" y="14"/>
                    <a:pt x="17" y="16"/>
                  </a:cubicBezTo>
                  <a:cubicBezTo>
                    <a:pt x="21" y="15"/>
                    <a:pt x="24" y="17"/>
                    <a:pt x="28" y="17"/>
                  </a:cubicBezTo>
                  <a:cubicBezTo>
                    <a:pt x="33" y="17"/>
                    <a:pt x="33" y="22"/>
                    <a:pt x="38" y="22"/>
                  </a:cubicBezTo>
                  <a:cubicBezTo>
                    <a:pt x="40" y="22"/>
                    <a:pt x="42" y="22"/>
                    <a:pt x="42" y="19"/>
                  </a:cubicBezTo>
                  <a:cubicBezTo>
                    <a:pt x="42" y="17"/>
                    <a:pt x="38" y="15"/>
                    <a:pt x="36" y="13"/>
                  </a:cubicBezTo>
                  <a:cubicBezTo>
                    <a:pt x="36" y="12"/>
                    <a:pt x="37" y="12"/>
                    <a:pt x="38" y="11"/>
                  </a:cubicBezTo>
                  <a:cubicBezTo>
                    <a:pt x="37" y="10"/>
                    <a:pt x="34" y="6"/>
                    <a:pt x="31" y="6"/>
                  </a:cubicBezTo>
                  <a:cubicBezTo>
                    <a:pt x="29" y="6"/>
                    <a:pt x="29" y="7"/>
                    <a:pt x="27" y="7"/>
                  </a:cubicBezTo>
                  <a:cubicBezTo>
                    <a:pt x="25" y="7"/>
                    <a:pt x="25" y="2"/>
                    <a:pt x="21" y="2"/>
                  </a:cubicBezTo>
                  <a:cubicBezTo>
                    <a:pt x="19" y="2"/>
                    <a:pt x="18" y="4"/>
                    <a:pt x="16" y="4"/>
                  </a:cubicBezTo>
                  <a:cubicBezTo>
                    <a:pt x="13" y="4"/>
                    <a:pt x="12" y="0"/>
                    <a:pt x="7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5"/>
                    <a:pt x="1" y="5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44" name="Freeform 126"/>
            <p:cNvSpPr>
              <a:spLocks/>
            </p:cNvSpPr>
            <p:nvPr/>
          </p:nvSpPr>
          <p:spPr bwMode="auto">
            <a:xfrm>
              <a:off x="2169799" y="2104940"/>
              <a:ext cx="36172" cy="13912"/>
            </a:xfrm>
            <a:custGeom>
              <a:avLst/>
              <a:gdLst>
                <a:gd name="T0" fmla="*/ 6 w 11"/>
                <a:gd name="T1" fmla="*/ 0 h 4"/>
                <a:gd name="T2" fmla="*/ 4 w 11"/>
                <a:gd name="T3" fmla="*/ 4 h 4"/>
                <a:gd name="T4" fmla="*/ 11 w 11"/>
                <a:gd name="T5" fmla="*/ 2 h 4"/>
                <a:gd name="T6" fmla="*/ 6 w 1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6" y="0"/>
                  </a:moveTo>
                  <a:cubicBezTo>
                    <a:pt x="5" y="0"/>
                    <a:pt x="0" y="4"/>
                    <a:pt x="4" y="4"/>
                  </a:cubicBezTo>
                  <a:cubicBezTo>
                    <a:pt x="7" y="4"/>
                    <a:pt x="10" y="4"/>
                    <a:pt x="11" y="2"/>
                  </a:cubicBezTo>
                  <a:cubicBezTo>
                    <a:pt x="9" y="1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45" name="Freeform 127"/>
            <p:cNvSpPr>
              <a:spLocks/>
            </p:cNvSpPr>
            <p:nvPr/>
          </p:nvSpPr>
          <p:spPr bwMode="auto">
            <a:xfrm>
              <a:off x="2304748" y="2148069"/>
              <a:ext cx="365890" cy="115474"/>
            </a:xfrm>
            <a:custGeom>
              <a:avLst/>
              <a:gdLst>
                <a:gd name="T0" fmla="*/ 50 w 111"/>
                <a:gd name="T1" fmla="*/ 31 h 35"/>
                <a:gd name="T2" fmla="*/ 53 w 111"/>
                <a:gd name="T3" fmla="*/ 31 h 35"/>
                <a:gd name="T4" fmla="*/ 64 w 111"/>
                <a:gd name="T5" fmla="*/ 35 h 35"/>
                <a:gd name="T6" fmla="*/ 82 w 111"/>
                <a:gd name="T7" fmla="*/ 35 h 35"/>
                <a:gd name="T8" fmla="*/ 88 w 111"/>
                <a:gd name="T9" fmla="*/ 32 h 35"/>
                <a:gd name="T10" fmla="*/ 92 w 111"/>
                <a:gd name="T11" fmla="*/ 35 h 35"/>
                <a:gd name="T12" fmla="*/ 111 w 111"/>
                <a:gd name="T13" fmla="*/ 27 h 35"/>
                <a:gd name="T14" fmla="*/ 108 w 111"/>
                <a:gd name="T15" fmla="*/ 27 h 35"/>
                <a:gd name="T16" fmla="*/ 109 w 111"/>
                <a:gd name="T17" fmla="*/ 25 h 35"/>
                <a:gd name="T18" fmla="*/ 111 w 111"/>
                <a:gd name="T19" fmla="*/ 24 h 35"/>
                <a:gd name="T20" fmla="*/ 93 w 111"/>
                <a:gd name="T21" fmla="*/ 18 h 35"/>
                <a:gd name="T22" fmla="*/ 65 w 111"/>
                <a:gd name="T23" fmla="*/ 24 h 35"/>
                <a:gd name="T24" fmla="*/ 49 w 111"/>
                <a:gd name="T25" fmla="*/ 21 h 35"/>
                <a:gd name="T26" fmla="*/ 45 w 111"/>
                <a:gd name="T27" fmla="*/ 20 h 35"/>
                <a:gd name="T28" fmla="*/ 47 w 111"/>
                <a:gd name="T29" fmla="*/ 19 h 35"/>
                <a:gd name="T30" fmla="*/ 37 w 111"/>
                <a:gd name="T31" fmla="*/ 15 h 35"/>
                <a:gd name="T32" fmla="*/ 46 w 111"/>
                <a:gd name="T33" fmla="*/ 15 h 35"/>
                <a:gd name="T34" fmla="*/ 35 w 111"/>
                <a:gd name="T35" fmla="*/ 7 h 35"/>
                <a:gd name="T36" fmla="*/ 31 w 111"/>
                <a:gd name="T37" fmla="*/ 7 h 35"/>
                <a:gd name="T38" fmla="*/ 27 w 111"/>
                <a:gd name="T39" fmla="*/ 9 h 35"/>
                <a:gd name="T40" fmla="*/ 7 w 111"/>
                <a:gd name="T41" fmla="*/ 1 h 35"/>
                <a:gd name="T42" fmla="*/ 0 w 111"/>
                <a:gd name="T43" fmla="*/ 4 h 35"/>
                <a:gd name="T44" fmla="*/ 16 w 111"/>
                <a:gd name="T45" fmla="*/ 12 h 35"/>
                <a:gd name="T46" fmla="*/ 21 w 111"/>
                <a:gd name="T47" fmla="*/ 10 h 35"/>
                <a:gd name="T48" fmla="*/ 30 w 111"/>
                <a:gd name="T49" fmla="*/ 21 h 35"/>
                <a:gd name="T50" fmla="*/ 27 w 111"/>
                <a:gd name="T51" fmla="*/ 25 h 35"/>
                <a:gd name="T52" fmla="*/ 44 w 111"/>
                <a:gd name="T53" fmla="*/ 35 h 35"/>
                <a:gd name="T54" fmla="*/ 50 w 111"/>
                <a:gd name="T55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1" h="35">
                  <a:moveTo>
                    <a:pt x="50" y="31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2" y="35"/>
                    <a:pt x="59" y="35"/>
                    <a:pt x="64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4" y="35"/>
                    <a:pt x="85" y="32"/>
                    <a:pt x="88" y="32"/>
                  </a:cubicBezTo>
                  <a:cubicBezTo>
                    <a:pt x="88" y="33"/>
                    <a:pt x="89" y="35"/>
                    <a:pt x="92" y="35"/>
                  </a:cubicBezTo>
                  <a:cubicBezTo>
                    <a:pt x="100" y="35"/>
                    <a:pt x="110" y="35"/>
                    <a:pt x="111" y="27"/>
                  </a:cubicBezTo>
                  <a:cubicBezTo>
                    <a:pt x="111" y="27"/>
                    <a:pt x="110" y="27"/>
                    <a:pt x="108" y="27"/>
                  </a:cubicBezTo>
                  <a:cubicBezTo>
                    <a:pt x="108" y="26"/>
                    <a:pt x="109" y="25"/>
                    <a:pt x="109" y="25"/>
                  </a:cubicBezTo>
                  <a:cubicBezTo>
                    <a:pt x="110" y="25"/>
                    <a:pt x="111" y="24"/>
                    <a:pt x="111" y="24"/>
                  </a:cubicBezTo>
                  <a:cubicBezTo>
                    <a:pt x="108" y="18"/>
                    <a:pt x="102" y="18"/>
                    <a:pt x="93" y="18"/>
                  </a:cubicBezTo>
                  <a:cubicBezTo>
                    <a:pt x="81" y="18"/>
                    <a:pt x="77" y="24"/>
                    <a:pt x="65" y="24"/>
                  </a:cubicBezTo>
                  <a:cubicBezTo>
                    <a:pt x="59" y="24"/>
                    <a:pt x="54" y="22"/>
                    <a:pt x="49" y="21"/>
                  </a:cubicBezTo>
                  <a:cubicBezTo>
                    <a:pt x="48" y="22"/>
                    <a:pt x="45" y="23"/>
                    <a:pt x="45" y="20"/>
                  </a:cubicBezTo>
                  <a:cubicBezTo>
                    <a:pt x="45" y="19"/>
                    <a:pt x="47" y="20"/>
                    <a:pt x="47" y="19"/>
                  </a:cubicBezTo>
                  <a:cubicBezTo>
                    <a:pt x="44" y="17"/>
                    <a:pt x="38" y="19"/>
                    <a:pt x="37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4" y="11"/>
                    <a:pt x="33" y="11"/>
                    <a:pt x="35" y="7"/>
                  </a:cubicBezTo>
                  <a:cubicBezTo>
                    <a:pt x="35" y="7"/>
                    <a:pt x="33" y="7"/>
                    <a:pt x="31" y="7"/>
                  </a:cubicBezTo>
                  <a:cubicBezTo>
                    <a:pt x="30" y="7"/>
                    <a:pt x="29" y="9"/>
                    <a:pt x="27" y="9"/>
                  </a:cubicBezTo>
                  <a:cubicBezTo>
                    <a:pt x="19" y="9"/>
                    <a:pt x="17" y="1"/>
                    <a:pt x="7" y="1"/>
                  </a:cubicBezTo>
                  <a:cubicBezTo>
                    <a:pt x="4" y="1"/>
                    <a:pt x="0" y="0"/>
                    <a:pt x="0" y="4"/>
                  </a:cubicBezTo>
                  <a:cubicBezTo>
                    <a:pt x="0" y="6"/>
                    <a:pt x="14" y="12"/>
                    <a:pt x="16" y="12"/>
                  </a:cubicBezTo>
                  <a:cubicBezTo>
                    <a:pt x="18" y="12"/>
                    <a:pt x="20" y="11"/>
                    <a:pt x="21" y="10"/>
                  </a:cubicBezTo>
                  <a:cubicBezTo>
                    <a:pt x="25" y="13"/>
                    <a:pt x="26" y="17"/>
                    <a:pt x="30" y="21"/>
                  </a:cubicBezTo>
                  <a:cubicBezTo>
                    <a:pt x="29" y="22"/>
                    <a:pt x="27" y="23"/>
                    <a:pt x="27" y="25"/>
                  </a:cubicBezTo>
                  <a:cubicBezTo>
                    <a:pt x="27" y="29"/>
                    <a:pt x="39" y="35"/>
                    <a:pt x="44" y="35"/>
                  </a:cubicBezTo>
                  <a:cubicBezTo>
                    <a:pt x="46" y="35"/>
                    <a:pt x="49" y="31"/>
                    <a:pt x="5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46" name="Freeform 128"/>
            <p:cNvSpPr>
              <a:spLocks/>
            </p:cNvSpPr>
            <p:nvPr/>
          </p:nvSpPr>
          <p:spPr bwMode="auto">
            <a:xfrm>
              <a:off x="2311704" y="2210675"/>
              <a:ext cx="62605" cy="50085"/>
            </a:xfrm>
            <a:custGeom>
              <a:avLst/>
              <a:gdLst>
                <a:gd name="T0" fmla="*/ 19 w 19"/>
                <a:gd name="T1" fmla="*/ 7 h 15"/>
                <a:gd name="T2" fmla="*/ 9 w 19"/>
                <a:gd name="T3" fmla="*/ 0 h 15"/>
                <a:gd name="T4" fmla="*/ 3 w 19"/>
                <a:gd name="T5" fmla="*/ 5 h 15"/>
                <a:gd name="T6" fmla="*/ 0 w 19"/>
                <a:gd name="T7" fmla="*/ 9 h 15"/>
                <a:gd name="T8" fmla="*/ 14 w 19"/>
                <a:gd name="T9" fmla="*/ 15 h 15"/>
                <a:gd name="T10" fmla="*/ 19 w 19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9" y="7"/>
                  </a:moveTo>
                  <a:cubicBezTo>
                    <a:pt x="19" y="5"/>
                    <a:pt x="13" y="0"/>
                    <a:pt x="9" y="0"/>
                  </a:cubicBezTo>
                  <a:cubicBezTo>
                    <a:pt x="4" y="0"/>
                    <a:pt x="5" y="5"/>
                    <a:pt x="3" y="5"/>
                  </a:cubicBezTo>
                  <a:cubicBezTo>
                    <a:pt x="2" y="5"/>
                    <a:pt x="0" y="6"/>
                    <a:pt x="0" y="9"/>
                  </a:cubicBezTo>
                  <a:cubicBezTo>
                    <a:pt x="0" y="9"/>
                    <a:pt x="13" y="15"/>
                    <a:pt x="14" y="15"/>
                  </a:cubicBezTo>
                  <a:cubicBezTo>
                    <a:pt x="18" y="15"/>
                    <a:pt x="19" y="11"/>
                    <a:pt x="19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47" name="Freeform 129"/>
            <p:cNvSpPr>
              <a:spLocks/>
            </p:cNvSpPr>
            <p:nvPr/>
          </p:nvSpPr>
          <p:spPr bwMode="auto">
            <a:xfrm>
              <a:off x="2318660" y="2118852"/>
              <a:ext cx="58431" cy="16695"/>
            </a:xfrm>
            <a:custGeom>
              <a:avLst/>
              <a:gdLst>
                <a:gd name="T0" fmla="*/ 15 w 18"/>
                <a:gd name="T1" fmla="*/ 0 h 5"/>
                <a:gd name="T2" fmla="*/ 0 w 18"/>
                <a:gd name="T3" fmla="*/ 2 h 5"/>
                <a:gd name="T4" fmla="*/ 14 w 18"/>
                <a:gd name="T5" fmla="*/ 5 h 5"/>
                <a:gd name="T6" fmla="*/ 18 w 18"/>
                <a:gd name="T7" fmla="*/ 3 h 5"/>
                <a:gd name="T8" fmla="*/ 18 w 18"/>
                <a:gd name="T9" fmla="*/ 0 h 5"/>
                <a:gd name="T10" fmla="*/ 15 w 1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">
                  <a:moveTo>
                    <a:pt x="15" y="0"/>
                  </a:moveTo>
                  <a:cubicBezTo>
                    <a:pt x="11" y="0"/>
                    <a:pt x="2" y="0"/>
                    <a:pt x="0" y="2"/>
                  </a:cubicBezTo>
                  <a:cubicBezTo>
                    <a:pt x="0" y="2"/>
                    <a:pt x="13" y="5"/>
                    <a:pt x="14" y="5"/>
                  </a:cubicBezTo>
                  <a:cubicBezTo>
                    <a:pt x="16" y="5"/>
                    <a:pt x="18" y="4"/>
                    <a:pt x="18" y="3"/>
                  </a:cubicBezTo>
                  <a:cubicBezTo>
                    <a:pt x="18" y="2"/>
                    <a:pt x="18" y="1"/>
                    <a:pt x="18" y="0"/>
                  </a:cubicBezTo>
                  <a:cubicBezTo>
                    <a:pt x="14" y="0"/>
                    <a:pt x="1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48" name="Freeform 130"/>
            <p:cNvSpPr>
              <a:spLocks/>
            </p:cNvSpPr>
            <p:nvPr/>
          </p:nvSpPr>
          <p:spPr bwMode="auto">
            <a:xfrm>
              <a:off x="2272750" y="2063202"/>
              <a:ext cx="68170" cy="55650"/>
            </a:xfrm>
            <a:custGeom>
              <a:avLst/>
              <a:gdLst>
                <a:gd name="T0" fmla="*/ 8 w 21"/>
                <a:gd name="T1" fmla="*/ 12 h 17"/>
                <a:gd name="T2" fmla="*/ 6 w 21"/>
                <a:gd name="T3" fmla="*/ 14 h 17"/>
                <a:gd name="T4" fmla="*/ 21 w 21"/>
                <a:gd name="T5" fmla="*/ 14 h 17"/>
                <a:gd name="T6" fmla="*/ 21 w 21"/>
                <a:gd name="T7" fmla="*/ 8 h 17"/>
                <a:gd name="T8" fmla="*/ 13 w 21"/>
                <a:gd name="T9" fmla="*/ 3 h 17"/>
                <a:gd name="T10" fmla="*/ 6 w 21"/>
                <a:gd name="T11" fmla="*/ 0 h 17"/>
                <a:gd name="T12" fmla="*/ 0 w 21"/>
                <a:gd name="T13" fmla="*/ 3 h 17"/>
                <a:gd name="T14" fmla="*/ 8 w 21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7">
                  <a:moveTo>
                    <a:pt x="8" y="12"/>
                  </a:moveTo>
                  <a:cubicBezTo>
                    <a:pt x="7" y="12"/>
                    <a:pt x="6" y="13"/>
                    <a:pt x="6" y="14"/>
                  </a:cubicBezTo>
                  <a:cubicBezTo>
                    <a:pt x="6" y="17"/>
                    <a:pt x="13" y="16"/>
                    <a:pt x="21" y="14"/>
                  </a:cubicBezTo>
                  <a:cubicBezTo>
                    <a:pt x="21" y="11"/>
                    <a:pt x="21" y="10"/>
                    <a:pt x="21" y="8"/>
                  </a:cubicBezTo>
                  <a:cubicBezTo>
                    <a:pt x="21" y="4"/>
                    <a:pt x="13" y="9"/>
                    <a:pt x="13" y="3"/>
                  </a:cubicBezTo>
                  <a:cubicBezTo>
                    <a:pt x="11" y="3"/>
                    <a:pt x="6" y="1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0" y="8"/>
                    <a:pt x="5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49" name="Freeform 131"/>
            <p:cNvSpPr>
              <a:spLocks/>
            </p:cNvSpPr>
            <p:nvPr/>
          </p:nvSpPr>
          <p:spPr bwMode="auto">
            <a:xfrm>
              <a:off x="2246316" y="2010335"/>
              <a:ext cx="26433" cy="16695"/>
            </a:xfrm>
            <a:custGeom>
              <a:avLst/>
              <a:gdLst>
                <a:gd name="T0" fmla="*/ 4 w 8"/>
                <a:gd name="T1" fmla="*/ 5 h 5"/>
                <a:gd name="T2" fmla="*/ 8 w 8"/>
                <a:gd name="T3" fmla="*/ 5 h 5"/>
                <a:gd name="T4" fmla="*/ 8 w 8"/>
                <a:gd name="T5" fmla="*/ 0 h 5"/>
                <a:gd name="T6" fmla="*/ 0 w 8"/>
                <a:gd name="T7" fmla="*/ 0 h 5"/>
                <a:gd name="T8" fmla="*/ 4 w 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4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3"/>
                    <a:pt x="3" y="4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50" name="Freeform 132"/>
            <p:cNvSpPr>
              <a:spLocks/>
            </p:cNvSpPr>
            <p:nvPr/>
          </p:nvSpPr>
          <p:spPr bwMode="auto">
            <a:xfrm>
              <a:off x="2321442" y="1943555"/>
              <a:ext cx="233724" cy="158602"/>
            </a:xfrm>
            <a:custGeom>
              <a:avLst/>
              <a:gdLst>
                <a:gd name="T0" fmla="*/ 10 w 71"/>
                <a:gd name="T1" fmla="*/ 20 h 48"/>
                <a:gd name="T2" fmla="*/ 3 w 71"/>
                <a:gd name="T3" fmla="*/ 17 h 48"/>
                <a:gd name="T4" fmla="*/ 0 w 71"/>
                <a:gd name="T5" fmla="*/ 17 h 48"/>
                <a:gd name="T6" fmla="*/ 13 w 71"/>
                <a:gd name="T7" fmla="*/ 25 h 48"/>
                <a:gd name="T8" fmla="*/ 8 w 71"/>
                <a:gd name="T9" fmla="*/ 28 h 48"/>
                <a:gd name="T10" fmla="*/ 10 w 71"/>
                <a:gd name="T11" fmla="*/ 31 h 48"/>
                <a:gd name="T12" fmla="*/ 15 w 71"/>
                <a:gd name="T13" fmla="*/ 29 h 48"/>
                <a:gd name="T14" fmla="*/ 18 w 71"/>
                <a:gd name="T15" fmla="*/ 32 h 48"/>
                <a:gd name="T16" fmla="*/ 25 w 71"/>
                <a:gd name="T17" fmla="*/ 30 h 48"/>
                <a:gd name="T18" fmla="*/ 34 w 71"/>
                <a:gd name="T19" fmla="*/ 32 h 48"/>
                <a:gd name="T20" fmla="*/ 17 w 71"/>
                <a:gd name="T21" fmla="*/ 36 h 48"/>
                <a:gd name="T22" fmla="*/ 27 w 71"/>
                <a:gd name="T23" fmla="*/ 42 h 48"/>
                <a:gd name="T24" fmla="*/ 24 w 71"/>
                <a:gd name="T25" fmla="*/ 44 h 48"/>
                <a:gd name="T26" fmla="*/ 33 w 71"/>
                <a:gd name="T27" fmla="*/ 48 h 48"/>
                <a:gd name="T28" fmla="*/ 38 w 71"/>
                <a:gd name="T29" fmla="*/ 42 h 48"/>
                <a:gd name="T30" fmla="*/ 45 w 71"/>
                <a:gd name="T31" fmla="*/ 47 h 48"/>
                <a:gd name="T32" fmla="*/ 45 w 71"/>
                <a:gd name="T33" fmla="*/ 45 h 48"/>
                <a:gd name="T34" fmla="*/ 51 w 71"/>
                <a:gd name="T35" fmla="*/ 45 h 48"/>
                <a:gd name="T36" fmla="*/ 48 w 71"/>
                <a:gd name="T37" fmla="*/ 40 h 48"/>
                <a:gd name="T38" fmla="*/ 50 w 71"/>
                <a:gd name="T39" fmla="*/ 36 h 48"/>
                <a:gd name="T40" fmla="*/ 54 w 71"/>
                <a:gd name="T41" fmla="*/ 40 h 48"/>
                <a:gd name="T42" fmla="*/ 65 w 71"/>
                <a:gd name="T43" fmla="*/ 33 h 48"/>
                <a:gd name="T44" fmla="*/ 70 w 71"/>
                <a:gd name="T45" fmla="*/ 32 h 48"/>
                <a:gd name="T46" fmla="*/ 70 w 71"/>
                <a:gd name="T47" fmla="*/ 28 h 48"/>
                <a:gd name="T48" fmla="*/ 59 w 71"/>
                <a:gd name="T49" fmla="*/ 25 h 48"/>
                <a:gd name="T50" fmla="*/ 55 w 71"/>
                <a:gd name="T51" fmla="*/ 25 h 48"/>
                <a:gd name="T52" fmla="*/ 57 w 71"/>
                <a:gd name="T53" fmla="*/ 22 h 48"/>
                <a:gd name="T54" fmla="*/ 54 w 71"/>
                <a:gd name="T55" fmla="*/ 18 h 48"/>
                <a:gd name="T56" fmla="*/ 51 w 71"/>
                <a:gd name="T57" fmla="*/ 13 h 48"/>
                <a:gd name="T58" fmla="*/ 49 w 71"/>
                <a:gd name="T59" fmla="*/ 13 h 48"/>
                <a:gd name="T60" fmla="*/ 49 w 71"/>
                <a:gd name="T61" fmla="*/ 16 h 48"/>
                <a:gd name="T62" fmla="*/ 49 w 71"/>
                <a:gd name="T63" fmla="*/ 21 h 48"/>
                <a:gd name="T64" fmla="*/ 47 w 71"/>
                <a:gd name="T65" fmla="*/ 21 h 48"/>
                <a:gd name="T66" fmla="*/ 43 w 71"/>
                <a:gd name="T67" fmla="*/ 14 h 48"/>
                <a:gd name="T68" fmla="*/ 34 w 71"/>
                <a:gd name="T69" fmla="*/ 13 h 48"/>
                <a:gd name="T70" fmla="*/ 27 w 71"/>
                <a:gd name="T71" fmla="*/ 3 h 48"/>
                <a:gd name="T72" fmla="*/ 12 w 71"/>
                <a:gd name="T73" fmla="*/ 0 h 48"/>
                <a:gd name="T74" fmla="*/ 19 w 71"/>
                <a:gd name="T75" fmla="*/ 5 h 48"/>
                <a:gd name="T76" fmla="*/ 15 w 71"/>
                <a:gd name="T77" fmla="*/ 5 h 48"/>
                <a:gd name="T78" fmla="*/ 7 w 71"/>
                <a:gd name="T79" fmla="*/ 7 h 48"/>
                <a:gd name="T80" fmla="*/ 10 w 71"/>
                <a:gd name="T81" fmla="*/ 11 h 48"/>
                <a:gd name="T82" fmla="*/ 16 w 71"/>
                <a:gd name="T83" fmla="*/ 11 h 48"/>
                <a:gd name="T84" fmla="*/ 14 w 71"/>
                <a:gd name="T85" fmla="*/ 13 h 48"/>
                <a:gd name="T86" fmla="*/ 8 w 71"/>
                <a:gd name="T87" fmla="*/ 11 h 48"/>
                <a:gd name="T88" fmla="*/ 2 w 71"/>
                <a:gd name="T89" fmla="*/ 14 h 48"/>
                <a:gd name="T90" fmla="*/ 12 w 71"/>
                <a:gd name="T91" fmla="*/ 18 h 48"/>
                <a:gd name="T92" fmla="*/ 10 w 71"/>
                <a:gd name="T93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48">
                  <a:moveTo>
                    <a:pt x="10" y="20"/>
                  </a:moveTo>
                  <a:cubicBezTo>
                    <a:pt x="8" y="20"/>
                    <a:pt x="5" y="21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25"/>
                    <a:pt x="5" y="25"/>
                    <a:pt x="13" y="25"/>
                  </a:cubicBezTo>
                  <a:cubicBezTo>
                    <a:pt x="12" y="27"/>
                    <a:pt x="10" y="27"/>
                    <a:pt x="8" y="28"/>
                  </a:cubicBezTo>
                  <a:cubicBezTo>
                    <a:pt x="8" y="29"/>
                    <a:pt x="8" y="31"/>
                    <a:pt x="10" y="31"/>
                  </a:cubicBezTo>
                  <a:cubicBezTo>
                    <a:pt x="12" y="31"/>
                    <a:pt x="12" y="30"/>
                    <a:pt x="15" y="29"/>
                  </a:cubicBezTo>
                  <a:cubicBezTo>
                    <a:pt x="15" y="30"/>
                    <a:pt x="15" y="32"/>
                    <a:pt x="18" y="32"/>
                  </a:cubicBezTo>
                  <a:cubicBezTo>
                    <a:pt x="20" y="32"/>
                    <a:pt x="21" y="30"/>
                    <a:pt x="25" y="30"/>
                  </a:cubicBezTo>
                  <a:cubicBezTo>
                    <a:pt x="28" y="30"/>
                    <a:pt x="30" y="31"/>
                    <a:pt x="34" y="32"/>
                  </a:cubicBezTo>
                  <a:cubicBezTo>
                    <a:pt x="31" y="32"/>
                    <a:pt x="17" y="32"/>
                    <a:pt x="17" y="36"/>
                  </a:cubicBezTo>
                  <a:cubicBezTo>
                    <a:pt x="17" y="40"/>
                    <a:pt x="23" y="42"/>
                    <a:pt x="27" y="42"/>
                  </a:cubicBezTo>
                  <a:cubicBezTo>
                    <a:pt x="26" y="43"/>
                    <a:pt x="25" y="43"/>
                    <a:pt x="24" y="44"/>
                  </a:cubicBezTo>
                  <a:cubicBezTo>
                    <a:pt x="24" y="47"/>
                    <a:pt x="29" y="48"/>
                    <a:pt x="33" y="48"/>
                  </a:cubicBezTo>
                  <a:cubicBezTo>
                    <a:pt x="36" y="48"/>
                    <a:pt x="38" y="47"/>
                    <a:pt x="38" y="42"/>
                  </a:cubicBezTo>
                  <a:cubicBezTo>
                    <a:pt x="40" y="44"/>
                    <a:pt x="45" y="47"/>
                    <a:pt x="45" y="4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0" y="41"/>
                    <a:pt x="49" y="42"/>
                    <a:pt x="48" y="40"/>
                  </a:cubicBezTo>
                  <a:cubicBezTo>
                    <a:pt x="49" y="39"/>
                    <a:pt x="49" y="37"/>
                    <a:pt x="50" y="36"/>
                  </a:cubicBezTo>
                  <a:cubicBezTo>
                    <a:pt x="51" y="39"/>
                    <a:pt x="51" y="40"/>
                    <a:pt x="54" y="40"/>
                  </a:cubicBezTo>
                  <a:cubicBezTo>
                    <a:pt x="57" y="40"/>
                    <a:pt x="60" y="33"/>
                    <a:pt x="65" y="33"/>
                  </a:cubicBezTo>
                  <a:cubicBezTo>
                    <a:pt x="66" y="33"/>
                    <a:pt x="69" y="33"/>
                    <a:pt x="70" y="32"/>
                  </a:cubicBezTo>
                  <a:cubicBezTo>
                    <a:pt x="71" y="31"/>
                    <a:pt x="70" y="30"/>
                    <a:pt x="70" y="28"/>
                  </a:cubicBezTo>
                  <a:cubicBezTo>
                    <a:pt x="67" y="28"/>
                    <a:pt x="61" y="25"/>
                    <a:pt x="59" y="25"/>
                  </a:cubicBezTo>
                  <a:cubicBezTo>
                    <a:pt x="59" y="25"/>
                    <a:pt x="55" y="29"/>
                    <a:pt x="55" y="25"/>
                  </a:cubicBezTo>
                  <a:cubicBezTo>
                    <a:pt x="55" y="25"/>
                    <a:pt x="57" y="23"/>
                    <a:pt x="57" y="22"/>
                  </a:cubicBezTo>
                  <a:cubicBezTo>
                    <a:pt x="57" y="20"/>
                    <a:pt x="54" y="19"/>
                    <a:pt x="54" y="18"/>
                  </a:cubicBezTo>
                  <a:cubicBezTo>
                    <a:pt x="54" y="15"/>
                    <a:pt x="54" y="13"/>
                    <a:pt x="51" y="13"/>
                  </a:cubicBezTo>
                  <a:cubicBezTo>
                    <a:pt x="50" y="13"/>
                    <a:pt x="49" y="13"/>
                    <a:pt x="49" y="13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5" y="17"/>
                    <a:pt x="47" y="15"/>
                    <a:pt x="43" y="14"/>
                  </a:cubicBezTo>
                  <a:cubicBezTo>
                    <a:pt x="40" y="12"/>
                    <a:pt x="37" y="14"/>
                    <a:pt x="34" y="13"/>
                  </a:cubicBezTo>
                  <a:cubicBezTo>
                    <a:pt x="30" y="12"/>
                    <a:pt x="31" y="5"/>
                    <a:pt x="27" y="3"/>
                  </a:cubicBezTo>
                  <a:cubicBezTo>
                    <a:pt x="23" y="1"/>
                    <a:pt x="18" y="1"/>
                    <a:pt x="12" y="0"/>
                  </a:cubicBezTo>
                  <a:cubicBezTo>
                    <a:pt x="13" y="4"/>
                    <a:pt x="17" y="5"/>
                    <a:pt x="19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1" y="5"/>
                    <a:pt x="10" y="5"/>
                    <a:pt x="7" y="7"/>
                  </a:cubicBezTo>
                  <a:cubicBezTo>
                    <a:pt x="7" y="7"/>
                    <a:pt x="9" y="11"/>
                    <a:pt x="10" y="11"/>
                  </a:cubicBezTo>
                  <a:cubicBezTo>
                    <a:pt x="11" y="11"/>
                    <a:pt x="14" y="9"/>
                    <a:pt x="16" y="11"/>
                  </a:cubicBezTo>
                  <a:cubicBezTo>
                    <a:pt x="15" y="11"/>
                    <a:pt x="15" y="13"/>
                    <a:pt x="14" y="13"/>
                  </a:cubicBezTo>
                  <a:cubicBezTo>
                    <a:pt x="12" y="13"/>
                    <a:pt x="11" y="11"/>
                    <a:pt x="8" y="11"/>
                  </a:cubicBezTo>
                  <a:cubicBezTo>
                    <a:pt x="5" y="11"/>
                    <a:pt x="2" y="11"/>
                    <a:pt x="2" y="14"/>
                  </a:cubicBezTo>
                  <a:cubicBezTo>
                    <a:pt x="2" y="16"/>
                    <a:pt x="9" y="17"/>
                    <a:pt x="12" y="18"/>
                  </a:cubicBezTo>
                  <a:cubicBezTo>
                    <a:pt x="12" y="18"/>
                    <a:pt x="11" y="20"/>
                    <a:pt x="10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51" name="Freeform 133"/>
            <p:cNvSpPr>
              <a:spLocks/>
            </p:cNvSpPr>
            <p:nvPr/>
          </p:nvSpPr>
          <p:spPr bwMode="auto">
            <a:xfrm>
              <a:off x="2506474" y="2596051"/>
              <a:ext cx="154425" cy="95996"/>
            </a:xfrm>
            <a:custGeom>
              <a:avLst/>
              <a:gdLst>
                <a:gd name="T0" fmla="*/ 37 w 47"/>
                <a:gd name="T1" fmla="*/ 17 h 29"/>
                <a:gd name="T2" fmla="*/ 35 w 47"/>
                <a:gd name="T3" fmla="*/ 13 h 29"/>
                <a:gd name="T4" fmla="*/ 19 w 47"/>
                <a:gd name="T5" fmla="*/ 4 h 29"/>
                <a:gd name="T6" fmla="*/ 17 w 47"/>
                <a:gd name="T7" fmla="*/ 6 h 29"/>
                <a:gd name="T8" fmla="*/ 13 w 47"/>
                <a:gd name="T9" fmla="*/ 0 h 29"/>
                <a:gd name="T10" fmla="*/ 5 w 47"/>
                <a:gd name="T11" fmla="*/ 13 h 29"/>
                <a:gd name="T12" fmla="*/ 5 w 47"/>
                <a:gd name="T13" fmla="*/ 17 h 29"/>
                <a:gd name="T14" fmla="*/ 3 w 47"/>
                <a:gd name="T15" fmla="*/ 20 h 29"/>
                <a:gd name="T16" fmla="*/ 0 w 47"/>
                <a:gd name="T17" fmla="*/ 24 h 29"/>
                <a:gd name="T18" fmla="*/ 10 w 47"/>
                <a:gd name="T19" fmla="*/ 24 h 29"/>
                <a:gd name="T20" fmla="*/ 12 w 47"/>
                <a:gd name="T21" fmla="*/ 29 h 29"/>
                <a:gd name="T22" fmla="*/ 14 w 47"/>
                <a:gd name="T23" fmla="*/ 27 h 29"/>
                <a:gd name="T24" fmla="*/ 24 w 47"/>
                <a:gd name="T25" fmla="*/ 18 h 29"/>
                <a:gd name="T26" fmla="*/ 33 w 47"/>
                <a:gd name="T27" fmla="*/ 23 h 29"/>
                <a:gd name="T28" fmla="*/ 39 w 47"/>
                <a:gd name="T29" fmla="*/ 23 h 29"/>
                <a:gd name="T30" fmla="*/ 47 w 47"/>
                <a:gd name="T31" fmla="*/ 21 h 29"/>
                <a:gd name="T32" fmla="*/ 37 w 47"/>
                <a:gd name="T3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29">
                  <a:moveTo>
                    <a:pt x="37" y="17"/>
                  </a:moveTo>
                  <a:cubicBezTo>
                    <a:pt x="36" y="17"/>
                    <a:pt x="37" y="15"/>
                    <a:pt x="35" y="13"/>
                  </a:cubicBezTo>
                  <a:cubicBezTo>
                    <a:pt x="31" y="8"/>
                    <a:pt x="24" y="10"/>
                    <a:pt x="19" y="4"/>
                  </a:cubicBezTo>
                  <a:cubicBezTo>
                    <a:pt x="19" y="5"/>
                    <a:pt x="18" y="5"/>
                    <a:pt x="17" y="6"/>
                  </a:cubicBezTo>
                  <a:cubicBezTo>
                    <a:pt x="16" y="4"/>
                    <a:pt x="14" y="3"/>
                    <a:pt x="13" y="0"/>
                  </a:cubicBezTo>
                  <a:cubicBezTo>
                    <a:pt x="7" y="0"/>
                    <a:pt x="5" y="9"/>
                    <a:pt x="5" y="13"/>
                  </a:cubicBezTo>
                  <a:cubicBezTo>
                    <a:pt x="5" y="15"/>
                    <a:pt x="5" y="15"/>
                    <a:pt x="5" y="17"/>
                  </a:cubicBezTo>
                  <a:cubicBezTo>
                    <a:pt x="5" y="18"/>
                    <a:pt x="5" y="19"/>
                    <a:pt x="3" y="20"/>
                  </a:cubicBezTo>
                  <a:cubicBezTo>
                    <a:pt x="3" y="21"/>
                    <a:pt x="1" y="20"/>
                    <a:pt x="0" y="24"/>
                  </a:cubicBezTo>
                  <a:cubicBezTo>
                    <a:pt x="2" y="24"/>
                    <a:pt x="7" y="23"/>
                    <a:pt x="10" y="24"/>
                  </a:cubicBezTo>
                  <a:cubicBezTo>
                    <a:pt x="10" y="27"/>
                    <a:pt x="9" y="29"/>
                    <a:pt x="12" y="29"/>
                  </a:cubicBezTo>
                  <a:cubicBezTo>
                    <a:pt x="13" y="29"/>
                    <a:pt x="13" y="28"/>
                    <a:pt x="14" y="27"/>
                  </a:cubicBezTo>
                  <a:cubicBezTo>
                    <a:pt x="17" y="28"/>
                    <a:pt x="24" y="23"/>
                    <a:pt x="24" y="18"/>
                  </a:cubicBezTo>
                  <a:cubicBezTo>
                    <a:pt x="26" y="18"/>
                    <a:pt x="33" y="23"/>
                    <a:pt x="33" y="23"/>
                  </a:cubicBezTo>
                  <a:cubicBezTo>
                    <a:pt x="35" y="23"/>
                    <a:pt x="37" y="23"/>
                    <a:pt x="39" y="23"/>
                  </a:cubicBezTo>
                  <a:cubicBezTo>
                    <a:pt x="42" y="23"/>
                    <a:pt x="44" y="23"/>
                    <a:pt x="47" y="21"/>
                  </a:cubicBezTo>
                  <a:cubicBezTo>
                    <a:pt x="45" y="18"/>
                    <a:pt x="41" y="20"/>
                    <a:pt x="37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52" name="Freeform 134"/>
            <p:cNvSpPr>
              <a:spLocks/>
            </p:cNvSpPr>
            <p:nvPr/>
          </p:nvSpPr>
          <p:spPr bwMode="auto">
            <a:xfrm>
              <a:off x="2723504" y="2501446"/>
              <a:ext cx="45910" cy="41737"/>
            </a:xfrm>
            <a:custGeom>
              <a:avLst/>
              <a:gdLst>
                <a:gd name="T0" fmla="*/ 14 w 14"/>
                <a:gd name="T1" fmla="*/ 8 h 13"/>
                <a:gd name="T2" fmla="*/ 0 w 14"/>
                <a:gd name="T3" fmla="*/ 8 h 13"/>
                <a:gd name="T4" fmla="*/ 6 w 14"/>
                <a:gd name="T5" fmla="*/ 13 h 13"/>
                <a:gd name="T6" fmla="*/ 14 w 14"/>
                <a:gd name="T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14" y="8"/>
                  </a:moveTo>
                  <a:cubicBezTo>
                    <a:pt x="14" y="0"/>
                    <a:pt x="0" y="0"/>
                    <a:pt x="0" y="8"/>
                  </a:cubicBezTo>
                  <a:cubicBezTo>
                    <a:pt x="0" y="12"/>
                    <a:pt x="2" y="13"/>
                    <a:pt x="6" y="13"/>
                  </a:cubicBezTo>
                  <a:cubicBezTo>
                    <a:pt x="8" y="13"/>
                    <a:pt x="14" y="12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53" name="Freeform 135"/>
            <p:cNvSpPr>
              <a:spLocks/>
            </p:cNvSpPr>
            <p:nvPr/>
          </p:nvSpPr>
          <p:spPr bwMode="auto">
            <a:xfrm>
              <a:off x="2588556" y="2694830"/>
              <a:ext cx="36172" cy="30607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6 h 9"/>
                <a:gd name="T4" fmla="*/ 0 w 11"/>
                <a:gd name="T5" fmla="*/ 9 h 9"/>
                <a:gd name="T6" fmla="*/ 11 w 11"/>
                <a:gd name="T7" fmla="*/ 1 h 9"/>
                <a:gd name="T8" fmla="*/ 5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4" y="2"/>
                    <a:pt x="0" y="4"/>
                    <a:pt x="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9" y="4"/>
                    <a:pt x="11" y="1"/>
                  </a:cubicBezTo>
                  <a:cubicBezTo>
                    <a:pt x="8" y="0"/>
                    <a:pt x="9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54" name="Freeform 136"/>
            <p:cNvSpPr>
              <a:spLocks/>
            </p:cNvSpPr>
            <p:nvPr/>
          </p:nvSpPr>
          <p:spPr bwMode="auto">
            <a:xfrm>
              <a:off x="2644205" y="2292759"/>
              <a:ext cx="101559" cy="43129"/>
            </a:xfrm>
            <a:custGeom>
              <a:avLst/>
              <a:gdLst>
                <a:gd name="T0" fmla="*/ 12 w 31"/>
                <a:gd name="T1" fmla="*/ 13 h 13"/>
                <a:gd name="T2" fmla="*/ 20 w 31"/>
                <a:gd name="T3" fmla="*/ 11 h 13"/>
                <a:gd name="T4" fmla="*/ 27 w 31"/>
                <a:gd name="T5" fmla="*/ 12 h 13"/>
                <a:gd name="T6" fmla="*/ 31 w 31"/>
                <a:gd name="T7" fmla="*/ 9 h 13"/>
                <a:gd name="T8" fmla="*/ 15 w 31"/>
                <a:gd name="T9" fmla="*/ 2 h 13"/>
                <a:gd name="T10" fmla="*/ 4 w 31"/>
                <a:gd name="T11" fmla="*/ 0 h 13"/>
                <a:gd name="T12" fmla="*/ 0 w 31"/>
                <a:gd name="T13" fmla="*/ 3 h 13"/>
                <a:gd name="T14" fmla="*/ 5 w 31"/>
                <a:gd name="T15" fmla="*/ 8 h 13"/>
                <a:gd name="T16" fmla="*/ 12 w 3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3">
                  <a:moveTo>
                    <a:pt x="12" y="13"/>
                  </a:moveTo>
                  <a:cubicBezTo>
                    <a:pt x="15" y="13"/>
                    <a:pt x="17" y="11"/>
                    <a:pt x="20" y="11"/>
                  </a:cubicBezTo>
                  <a:cubicBezTo>
                    <a:pt x="22" y="11"/>
                    <a:pt x="24" y="12"/>
                    <a:pt x="27" y="12"/>
                  </a:cubicBezTo>
                  <a:cubicBezTo>
                    <a:pt x="29" y="12"/>
                    <a:pt x="30" y="11"/>
                    <a:pt x="31" y="9"/>
                  </a:cubicBezTo>
                  <a:cubicBezTo>
                    <a:pt x="27" y="7"/>
                    <a:pt x="22" y="2"/>
                    <a:pt x="15" y="2"/>
                  </a:cubicBezTo>
                  <a:cubicBezTo>
                    <a:pt x="11" y="2"/>
                    <a:pt x="9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6"/>
                    <a:pt x="3" y="7"/>
                    <a:pt x="5" y="8"/>
                  </a:cubicBezTo>
                  <a:cubicBezTo>
                    <a:pt x="3" y="12"/>
                    <a:pt x="7" y="13"/>
                    <a:pt x="1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55" name="Freeform 137"/>
            <p:cNvSpPr>
              <a:spLocks/>
            </p:cNvSpPr>
            <p:nvPr/>
          </p:nvSpPr>
          <p:spPr bwMode="auto">
            <a:xfrm>
              <a:off x="2653943" y="2715698"/>
              <a:ext cx="23651" cy="25042"/>
            </a:xfrm>
            <a:custGeom>
              <a:avLst/>
              <a:gdLst>
                <a:gd name="T0" fmla="*/ 3 w 7"/>
                <a:gd name="T1" fmla="*/ 8 h 8"/>
                <a:gd name="T2" fmla="*/ 7 w 7"/>
                <a:gd name="T3" fmla="*/ 3 h 8"/>
                <a:gd name="T4" fmla="*/ 0 w 7"/>
                <a:gd name="T5" fmla="*/ 4 h 8"/>
                <a:gd name="T6" fmla="*/ 3 w 7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3" y="8"/>
                  </a:moveTo>
                  <a:cubicBezTo>
                    <a:pt x="6" y="8"/>
                    <a:pt x="6" y="4"/>
                    <a:pt x="7" y="3"/>
                  </a:cubicBezTo>
                  <a:cubicBezTo>
                    <a:pt x="5" y="0"/>
                    <a:pt x="0" y="0"/>
                    <a:pt x="0" y="4"/>
                  </a:cubicBezTo>
                  <a:cubicBezTo>
                    <a:pt x="0" y="4"/>
                    <a:pt x="3" y="8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56" name="Freeform 138"/>
            <p:cNvSpPr>
              <a:spLocks/>
            </p:cNvSpPr>
            <p:nvPr/>
          </p:nvSpPr>
          <p:spPr bwMode="auto">
            <a:xfrm>
              <a:off x="2776370" y="2513967"/>
              <a:ext cx="25042" cy="13912"/>
            </a:xfrm>
            <a:custGeom>
              <a:avLst/>
              <a:gdLst>
                <a:gd name="T0" fmla="*/ 8 w 8"/>
                <a:gd name="T1" fmla="*/ 3 h 4"/>
                <a:gd name="T2" fmla="*/ 3 w 8"/>
                <a:gd name="T3" fmla="*/ 0 h 4"/>
                <a:gd name="T4" fmla="*/ 0 w 8"/>
                <a:gd name="T5" fmla="*/ 2 h 4"/>
                <a:gd name="T6" fmla="*/ 3 w 8"/>
                <a:gd name="T7" fmla="*/ 4 h 4"/>
                <a:gd name="T8" fmla="*/ 8 w 8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3"/>
                  </a:moveTo>
                  <a:cubicBezTo>
                    <a:pt x="7" y="3"/>
                    <a:pt x="5" y="0"/>
                    <a:pt x="3" y="0"/>
                  </a:cubicBezTo>
                  <a:cubicBezTo>
                    <a:pt x="3" y="0"/>
                    <a:pt x="0" y="1"/>
                    <a:pt x="0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6" y="4"/>
                    <a:pt x="5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57" name="Freeform 139"/>
            <p:cNvSpPr>
              <a:spLocks/>
            </p:cNvSpPr>
            <p:nvPr/>
          </p:nvSpPr>
          <p:spPr bwMode="auto">
            <a:xfrm>
              <a:off x="2670638" y="2470838"/>
              <a:ext cx="26433" cy="16695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5 h 5"/>
                <a:gd name="T4" fmla="*/ 8 w 8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5" y="0"/>
                    <a:pt x="0" y="5"/>
                    <a:pt x="3" y="5"/>
                  </a:cubicBezTo>
                  <a:cubicBezTo>
                    <a:pt x="6" y="5"/>
                    <a:pt x="7" y="2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58" name="Freeform 140"/>
            <p:cNvSpPr>
              <a:spLocks/>
            </p:cNvSpPr>
            <p:nvPr/>
          </p:nvSpPr>
          <p:spPr bwMode="auto">
            <a:xfrm>
              <a:off x="2446652" y="2292759"/>
              <a:ext cx="612136" cy="442417"/>
            </a:xfrm>
            <a:custGeom>
              <a:avLst/>
              <a:gdLst>
                <a:gd name="T0" fmla="*/ 112 w 186"/>
                <a:gd name="T1" fmla="*/ 27 h 134"/>
                <a:gd name="T2" fmla="*/ 81 w 186"/>
                <a:gd name="T3" fmla="*/ 13 h 134"/>
                <a:gd name="T4" fmla="*/ 67 w 186"/>
                <a:gd name="T5" fmla="*/ 17 h 134"/>
                <a:gd name="T6" fmla="*/ 63 w 186"/>
                <a:gd name="T7" fmla="*/ 15 h 134"/>
                <a:gd name="T8" fmla="*/ 29 w 186"/>
                <a:gd name="T9" fmla="*/ 13 h 134"/>
                <a:gd name="T10" fmla="*/ 26 w 186"/>
                <a:gd name="T11" fmla="*/ 24 h 134"/>
                <a:gd name="T12" fmla="*/ 24 w 186"/>
                <a:gd name="T13" fmla="*/ 16 h 134"/>
                <a:gd name="T14" fmla="*/ 32 w 186"/>
                <a:gd name="T15" fmla="*/ 2 h 134"/>
                <a:gd name="T16" fmla="*/ 6 w 186"/>
                <a:gd name="T17" fmla="*/ 8 h 134"/>
                <a:gd name="T18" fmla="*/ 0 w 186"/>
                <a:gd name="T19" fmla="*/ 24 h 134"/>
                <a:gd name="T20" fmla="*/ 15 w 186"/>
                <a:gd name="T21" fmla="*/ 33 h 134"/>
                <a:gd name="T22" fmla="*/ 5 w 186"/>
                <a:gd name="T23" fmla="*/ 36 h 134"/>
                <a:gd name="T24" fmla="*/ 22 w 186"/>
                <a:gd name="T25" fmla="*/ 43 h 134"/>
                <a:gd name="T26" fmla="*/ 63 w 186"/>
                <a:gd name="T27" fmla="*/ 47 h 134"/>
                <a:gd name="T28" fmla="*/ 75 w 186"/>
                <a:gd name="T29" fmla="*/ 43 h 134"/>
                <a:gd name="T30" fmla="*/ 87 w 186"/>
                <a:gd name="T31" fmla="*/ 58 h 134"/>
                <a:gd name="T32" fmla="*/ 96 w 186"/>
                <a:gd name="T33" fmla="*/ 58 h 134"/>
                <a:gd name="T34" fmla="*/ 108 w 186"/>
                <a:gd name="T35" fmla="*/ 86 h 134"/>
                <a:gd name="T36" fmla="*/ 107 w 186"/>
                <a:gd name="T37" fmla="*/ 93 h 134"/>
                <a:gd name="T38" fmla="*/ 87 w 186"/>
                <a:gd name="T39" fmla="*/ 95 h 134"/>
                <a:gd name="T40" fmla="*/ 87 w 186"/>
                <a:gd name="T41" fmla="*/ 109 h 134"/>
                <a:gd name="T42" fmla="*/ 98 w 186"/>
                <a:gd name="T43" fmla="*/ 108 h 134"/>
                <a:gd name="T44" fmla="*/ 120 w 186"/>
                <a:gd name="T45" fmla="*/ 116 h 134"/>
                <a:gd name="T46" fmla="*/ 152 w 186"/>
                <a:gd name="T47" fmla="*/ 131 h 134"/>
                <a:gd name="T48" fmla="*/ 157 w 186"/>
                <a:gd name="T49" fmla="*/ 131 h 134"/>
                <a:gd name="T50" fmla="*/ 143 w 186"/>
                <a:gd name="T51" fmla="*/ 115 h 134"/>
                <a:gd name="T52" fmla="*/ 168 w 186"/>
                <a:gd name="T53" fmla="*/ 115 h 134"/>
                <a:gd name="T54" fmla="*/ 164 w 186"/>
                <a:gd name="T55" fmla="*/ 107 h 134"/>
                <a:gd name="T56" fmla="*/ 154 w 186"/>
                <a:gd name="T57" fmla="*/ 104 h 134"/>
                <a:gd name="T58" fmla="*/ 147 w 186"/>
                <a:gd name="T59" fmla="*/ 95 h 134"/>
                <a:gd name="T60" fmla="*/ 151 w 186"/>
                <a:gd name="T61" fmla="*/ 91 h 134"/>
                <a:gd name="T62" fmla="*/ 146 w 186"/>
                <a:gd name="T63" fmla="*/ 87 h 134"/>
                <a:gd name="T64" fmla="*/ 172 w 186"/>
                <a:gd name="T65" fmla="*/ 100 h 134"/>
                <a:gd name="T66" fmla="*/ 180 w 186"/>
                <a:gd name="T67" fmla="*/ 91 h 134"/>
                <a:gd name="T68" fmla="*/ 186 w 186"/>
                <a:gd name="T69" fmla="*/ 85 h 134"/>
                <a:gd name="T70" fmla="*/ 176 w 186"/>
                <a:gd name="T71" fmla="*/ 78 h 134"/>
                <a:gd name="T72" fmla="*/ 163 w 186"/>
                <a:gd name="T73" fmla="*/ 69 h 134"/>
                <a:gd name="T74" fmla="*/ 146 w 186"/>
                <a:gd name="T75" fmla="*/ 59 h 134"/>
                <a:gd name="T76" fmla="*/ 150 w 186"/>
                <a:gd name="T77" fmla="*/ 52 h 134"/>
                <a:gd name="T78" fmla="*/ 151 w 186"/>
                <a:gd name="T79" fmla="*/ 48 h 134"/>
                <a:gd name="T80" fmla="*/ 139 w 186"/>
                <a:gd name="T81" fmla="*/ 43 h 134"/>
                <a:gd name="T82" fmla="*/ 124 w 186"/>
                <a:gd name="T83" fmla="*/ 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6" h="134">
                  <a:moveTo>
                    <a:pt x="117" y="27"/>
                  </a:moveTo>
                  <a:cubicBezTo>
                    <a:pt x="116" y="27"/>
                    <a:pt x="115" y="27"/>
                    <a:pt x="112" y="27"/>
                  </a:cubicBezTo>
                  <a:cubicBezTo>
                    <a:pt x="104" y="27"/>
                    <a:pt x="103" y="20"/>
                    <a:pt x="98" y="16"/>
                  </a:cubicBezTo>
                  <a:cubicBezTo>
                    <a:pt x="95" y="14"/>
                    <a:pt x="85" y="13"/>
                    <a:pt x="81" y="13"/>
                  </a:cubicBezTo>
                  <a:cubicBezTo>
                    <a:pt x="77" y="13"/>
                    <a:pt x="75" y="19"/>
                    <a:pt x="72" y="19"/>
                  </a:cubicBezTo>
                  <a:cubicBezTo>
                    <a:pt x="69" y="19"/>
                    <a:pt x="69" y="17"/>
                    <a:pt x="67" y="17"/>
                  </a:cubicBezTo>
                  <a:cubicBezTo>
                    <a:pt x="65" y="17"/>
                    <a:pt x="63" y="19"/>
                    <a:pt x="63" y="19"/>
                  </a:cubicBezTo>
                  <a:cubicBezTo>
                    <a:pt x="59" y="19"/>
                    <a:pt x="63" y="16"/>
                    <a:pt x="63" y="15"/>
                  </a:cubicBezTo>
                  <a:cubicBezTo>
                    <a:pt x="63" y="10"/>
                    <a:pt x="59" y="2"/>
                    <a:pt x="53" y="2"/>
                  </a:cubicBezTo>
                  <a:cubicBezTo>
                    <a:pt x="44" y="2"/>
                    <a:pt x="29" y="4"/>
                    <a:pt x="29" y="13"/>
                  </a:cubicBezTo>
                  <a:cubicBezTo>
                    <a:pt x="29" y="15"/>
                    <a:pt x="31" y="17"/>
                    <a:pt x="31" y="19"/>
                  </a:cubicBezTo>
                  <a:cubicBezTo>
                    <a:pt x="31" y="21"/>
                    <a:pt x="28" y="24"/>
                    <a:pt x="26" y="24"/>
                  </a:cubicBezTo>
                  <a:cubicBezTo>
                    <a:pt x="24" y="24"/>
                    <a:pt x="24" y="22"/>
                    <a:pt x="24" y="20"/>
                  </a:cubicBezTo>
                  <a:cubicBezTo>
                    <a:pt x="24" y="20"/>
                    <a:pt x="23" y="17"/>
                    <a:pt x="24" y="16"/>
                  </a:cubicBezTo>
                  <a:cubicBezTo>
                    <a:pt x="23" y="16"/>
                    <a:pt x="22" y="15"/>
                    <a:pt x="22" y="14"/>
                  </a:cubicBezTo>
                  <a:cubicBezTo>
                    <a:pt x="22" y="7"/>
                    <a:pt x="30" y="7"/>
                    <a:pt x="32" y="2"/>
                  </a:cubicBezTo>
                  <a:cubicBezTo>
                    <a:pt x="32" y="2"/>
                    <a:pt x="24" y="0"/>
                    <a:pt x="24" y="0"/>
                  </a:cubicBezTo>
                  <a:cubicBezTo>
                    <a:pt x="17" y="0"/>
                    <a:pt x="11" y="3"/>
                    <a:pt x="6" y="8"/>
                  </a:cubicBezTo>
                  <a:cubicBezTo>
                    <a:pt x="5" y="9"/>
                    <a:pt x="6" y="13"/>
                    <a:pt x="5" y="14"/>
                  </a:cubicBezTo>
                  <a:cubicBezTo>
                    <a:pt x="1" y="17"/>
                    <a:pt x="0" y="18"/>
                    <a:pt x="0" y="24"/>
                  </a:cubicBezTo>
                  <a:cubicBezTo>
                    <a:pt x="0" y="26"/>
                    <a:pt x="3" y="31"/>
                    <a:pt x="3" y="31"/>
                  </a:cubicBezTo>
                  <a:cubicBezTo>
                    <a:pt x="3" y="31"/>
                    <a:pt x="15" y="31"/>
                    <a:pt x="15" y="33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1" y="35"/>
                    <a:pt x="8" y="34"/>
                    <a:pt x="5" y="36"/>
                  </a:cubicBezTo>
                  <a:cubicBezTo>
                    <a:pt x="6" y="39"/>
                    <a:pt x="10" y="39"/>
                    <a:pt x="1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7" y="47"/>
                    <a:pt x="28" y="47"/>
                  </a:cubicBezTo>
                  <a:cubicBezTo>
                    <a:pt x="39" y="47"/>
                    <a:pt x="56" y="46"/>
                    <a:pt x="63" y="47"/>
                  </a:cubicBezTo>
                  <a:cubicBezTo>
                    <a:pt x="63" y="48"/>
                    <a:pt x="62" y="52"/>
                    <a:pt x="65" y="52"/>
                  </a:cubicBezTo>
                  <a:cubicBezTo>
                    <a:pt x="69" y="52"/>
                    <a:pt x="72" y="43"/>
                    <a:pt x="75" y="43"/>
                  </a:cubicBezTo>
                  <a:cubicBezTo>
                    <a:pt x="78" y="43"/>
                    <a:pt x="90" y="53"/>
                    <a:pt x="92" y="56"/>
                  </a:cubicBezTo>
                  <a:cubicBezTo>
                    <a:pt x="91" y="56"/>
                    <a:pt x="87" y="56"/>
                    <a:pt x="87" y="58"/>
                  </a:cubicBezTo>
                  <a:cubicBezTo>
                    <a:pt x="87" y="59"/>
                    <a:pt x="88" y="61"/>
                    <a:pt x="89" y="61"/>
                  </a:cubicBezTo>
                  <a:cubicBezTo>
                    <a:pt x="91" y="61"/>
                    <a:pt x="93" y="58"/>
                    <a:pt x="96" y="58"/>
                  </a:cubicBezTo>
                  <a:cubicBezTo>
                    <a:pt x="101" y="58"/>
                    <a:pt x="115" y="70"/>
                    <a:pt x="115" y="75"/>
                  </a:cubicBezTo>
                  <a:cubicBezTo>
                    <a:pt x="115" y="79"/>
                    <a:pt x="110" y="84"/>
                    <a:pt x="108" y="86"/>
                  </a:cubicBezTo>
                  <a:cubicBezTo>
                    <a:pt x="107" y="87"/>
                    <a:pt x="103" y="85"/>
                    <a:pt x="103" y="89"/>
                  </a:cubicBezTo>
                  <a:cubicBezTo>
                    <a:pt x="103" y="91"/>
                    <a:pt x="106" y="92"/>
                    <a:pt x="107" y="93"/>
                  </a:cubicBezTo>
                  <a:cubicBezTo>
                    <a:pt x="104" y="95"/>
                    <a:pt x="98" y="95"/>
                    <a:pt x="96" y="95"/>
                  </a:cubicBezTo>
                  <a:cubicBezTo>
                    <a:pt x="94" y="95"/>
                    <a:pt x="91" y="95"/>
                    <a:pt x="87" y="95"/>
                  </a:cubicBezTo>
                  <a:cubicBezTo>
                    <a:pt x="84" y="95"/>
                    <a:pt x="78" y="100"/>
                    <a:pt x="78" y="102"/>
                  </a:cubicBezTo>
                  <a:cubicBezTo>
                    <a:pt x="78" y="105"/>
                    <a:pt x="85" y="109"/>
                    <a:pt x="87" y="109"/>
                  </a:cubicBezTo>
                  <a:cubicBezTo>
                    <a:pt x="90" y="109"/>
                    <a:pt x="91" y="106"/>
                    <a:pt x="94" y="106"/>
                  </a:cubicBezTo>
                  <a:cubicBezTo>
                    <a:pt x="96" y="106"/>
                    <a:pt x="96" y="108"/>
                    <a:pt x="98" y="108"/>
                  </a:cubicBezTo>
                  <a:cubicBezTo>
                    <a:pt x="100" y="108"/>
                    <a:pt x="101" y="106"/>
                    <a:pt x="103" y="104"/>
                  </a:cubicBezTo>
                  <a:cubicBezTo>
                    <a:pt x="109" y="108"/>
                    <a:pt x="113" y="112"/>
                    <a:pt x="120" y="116"/>
                  </a:cubicBezTo>
                  <a:cubicBezTo>
                    <a:pt x="116" y="123"/>
                    <a:pt x="130" y="123"/>
                    <a:pt x="135" y="126"/>
                  </a:cubicBezTo>
                  <a:cubicBezTo>
                    <a:pt x="141" y="129"/>
                    <a:pt x="145" y="128"/>
                    <a:pt x="152" y="131"/>
                  </a:cubicBezTo>
                  <a:cubicBezTo>
                    <a:pt x="153" y="131"/>
                    <a:pt x="153" y="134"/>
                    <a:pt x="154" y="134"/>
                  </a:cubicBezTo>
                  <a:cubicBezTo>
                    <a:pt x="155" y="134"/>
                    <a:pt x="157" y="133"/>
                    <a:pt x="157" y="131"/>
                  </a:cubicBezTo>
                  <a:cubicBezTo>
                    <a:pt x="157" y="125"/>
                    <a:pt x="144" y="119"/>
                    <a:pt x="140" y="115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46" y="119"/>
                    <a:pt x="160" y="124"/>
                    <a:pt x="164" y="124"/>
                  </a:cubicBezTo>
                  <a:cubicBezTo>
                    <a:pt x="165" y="122"/>
                    <a:pt x="168" y="117"/>
                    <a:pt x="168" y="115"/>
                  </a:cubicBezTo>
                  <a:cubicBezTo>
                    <a:pt x="168" y="113"/>
                    <a:pt x="164" y="112"/>
                    <a:pt x="164" y="111"/>
                  </a:cubicBezTo>
                  <a:cubicBezTo>
                    <a:pt x="164" y="110"/>
                    <a:pt x="164" y="107"/>
                    <a:pt x="164" y="107"/>
                  </a:cubicBezTo>
                  <a:cubicBezTo>
                    <a:pt x="162" y="107"/>
                    <a:pt x="162" y="107"/>
                    <a:pt x="160" y="107"/>
                  </a:cubicBezTo>
                  <a:cubicBezTo>
                    <a:pt x="159" y="103"/>
                    <a:pt x="158" y="106"/>
                    <a:pt x="154" y="104"/>
                  </a:cubicBezTo>
                  <a:cubicBezTo>
                    <a:pt x="152" y="103"/>
                    <a:pt x="149" y="95"/>
                    <a:pt x="149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47" y="91"/>
                    <a:pt x="147" y="91"/>
                    <a:pt x="151" y="91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47" y="88"/>
                    <a:pt x="148" y="89"/>
                    <a:pt x="146" y="87"/>
                  </a:cubicBezTo>
                  <a:cubicBezTo>
                    <a:pt x="146" y="87"/>
                    <a:pt x="148" y="85"/>
                    <a:pt x="150" y="85"/>
                  </a:cubicBezTo>
                  <a:cubicBezTo>
                    <a:pt x="160" y="85"/>
                    <a:pt x="161" y="100"/>
                    <a:pt x="172" y="100"/>
                  </a:cubicBezTo>
                  <a:cubicBezTo>
                    <a:pt x="174" y="100"/>
                    <a:pt x="175" y="97"/>
                    <a:pt x="175" y="94"/>
                  </a:cubicBezTo>
                  <a:cubicBezTo>
                    <a:pt x="179" y="94"/>
                    <a:pt x="180" y="92"/>
                    <a:pt x="180" y="91"/>
                  </a:cubicBezTo>
                  <a:cubicBezTo>
                    <a:pt x="180" y="90"/>
                    <a:pt x="180" y="91"/>
                    <a:pt x="180" y="88"/>
                  </a:cubicBezTo>
                  <a:cubicBezTo>
                    <a:pt x="183" y="88"/>
                    <a:pt x="186" y="87"/>
                    <a:pt x="186" y="85"/>
                  </a:cubicBezTo>
                  <a:cubicBezTo>
                    <a:pt x="186" y="81"/>
                    <a:pt x="185" y="79"/>
                    <a:pt x="180" y="79"/>
                  </a:cubicBezTo>
                  <a:cubicBezTo>
                    <a:pt x="179" y="79"/>
                    <a:pt x="177" y="79"/>
                    <a:pt x="176" y="78"/>
                  </a:cubicBezTo>
                  <a:cubicBezTo>
                    <a:pt x="174" y="74"/>
                    <a:pt x="173" y="77"/>
                    <a:pt x="168" y="77"/>
                  </a:cubicBezTo>
                  <a:cubicBezTo>
                    <a:pt x="165" y="77"/>
                    <a:pt x="164" y="73"/>
                    <a:pt x="163" y="69"/>
                  </a:cubicBezTo>
                  <a:cubicBezTo>
                    <a:pt x="159" y="69"/>
                    <a:pt x="152" y="66"/>
                    <a:pt x="152" y="61"/>
                  </a:cubicBezTo>
                  <a:cubicBezTo>
                    <a:pt x="149" y="61"/>
                    <a:pt x="148" y="60"/>
                    <a:pt x="146" y="59"/>
                  </a:cubicBezTo>
                  <a:cubicBezTo>
                    <a:pt x="148" y="56"/>
                    <a:pt x="150" y="56"/>
                    <a:pt x="153" y="54"/>
                  </a:cubicBezTo>
                  <a:cubicBezTo>
                    <a:pt x="152" y="53"/>
                    <a:pt x="151" y="52"/>
                    <a:pt x="150" y="52"/>
                  </a:cubicBezTo>
                  <a:cubicBezTo>
                    <a:pt x="148" y="52"/>
                    <a:pt x="147" y="52"/>
                    <a:pt x="143" y="52"/>
                  </a:cubicBezTo>
                  <a:cubicBezTo>
                    <a:pt x="145" y="49"/>
                    <a:pt x="148" y="49"/>
                    <a:pt x="151" y="48"/>
                  </a:cubicBezTo>
                  <a:cubicBezTo>
                    <a:pt x="150" y="45"/>
                    <a:pt x="148" y="43"/>
                    <a:pt x="145" y="43"/>
                  </a:cubicBezTo>
                  <a:cubicBezTo>
                    <a:pt x="145" y="43"/>
                    <a:pt x="143" y="43"/>
                    <a:pt x="139" y="43"/>
                  </a:cubicBezTo>
                  <a:cubicBezTo>
                    <a:pt x="139" y="39"/>
                    <a:pt x="139" y="39"/>
                    <a:pt x="139" y="39"/>
                  </a:cubicBezTo>
                  <a:cubicBezTo>
                    <a:pt x="135" y="38"/>
                    <a:pt x="130" y="34"/>
                    <a:pt x="124" y="32"/>
                  </a:cubicBezTo>
                  <a:cubicBezTo>
                    <a:pt x="125" y="28"/>
                    <a:pt x="120" y="27"/>
                    <a:pt x="11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59" name="Freeform 141"/>
            <p:cNvSpPr>
              <a:spLocks/>
            </p:cNvSpPr>
            <p:nvPr/>
          </p:nvSpPr>
          <p:spPr bwMode="auto">
            <a:xfrm>
              <a:off x="2699853" y="2672570"/>
              <a:ext cx="16695" cy="16695"/>
            </a:xfrm>
            <a:custGeom>
              <a:avLst/>
              <a:gdLst>
                <a:gd name="T0" fmla="*/ 0 w 5"/>
                <a:gd name="T1" fmla="*/ 3 h 5"/>
                <a:gd name="T2" fmla="*/ 5 w 5"/>
                <a:gd name="T3" fmla="*/ 3 h 5"/>
                <a:gd name="T4" fmla="*/ 0 w 5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cubicBezTo>
                    <a:pt x="2" y="5"/>
                    <a:pt x="2" y="5"/>
                    <a:pt x="5" y="3"/>
                  </a:cubicBezTo>
                  <a:cubicBezTo>
                    <a:pt x="2" y="2"/>
                    <a:pt x="2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60" name="Freeform 142"/>
            <p:cNvSpPr>
              <a:spLocks/>
            </p:cNvSpPr>
            <p:nvPr/>
          </p:nvSpPr>
          <p:spPr bwMode="auto">
            <a:xfrm>
              <a:off x="2571861" y="2586312"/>
              <a:ext cx="16695" cy="16695"/>
            </a:xfrm>
            <a:custGeom>
              <a:avLst/>
              <a:gdLst>
                <a:gd name="T0" fmla="*/ 1 w 5"/>
                <a:gd name="T1" fmla="*/ 2 h 5"/>
                <a:gd name="T2" fmla="*/ 5 w 5"/>
                <a:gd name="T3" fmla="*/ 5 h 5"/>
                <a:gd name="T4" fmla="*/ 1 w 5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1" y="2"/>
                  </a:moveTo>
                  <a:cubicBezTo>
                    <a:pt x="0" y="3"/>
                    <a:pt x="2" y="5"/>
                    <a:pt x="5" y="5"/>
                  </a:cubicBezTo>
                  <a:cubicBezTo>
                    <a:pt x="4" y="3"/>
                    <a:pt x="4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61" name="Freeform 143"/>
            <p:cNvSpPr>
              <a:spLocks noEditPoints="1"/>
            </p:cNvSpPr>
            <p:nvPr/>
          </p:nvSpPr>
          <p:spPr bwMode="auto">
            <a:xfrm>
              <a:off x="2410480" y="1848950"/>
              <a:ext cx="655263" cy="345030"/>
            </a:xfrm>
            <a:custGeom>
              <a:avLst/>
              <a:gdLst>
                <a:gd name="T0" fmla="*/ 15 w 199"/>
                <a:gd name="T1" fmla="*/ 26 h 105"/>
                <a:gd name="T2" fmla="*/ 13 w 199"/>
                <a:gd name="T3" fmla="*/ 31 h 105"/>
                <a:gd name="T4" fmla="*/ 26 w 199"/>
                <a:gd name="T5" fmla="*/ 27 h 105"/>
                <a:gd name="T6" fmla="*/ 23 w 199"/>
                <a:gd name="T7" fmla="*/ 34 h 105"/>
                <a:gd name="T8" fmla="*/ 29 w 199"/>
                <a:gd name="T9" fmla="*/ 41 h 105"/>
                <a:gd name="T10" fmla="*/ 37 w 199"/>
                <a:gd name="T11" fmla="*/ 38 h 105"/>
                <a:gd name="T12" fmla="*/ 51 w 199"/>
                <a:gd name="T13" fmla="*/ 41 h 105"/>
                <a:gd name="T14" fmla="*/ 55 w 199"/>
                <a:gd name="T15" fmla="*/ 45 h 105"/>
                <a:gd name="T16" fmla="*/ 50 w 199"/>
                <a:gd name="T17" fmla="*/ 45 h 105"/>
                <a:gd name="T18" fmla="*/ 34 w 199"/>
                <a:gd name="T19" fmla="*/ 45 h 105"/>
                <a:gd name="T20" fmla="*/ 32 w 199"/>
                <a:gd name="T21" fmla="*/ 49 h 105"/>
                <a:gd name="T22" fmla="*/ 36 w 199"/>
                <a:gd name="T23" fmla="*/ 67 h 105"/>
                <a:gd name="T24" fmla="*/ 30 w 199"/>
                <a:gd name="T25" fmla="*/ 78 h 105"/>
                <a:gd name="T26" fmla="*/ 34 w 199"/>
                <a:gd name="T27" fmla="*/ 74 h 105"/>
                <a:gd name="T28" fmla="*/ 47 w 199"/>
                <a:gd name="T29" fmla="*/ 86 h 105"/>
                <a:gd name="T30" fmla="*/ 29 w 199"/>
                <a:gd name="T31" fmla="*/ 80 h 105"/>
                <a:gd name="T32" fmla="*/ 31 w 199"/>
                <a:gd name="T33" fmla="*/ 90 h 105"/>
                <a:gd name="T34" fmla="*/ 17 w 199"/>
                <a:gd name="T35" fmla="*/ 100 h 105"/>
                <a:gd name="T36" fmla="*/ 41 w 199"/>
                <a:gd name="T37" fmla="*/ 104 h 105"/>
                <a:gd name="T38" fmla="*/ 65 w 199"/>
                <a:gd name="T39" fmla="*/ 102 h 105"/>
                <a:gd name="T40" fmla="*/ 90 w 199"/>
                <a:gd name="T41" fmla="*/ 96 h 105"/>
                <a:gd name="T42" fmla="*/ 81 w 199"/>
                <a:gd name="T43" fmla="*/ 94 h 105"/>
                <a:gd name="T44" fmla="*/ 89 w 199"/>
                <a:gd name="T45" fmla="*/ 82 h 105"/>
                <a:gd name="T46" fmla="*/ 111 w 199"/>
                <a:gd name="T47" fmla="*/ 71 h 105"/>
                <a:gd name="T48" fmla="*/ 111 w 199"/>
                <a:gd name="T49" fmla="*/ 62 h 105"/>
                <a:gd name="T50" fmla="*/ 119 w 199"/>
                <a:gd name="T51" fmla="*/ 56 h 105"/>
                <a:gd name="T52" fmla="*/ 152 w 199"/>
                <a:gd name="T53" fmla="*/ 38 h 105"/>
                <a:gd name="T54" fmla="*/ 161 w 199"/>
                <a:gd name="T55" fmla="*/ 26 h 105"/>
                <a:gd name="T56" fmla="*/ 199 w 199"/>
                <a:gd name="T57" fmla="*/ 14 h 105"/>
                <a:gd name="T58" fmla="*/ 180 w 199"/>
                <a:gd name="T59" fmla="*/ 4 h 105"/>
                <a:gd name="T60" fmla="*/ 160 w 199"/>
                <a:gd name="T61" fmla="*/ 7 h 105"/>
                <a:gd name="T62" fmla="*/ 132 w 199"/>
                <a:gd name="T63" fmla="*/ 2 h 105"/>
                <a:gd name="T64" fmla="*/ 119 w 199"/>
                <a:gd name="T65" fmla="*/ 0 h 105"/>
                <a:gd name="T66" fmla="*/ 103 w 199"/>
                <a:gd name="T67" fmla="*/ 1 h 105"/>
                <a:gd name="T68" fmla="*/ 75 w 199"/>
                <a:gd name="T69" fmla="*/ 2 h 105"/>
                <a:gd name="T70" fmla="*/ 65 w 199"/>
                <a:gd name="T71" fmla="*/ 6 h 105"/>
                <a:gd name="T72" fmla="*/ 38 w 199"/>
                <a:gd name="T73" fmla="*/ 11 h 105"/>
                <a:gd name="T74" fmla="*/ 27 w 199"/>
                <a:gd name="T75" fmla="*/ 18 h 105"/>
                <a:gd name="T76" fmla="*/ 0 w 199"/>
                <a:gd name="T77" fmla="*/ 26 h 105"/>
                <a:gd name="T78" fmla="*/ 8 w 199"/>
                <a:gd name="T79" fmla="*/ 26 h 105"/>
                <a:gd name="T80" fmla="*/ 79 w 199"/>
                <a:gd name="T81" fmla="*/ 38 h 105"/>
                <a:gd name="T82" fmla="*/ 68 w 199"/>
                <a:gd name="T83" fmla="*/ 4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" h="105">
                  <a:moveTo>
                    <a:pt x="8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12" y="26"/>
                    <a:pt x="11" y="27"/>
                    <a:pt x="9" y="29"/>
                  </a:cubicBezTo>
                  <a:cubicBezTo>
                    <a:pt x="9" y="29"/>
                    <a:pt x="12" y="31"/>
                    <a:pt x="13" y="31"/>
                  </a:cubicBezTo>
                  <a:cubicBezTo>
                    <a:pt x="17" y="31"/>
                    <a:pt x="17" y="26"/>
                    <a:pt x="22" y="26"/>
                  </a:cubicBezTo>
                  <a:cubicBezTo>
                    <a:pt x="24" y="26"/>
                    <a:pt x="24" y="26"/>
                    <a:pt x="26" y="27"/>
                  </a:cubicBezTo>
                  <a:cubicBezTo>
                    <a:pt x="20" y="28"/>
                    <a:pt x="15" y="28"/>
                    <a:pt x="12" y="34"/>
                  </a:cubicBezTo>
                  <a:cubicBezTo>
                    <a:pt x="14" y="33"/>
                    <a:pt x="19" y="34"/>
                    <a:pt x="23" y="34"/>
                  </a:cubicBezTo>
                  <a:cubicBezTo>
                    <a:pt x="20" y="34"/>
                    <a:pt x="18" y="35"/>
                    <a:pt x="17" y="36"/>
                  </a:cubicBezTo>
                  <a:cubicBezTo>
                    <a:pt x="18" y="38"/>
                    <a:pt x="25" y="41"/>
                    <a:pt x="29" y="41"/>
                  </a:cubicBezTo>
                  <a:cubicBezTo>
                    <a:pt x="31" y="41"/>
                    <a:pt x="33" y="38"/>
                    <a:pt x="34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6" y="42"/>
                    <a:pt x="42" y="43"/>
                    <a:pt x="46" y="43"/>
                  </a:cubicBezTo>
                  <a:cubicBezTo>
                    <a:pt x="48" y="43"/>
                    <a:pt x="49" y="41"/>
                    <a:pt x="51" y="41"/>
                  </a:cubicBezTo>
                  <a:cubicBezTo>
                    <a:pt x="53" y="41"/>
                    <a:pt x="54" y="42"/>
                    <a:pt x="57" y="43"/>
                  </a:cubicBezTo>
                  <a:cubicBezTo>
                    <a:pt x="56" y="46"/>
                    <a:pt x="55" y="44"/>
                    <a:pt x="55" y="45"/>
                  </a:cubicBezTo>
                  <a:cubicBezTo>
                    <a:pt x="55" y="47"/>
                    <a:pt x="63" y="52"/>
                    <a:pt x="64" y="53"/>
                  </a:cubicBezTo>
                  <a:cubicBezTo>
                    <a:pt x="57" y="53"/>
                    <a:pt x="55" y="47"/>
                    <a:pt x="50" y="45"/>
                  </a:cubicBezTo>
                  <a:cubicBezTo>
                    <a:pt x="45" y="44"/>
                    <a:pt x="40" y="45"/>
                    <a:pt x="38" y="45"/>
                  </a:cubicBezTo>
                  <a:cubicBezTo>
                    <a:pt x="37" y="45"/>
                    <a:pt x="35" y="44"/>
                    <a:pt x="34" y="45"/>
                  </a:cubicBezTo>
                  <a:cubicBezTo>
                    <a:pt x="35" y="47"/>
                    <a:pt x="35" y="48"/>
                    <a:pt x="38" y="48"/>
                  </a:cubicBezTo>
                  <a:cubicBezTo>
                    <a:pt x="35" y="48"/>
                    <a:pt x="32" y="47"/>
                    <a:pt x="32" y="49"/>
                  </a:cubicBezTo>
                  <a:cubicBezTo>
                    <a:pt x="32" y="54"/>
                    <a:pt x="47" y="54"/>
                    <a:pt x="47" y="61"/>
                  </a:cubicBezTo>
                  <a:cubicBezTo>
                    <a:pt x="47" y="67"/>
                    <a:pt x="42" y="65"/>
                    <a:pt x="36" y="67"/>
                  </a:cubicBezTo>
                  <a:cubicBezTo>
                    <a:pt x="32" y="68"/>
                    <a:pt x="30" y="71"/>
                    <a:pt x="30" y="74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8"/>
                    <a:pt x="32" y="78"/>
                    <a:pt x="34" y="74"/>
                  </a:cubicBezTo>
                  <a:cubicBezTo>
                    <a:pt x="37" y="74"/>
                    <a:pt x="37" y="74"/>
                    <a:pt x="37" y="74"/>
                  </a:cubicBezTo>
                  <a:cubicBezTo>
                    <a:pt x="37" y="82"/>
                    <a:pt x="44" y="82"/>
                    <a:pt x="47" y="86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39" y="86"/>
                    <a:pt x="37" y="80"/>
                    <a:pt x="29" y="80"/>
                  </a:cubicBezTo>
                  <a:cubicBezTo>
                    <a:pt x="27" y="80"/>
                    <a:pt x="24" y="79"/>
                    <a:pt x="24" y="83"/>
                  </a:cubicBezTo>
                  <a:cubicBezTo>
                    <a:pt x="24" y="87"/>
                    <a:pt x="28" y="87"/>
                    <a:pt x="31" y="90"/>
                  </a:cubicBezTo>
                  <a:cubicBezTo>
                    <a:pt x="26" y="93"/>
                    <a:pt x="15" y="90"/>
                    <a:pt x="15" y="99"/>
                  </a:cubicBezTo>
                  <a:cubicBezTo>
                    <a:pt x="15" y="99"/>
                    <a:pt x="15" y="100"/>
                    <a:pt x="17" y="100"/>
                  </a:cubicBezTo>
                  <a:cubicBezTo>
                    <a:pt x="18" y="100"/>
                    <a:pt x="19" y="99"/>
                    <a:pt x="20" y="98"/>
                  </a:cubicBezTo>
                  <a:cubicBezTo>
                    <a:pt x="27" y="101"/>
                    <a:pt x="34" y="104"/>
                    <a:pt x="41" y="104"/>
                  </a:cubicBezTo>
                  <a:cubicBezTo>
                    <a:pt x="44" y="104"/>
                    <a:pt x="46" y="102"/>
                    <a:pt x="48" y="102"/>
                  </a:cubicBezTo>
                  <a:cubicBezTo>
                    <a:pt x="54" y="102"/>
                    <a:pt x="58" y="102"/>
                    <a:pt x="65" y="102"/>
                  </a:cubicBezTo>
                  <a:cubicBezTo>
                    <a:pt x="69" y="102"/>
                    <a:pt x="67" y="105"/>
                    <a:pt x="72" y="105"/>
                  </a:cubicBezTo>
                  <a:cubicBezTo>
                    <a:pt x="78" y="105"/>
                    <a:pt x="90" y="100"/>
                    <a:pt x="90" y="96"/>
                  </a:cubicBezTo>
                  <a:cubicBezTo>
                    <a:pt x="90" y="94"/>
                    <a:pt x="88" y="94"/>
                    <a:pt x="87" y="94"/>
                  </a:cubicBezTo>
                  <a:cubicBezTo>
                    <a:pt x="85" y="94"/>
                    <a:pt x="85" y="94"/>
                    <a:pt x="81" y="94"/>
                  </a:cubicBezTo>
                  <a:cubicBezTo>
                    <a:pt x="81" y="86"/>
                    <a:pt x="91" y="92"/>
                    <a:pt x="91" y="84"/>
                  </a:cubicBezTo>
                  <a:cubicBezTo>
                    <a:pt x="91" y="83"/>
                    <a:pt x="90" y="82"/>
                    <a:pt x="89" y="82"/>
                  </a:cubicBezTo>
                  <a:cubicBezTo>
                    <a:pt x="91" y="82"/>
                    <a:pt x="91" y="82"/>
                    <a:pt x="101" y="82"/>
                  </a:cubicBezTo>
                  <a:cubicBezTo>
                    <a:pt x="105" y="78"/>
                    <a:pt x="106" y="73"/>
                    <a:pt x="111" y="71"/>
                  </a:cubicBezTo>
                  <a:cubicBezTo>
                    <a:pt x="109" y="67"/>
                    <a:pt x="107" y="67"/>
                    <a:pt x="104" y="66"/>
                  </a:cubicBezTo>
                  <a:cubicBezTo>
                    <a:pt x="109" y="66"/>
                    <a:pt x="111" y="66"/>
                    <a:pt x="111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8" y="58"/>
                    <a:pt x="114" y="58"/>
                    <a:pt x="119" y="56"/>
                  </a:cubicBezTo>
                  <a:cubicBezTo>
                    <a:pt x="122" y="55"/>
                    <a:pt x="127" y="57"/>
                    <a:pt x="131" y="55"/>
                  </a:cubicBezTo>
                  <a:cubicBezTo>
                    <a:pt x="137" y="50"/>
                    <a:pt x="143" y="41"/>
                    <a:pt x="152" y="38"/>
                  </a:cubicBezTo>
                  <a:cubicBezTo>
                    <a:pt x="160" y="35"/>
                    <a:pt x="173" y="32"/>
                    <a:pt x="178" y="26"/>
                  </a:cubicBezTo>
                  <a:cubicBezTo>
                    <a:pt x="172" y="26"/>
                    <a:pt x="163" y="28"/>
                    <a:pt x="161" y="26"/>
                  </a:cubicBezTo>
                  <a:cubicBezTo>
                    <a:pt x="173" y="20"/>
                    <a:pt x="184" y="24"/>
                    <a:pt x="193" y="17"/>
                  </a:cubicBezTo>
                  <a:cubicBezTo>
                    <a:pt x="195" y="16"/>
                    <a:pt x="199" y="17"/>
                    <a:pt x="199" y="14"/>
                  </a:cubicBezTo>
                  <a:cubicBezTo>
                    <a:pt x="199" y="10"/>
                    <a:pt x="187" y="11"/>
                    <a:pt x="184" y="8"/>
                  </a:cubicBezTo>
                  <a:cubicBezTo>
                    <a:pt x="183" y="7"/>
                    <a:pt x="183" y="5"/>
                    <a:pt x="180" y="4"/>
                  </a:cubicBezTo>
                  <a:cubicBezTo>
                    <a:pt x="178" y="4"/>
                    <a:pt x="178" y="3"/>
                    <a:pt x="176" y="2"/>
                  </a:cubicBezTo>
                  <a:cubicBezTo>
                    <a:pt x="160" y="7"/>
                    <a:pt x="160" y="7"/>
                    <a:pt x="160" y="7"/>
                  </a:cubicBezTo>
                  <a:cubicBezTo>
                    <a:pt x="160" y="7"/>
                    <a:pt x="161" y="6"/>
                    <a:pt x="162" y="5"/>
                  </a:cubicBezTo>
                  <a:cubicBezTo>
                    <a:pt x="157" y="1"/>
                    <a:pt x="138" y="2"/>
                    <a:pt x="132" y="2"/>
                  </a:cubicBezTo>
                  <a:cubicBezTo>
                    <a:pt x="130" y="2"/>
                    <a:pt x="129" y="2"/>
                    <a:pt x="126" y="2"/>
                  </a:cubicBezTo>
                  <a:cubicBezTo>
                    <a:pt x="124" y="2"/>
                    <a:pt x="123" y="0"/>
                    <a:pt x="119" y="0"/>
                  </a:cubicBezTo>
                  <a:cubicBezTo>
                    <a:pt x="116" y="0"/>
                    <a:pt x="115" y="4"/>
                    <a:pt x="112" y="4"/>
                  </a:cubicBezTo>
                  <a:cubicBezTo>
                    <a:pt x="109" y="4"/>
                    <a:pt x="107" y="1"/>
                    <a:pt x="103" y="1"/>
                  </a:cubicBezTo>
                  <a:cubicBezTo>
                    <a:pt x="102" y="1"/>
                    <a:pt x="101" y="2"/>
                    <a:pt x="101" y="2"/>
                  </a:cubicBezTo>
                  <a:cubicBezTo>
                    <a:pt x="89" y="2"/>
                    <a:pt x="86" y="2"/>
                    <a:pt x="75" y="2"/>
                  </a:cubicBezTo>
                  <a:cubicBezTo>
                    <a:pt x="72" y="2"/>
                    <a:pt x="71" y="3"/>
                    <a:pt x="69" y="5"/>
                  </a:cubicBezTo>
                  <a:cubicBezTo>
                    <a:pt x="66" y="8"/>
                    <a:pt x="69" y="6"/>
                    <a:pt x="65" y="6"/>
                  </a:cubicBezTo>
                  <a:cubicBezTo>
                    <a:pt x="58" y="6"/>
                    <a:pt x="56" y="10"/>
                    <a:pt x="54" y="16"/>
                  </a:cubicBezTo>
                  <a:cubicBezTo>
                    <a:pt x="51" y="15"/>
                    <a:pt x="43" y="11"/>
                    <a:pt x="38" y="11"/>
                  </a:cubicBezTo>
                  <a:cubicBezTo>
                    <a:pt x="34" y="11"/>
                    <a:pt x="37" y="16"/>
                    <a:pt x="29" y="16"/>
                  </a:cubicBezTo>
                  <a:cubicBezTo>
                    <a:pt x="29" y="17"/>
                    <a:pt x="28" y="18"/>
                    <a:pt x="27" y="18"/>
                  </a:cubicBezTo>
                  <a:cubicBezTo>
                    <a:pt x="27" y="18"/>
                    <a:pt x="25" y="18"/>
                    <a:pt x="22" y="18"/>
                  </a:cubicBezTo>
                  <a:cubicBezTo>
                    <a:pt x="16" y="18"/>
                    <a:pt x="1" y="22"/>
                    <a:pt x="0" y="26"/>
                  </a:cubicBezTo>
                  <a:cubicBezTo>
                    <a:pt x="1" y="26"/>
                    <a:pt x="4" y="26"/>
                    <a:pt x="5" y="26"/>
                  </a:cubicBezTo>
                  <a:cubicBezTo>
                    <a:pt x="5" y="26"/>
                    <a:pt x="7" y="26"/>
                    <a:pt x="8" y="26"/>
                  </a:cubicBezTo>
                  <a:close/>
                  <a:moveTo>
                    <a:pt x="76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76" y="42"/>
                    <a:pt x="7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1" y="41"/>
                    <a:pt x="73" y="40"/>
                    <a:pt x="76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62" name="Freeform 144"/>
            <p:cNvSpPr>
              <a:spLocks noEditPoints="1"/>
            </p:cNvSpPr>
            <p:nvPr/>
          </p:nvSpPr>
          <p:spPr bwMode="auto">
            <a:xfrm>
              <a:off x="2818107" y="1815560"/>
              <a:ext cx="1279920" cy="972483"/>
            </a:xfrm>
            <a:custGeom>
              <a:avLst/>
              <a:gdLst>
                <a:gd name="T0" fmla="*/ 307 w 389"/>
                <a:gd name="T1" fmla="*/ 178 h 295"/>
                <a:gd name="T2" fmla="*/ 326 w 389"/>
                <a:gd name="T3" fmla="*/ 183 h 295"/>
                <a:gd name="T4" fmla="*/ 310 w 389"/>
                <a:gd name="T5" fmla="*/ 152 h 295"/>
                <a:gd name="T6" fmla="*/ 328 w 389"/>
                <a:gd name="T7" fmla="*/ 157 h 295"/>
                <a:gd name="T8" fmla="*/ 326 w 389"/>
                <a:gd name="T9" fmla="*/ 152 h 295"/>
                <a:gd name="T10" fmla="*/ 346 w 389"/>
                <a:gd name="T11" fmla="*/ 133 h 295"/>
                <a:gd name="T12" fmla="*/ 344 w 389"/>
                <a:gd name="T13" fmla="*/ 121 h 295"/>
                <a:gd name="T14" fmla="*/ 338 w 389"/>
                <a:gd name="T15" fmla="*/ 104 h 295"/>
                <a:gd name="T16" fmla="*/ 348 w 389"/>
                <a:gd name="T17" fmla="*/ 91 h 295"/>
                <a:gd name="T18" fmla="*/ 336 w 389"/>
                <a:gd name="T19" fmla="*/ 77 h 295"/>
                <a:gd name="T20" fmla="*/ 356 w 389"/>
                <a:gd name="T21" fmla="*/ 58 h 295"/>
                <a:gd name="T22" fmla="*/ 361 w 389"/>
                <a:gd name="T23" fmla="*/ 48 h 295"/>
                <a:gd name="T24" fmla="*/ 376 w 389"/>
                <a:gd name="T25" fmla="*/ 25 h 295"/>
                <a:gd name="T26" fmla="*/ 352 w 389"/>
                <a:gd name="T27" fmla="*/ 33 h 295"/>
                <a:gd name="T28" fmla="*/ 310 w 389"/>
                <a:gd name="T29" fmla="*/ 52 h 295"/>
                <a:gd name="T30" fmla="*/ 293 w 389"/>
                <a:gd name="T31" fmla="*/ 38 h 295"/>
                <a:gd name="T32" fmla="*/ 306 w 389"/>
                <a:gd name="T33" fmla="*/ 24 h 295"/>
                <a:gd name="T34" fmla="*/ 275 w 389"/>
                <a:gd name="T35" fmla="*/ 0 h 295"/>
                <a:gd name="T36" fmla="*/ 202 w 389"/>
                <a:gd name="T37" fmla="*/ 6 h 295"/>
                <a:gd name="T38" fmla="*/ 183 w 389"/>
                <a:gd name="T39" fmla="*/ 7 h 295"/>
                <a:gd name="T40" fmla="*/ 159 w 389"/>
                <a:gd name="T41" fmla="*/ 18 h 295"/>
                <a:gd name="T42" fmla="*/ 141 w 389"/>
                <a:gd name="T43" fmla="*/ 20 h 295"/>
                <a:gd name="T44" fmla="*/ 134 w 389"/>
                <a:gd name="T45" fmla="*/ 28 h 295"/>
                <a:gd name="T46" fmla="*/ 122 w 389"/>
                <a:gd name="T47" fmla="*/ 28 h 295"/>
                <a:gd name="T48" fmla="*/ 75 w 389"/>
                <a:gd name="T49" fmla="*/ 30 h 295"/>
                <a:gd name="T50" fmla="*/ 37 w 389"/>
                <a:gd name="T51" fmla="*/ 52 h 295"/>
                <a:gd name="T52" fmla="*/ 44 w 389"/>
                <a:gd name="T53" fmla="*/ 72 h 295"/>
                <a:gd name="T54" fmla="*/ 0 w 389"/>
                <a:gd name="T55" fmla="*/ 86 h 295"/>
                <a:gd name="T56" fmla="*/ 22 w 389"/>
                <a:gd name="T57" fmla="*/ 100 h 295"/>
                <a:gd name="T58" fmla="*/ 18 w 389"/>
                <a:gd name="T59" fmla="*/ 104 h 295"/>
                <a:gd name="T60" fmla="*/ 37 w 389"/>
                <a:gd name="T61" fmla="*/ 117 h 295"/>
                <a:gd name="T62" fmla="*/ 42 w 389"/>
                <a:gd name="T63" fmla="*/ 113 h 295"/>
                <a:gd name="T64" fmla="*/ 63 w 389"/>
                <a:gd name="T65" fmla="*/ 112 h 295"/>
                <a:gd name="T66" fmla="*/ 116 w 389"/>
                <a:gd name="T67" fmla="*/ 159 h 295"/>
                <a:gd name="T68" fmla="*/ 123 w 389"/>
                <a:gd name="T69" fmla="*/ 168 h 295"/>
                <a:gd name="T70" fmla="*/ 124 w 389"/>
                <a:gd name="T71" fmla="*/ 181 h 295"/>
                <a:gd name="T72" fmla="*/ 137 w 389"/>
                <a:gd name="T73" fmla="*/ 206 h 295"/>
                <a:gd name="T74" fmla="*/ 122 w 389"/>
                <a:gd name="T75" fmla="*/ 220 h 295"/>
                <a:gd name="T76" fmla="*/ 124 w 389"/>
                <a:gd name="T77" fmla="*/ 231 h 295"/>
                <a:gd name="T78" fmla="*/ 143 w 389"/>
                <a:gd name="T79" fmla="*/ 252 h 295"/>
                <a:gd name="T80" fmla="*/ 154 w 389"/>
                <a:gd name="T81" fmla="*/ 281 h 295"/>
                <a:gd name="T82" fmla="*/ 182 w 389"/>
                <a:gd name="T83" fmla="*/ 295 h 295"/>
                <a:gd name="T84" fmla="*/ 198 w 389"/>
                <a:gd name="T85" fmla="*/ 281 h 295"/>
                <a:gd name="T86" fmla="*/ 206 w 389"/>
                <a:gd name="T87" fmla="*/ 251 h 295"/>
                <a:gd name="T88" fmla="*/ 225 w 389"/>
                <a:gd name="T89" fmla="*/ 236 h 295"/>
                <a:gd name="T90" fmla="*/ 232 w 389"/>
                <a:gd name="T91" fmla="*/ 236 h 295"/>
                <a:gd name="T92" fmla="*/ 262 w 389"/>
                <a:gd name="T93" fmla="*/ 212 h 295"/>
                <a:gd name="T94" fmla="*/ 301 w 389"/>
                <a:gd name="T95" fmla="*/ 203 h 295"/>
                <a:gd name="T96" fmla="*/ 39 w 389"/>
                <a:gd name="T97" fmla="*/ 96 h 295"/>
                <a:gd name="T98" fmla="*/ 42 w 389"/>
                <a:gd name="T99" fmla="*/ 9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9" h="295">
                  <a:moveTo>
                    <a:pt x="327" y="188"/>
                  </a:moveTo>
                  <a:cubicBezTo>
                    <a:pt x="322" y="187"/>
                    <a:pt x="302" y="188"/>
                    <a:pt x="302" y="181"/>
                  </a:cubicBezTo>
                  <a:cubicBezTo>
                    <a:pt x="303" y="181"/>
                    <a:pt x="307" y="180"/>
                    <a:pt x="307" y="178"/>
                  </a:cubicBezTo>
                  <a:cubicBezTo>
                    <a:pt x="307" y="176"/>
                    <a:pt x="305" y="175"/>
                    <a:pt x="305" y="172"/>
                  </a:cubicBezTo>
                  <a:cubicBezTo>
                    <a:pt x="306" y="173"/>
                    <a:pt x="307" y="172"/>
                    <a:pt x="308" y="172"/>
                  </a:cubicBezTo>
                  <a:cubicBezTo>
                    <a:pt x="317" y="172"/>
                    <a:pt x="315" y="183"/>
                    <a:pt x="326" y="183"/>
                  </a:cubicBezTo>
                  <a:cubicBezTo>
                    <a:pt x="328" y="183"/>
                    <a:pt x="332" y="183"/>
                    <a:pt x="332" y="181"/>
                  </a:cubicBezTo>
                  <a:cubicBezTo>
                    <a:pt x="332" y="168"/>
                    <a:pt x="318" y="164"/>
                    <a:pt x="310" y="156"/>
                  </a:cubicBezTo>
                  <a:cubicBezTo>
                    <a:pt x="310" y="152"/>
                    <a:pt x="310" y="152"/>
                    <a:pt x="310" y="152"/>
                  </a:cubicBezTo>
                  <a:cubicBezTo>
                    <a:pt x="310" y="152"/>
                    <a:pt x="311" y="153"/>
                    <a:pt x="313" y="152"/>
                  </a:cubicBezTo>
                  <a:cubicBezTo>
                    <a:pt x="314" y="157"/>
                    <a:pt x="321" y="163"/>
                    <a:pt x="325" y="163"/>
                  </a:cubicBezTo>
                  <a:cubicBezTo>
                    <a:pt x="328" y="163"/>
                    <a:pt x="328" y="160"/>
                    <a:pt x="328" y="157"/>
                  </a:cubicBezTo>
                  <a:cubicBezTo>
                    <a:pt x="328" y="151"/>
                    <a:pt x="318" y="152"/>
                    <a:pt x="316" y="148"/>
                  </a:cubicBezTo>
                  <a:cubicBezTo>
                    <a:pt x="319" y="148"/>
                    <a:pt x="319" y="148"/>
                    <a:pt x="319" y="148"/>
                  </a:cubicBezTo>
                  <a:cubicBezTo>
                    <a:pt x="321" y="148"/>
                    <a:pt x="323" y="151"/>
                    <a:pt x="326" y="152"/>
                  </a:cubicBezTo>
                  <a:cubicBezTo>
                    <a:pt x="328" y="147"/>
                    <a:pt x="337" y="150"/>
                    <a:pt x="338" y="143"/>
                  </a:cubicBezTo>
                  <a:cubicBezTo>
                    <a:pt x="337" y="143"/>
                    <a:pt x="336" y="141"/>
                    <a:pt x="336" y="140"/>
                  </a:cubicBezTo>
                  <a:cubicBezTo>
                    <a:pt x="340" y="139"/>
                    <a:pt x="345" y="137"/>
                    <a:pt x="346" y="133"/>
                  </a:cubicBezTo>
                  <a:cubicBezTo>
                    <a:pt x="343" y="132"/>
                    <a:pt x="337" y="133"/>
                    <a:pt x="337" y="129"/>
                  </a:cubicBezTo>
                  <a:cubicBezTo>
                    <a:pt x="337" y="126"/>
                    <a:pt x="341" y="126"/>
                    <a:pt x="344" y="126"/>
                  </a:cubicBezTo>
                  <a:cubicBezTo>
                    <a:pt x="343" y="124"/>
                    <a:pt x="344" y="123"/>
                    <a:pt x="344" y="121"/>
                  </a:cubicBezTo>
                  <a:cubicBezTo>
                    <a:pt x="344" y="117"/>
                    <a:pt x="341" y="116"/>
                    <a:pt x="341" y="111"/>
                  </a:cubicBezTo>
                  <a:cubicBezTo>
                    <a:pt x="338" y="111"/>
                    <a:pt x="334" y="111"/>
                    <a:pt x="334" y="107"/>
                  </a:cubicBezTo>
                  <a:cubicBezTo>
                    <a:pt x="334" y="106"/>
                    <a:pt x="336" y="104"/>
                    <a:pt x="338" y="104"/>
                  </a:cubicBezTo>
                  <a:cubicBezTo>
                    <a:pt x="342" y="104"/>
                    <a:pt x="354" y="106"/>
                    <a:pt x="354" y="100"/>
                  </a:cubicBezTo>
                  <a:cubicBezTo>
                    <a:pt x="354" y="95"/>
                    <a:pt x="345" y="96"/>
                    <a:pt x="344" y="92"/>
                  </a:cubicBezTo>
                  <a:cubicBezTo>
                    <a:pt x="346" y="92"/>
                    <a:pt x="347" y="92"/>
                    <a:pt x="348" y="91"/>
                  </a:cubicBezTo>
                  <a:cubicBezTo>
                    <a:pt x="346" y="89"/>
                    <a:pt x="343" y="87"/>
                    <a:pt x="339" y="87"/>
                  </a:cubicBezTo>
                  <a:cubicBezTo>
                    <a:pt x="337" y="87"/>
                    <a:pt x="335" y="88"/>
                    <a:pt x="333" y="87"/>
                  </a:cubicBezTo>
                  <a:cubicBezTo>
                    <a:pt x="334" y="84"/>
                    <a:pt x="334" y="79"/>
                    <a:pt x="336" y="77"/>
                  </a:cubicBezTo>
                  <a:cubicBezTo>
                    <a:pt x="341" y="74"/>
                    <a:pt x="345" y="72"/>
                    <a:pt x="345" y="67"/>
                  </a:cubicBezTo>
                  <a:cubicBezTo>
                    <a:pt x="345" y="67"/>
                    <a:pt x="346" y="67"/>
                    <a:pt x="345" y="64"/>
                  </a:cubicBezTo>
                  <a:cubicBezTo>
                    <a:pt x="350" y="63"/>
                    <a:pt x="356" y="62"/>
                    <a:pt x="356" y="58"/>
                  </a:cubicBezTo>
                  <a:cubicBezTo>
                    <a:pt x="356" y="56"/>
                    <a:pt x="357" y="59"/>
                    <a:pt x="356" y="55"/>
                  </a:cubicBezTo>
                  <a:cubicBezTo>
                    <a:pt x="360" y="54"/>
                    <a:pt x="366" y="54"/>
                    <a:pt x="366" y="48"/>
                  </a:cubicBezTo>
                  <a:cubicBezTo>
                    <a:pt x="364" y="50"/>
                    <a:pt x="364" y="50"/>
                    <a:pt x="361" y="48"/>
                  </a:cubicBezTo>
                  <a:cubicBezTo>
                    <a:pt x="371" y="48"/>
                    <a:pt x="376" y="42"/>
                    <a:pt x="384" y="39"/>
                  </a:cubicBezTo>
                  <a:cubicBezTo>
                    <a:pt x="385" y="39"/>
                    <a:pt x="389" y="37"/>
                    <a:pt x="389" y="34"/>
                  </a:cubicBezTo>
                  <a:cubicBezTo>
                    <a:pt x="389" y="31"/>
                    <a:pt x="379" y="25"/>
                    <a:pt x="376" y="25"/>
                  </a:cubicBezTo>
                  <a:cubicBezTo>
                    <a:pt x="373" y="25"/>
                    <a:pt x="372" y="28"/>
                    <a:pt x="371" y="28"/>
                  </a:cubicBezTo>
                  <a:cubicBezTo>
                    <a:pt x="360" y="28"/>
                    <a:pt x="360" y="28"/>
                    <a:pt x="360" y="28"/>
                  </a:cubicBezTo>
                  <a:cubicBezTo>
                    <a:pt x="357" y="32"/>
                    <a:pt x="356" y="31"/>
                    <a:pt x="352" y="33"/>
                  </a:cubicBezTo>
                  <a:cubicBezTo>
                    <a:pt x="351" y="33"/>
                    <a:pt x="347" y="32"/>
                    <a:pt x="347" y="32"/>
                  </a:cubicBezTo>
                  <a:cubicBezTo>
                    <a:pt x="347" y="32"/>
                    <a:pt x="337" y="32"/>
                    <a:pt x="331" y="32"/>
                  </a:cubicBezTo>
                  <a:cubicBezTo>
                    <a:pt x="328" y="36"/>
                    <a:pt x="316" y="50"/>
                    <a:pt x="310" y="52"/>
                  </a:cubicBezTo>
                  <a:cubicBezTo>
                    <a:pt x="311" y="49"/>
                    <a:pt x="326" y="34"/>
                    <a:pt x="326" y="32"/>
                  </a:cubicBezTo>
                  <a:cubicBezTo>
                    <a:pt x="326" y="29"/>
                    <a:pt x="324" y="25"/>
                    <a:pt x="320" y="25"/>
                  </a:cubicBezTo>
                  <a:cubicBezTo>
                    <a:pt x="313" y="25"/>
                    <a:pt x="299" y="38"/>
                    <a:pt x="293" y="38"/>
                  </a:cubicBezTo>
                  <a:cubicBezTo>
                    <a:pt x="292" y="38"/>
                    <a:pt x="302" y="29"/>
                    <a:pt x="302" y="27"/>
                  </a:cubicBezTo>
                  <a:cubicBezTo>
                    <a:pt x="298" y="25"/>
                    <a:pt x="260" y="30"/>
                    <a:pt x="256" y="27"/>
                  </a:cubicBezTo>
                  <a:cubicBezTo>
                    <a:pt x="306" y="24"/>
                    <a:pt x="306" y="24"/>
                    <a:pt x="306" y="24"/>
                  </a:cubicBezTo>
                  <a:cubicBezTo>
                    <a:pt x="312" y="22"/>
                    <a:pt x="327" y="23"/>
                    <a:pt x="328" y="15"/>
                  </a:cubicBezTo>
                  <a:cubicBezTo>
                    <a:pt x="323" y="14"/>
                    <a:pt x="315" y="16"/>
                    <a:pt x="309" y="13"/>
                  </a:cubicBezTo>
                  <a:cubicBezTo>
                    <a:pt x="298" y="9"/>
                    <a:pt x="288" y="0"/>
                    <a:pt x="275" y="0"/>
                  </a:cubicBezTo>
                  <a:cubicBezTo>
                    <a:pt x="263" y="0"/>
                    <a:pt x="255" y="0"/>
                    <a:pt x="242" y="0"/>
                  </a:cubicBezTo>
                  <a:cubicBezTo>
                    <a:pt x="230" y="0"/>
                    <a:pt x="222" y="6"/>
                    <a:pt x="211" y="6"/>
                  </a:cubicBezTo>
                  <a:cubicBezTo>
                    <a:pt x="207" y="6"/>
                    <a:pt x="206" y="6"/>
                    <a:pt x="202" y="6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2" y="8"/>
                    <a:pt x="188" y="7"/>
                    <a:pt x="183" y="7"/>
                  </a:cubicBezTo>
                  <a:cubicBezTo>
                    <a:pt x="175" y="7"/>
                    <a:pt x="170" y="9"/>
                    <a:pt x="164" y="12"/>
                  </a:cubicBezTo>
                  <a:cubicBezTo>
                    <a:pt x="165" y="13"/>
                    <a:pt x="167" y="14"/>
                    <a:pt x="168" y="15"/>
                  </a:cubicBezTo>
                  <a:cubicBezTo>
                    <a:pt x="166" y="16"/>
                    <a:pt x="159" y="15"/>
                    <a:pt x="159" y="18"/>
                  </a:cubicBezTo>
                  <a:cubicBezTo>
                    <a:pt x="159" y="23"/>
                    <a:pt x="168" y="24"/>
                    <a:pt x="172" y="28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56" y="24"/>
                    <a:pt x="151" y="20"/>
                    <a:pt x="141" y="20"/>
                  </a:cubicBezTo>
                  <a:cubicBezTo>
                    <a:pt x="139" y="20"/>
                    <a:pt x="136" y="20"/>
                    <a:pt x="136" y="23"/>
                  </a:cubicBezTo>
                  <a:cubicBezTo>
                    <a:pt x="136" y="25"/>
                    <a:pt x="137" y="24"/>
                    <a:pt x="138" y="28"/>
                  </a:cubicBezTo>
                  <a:cubicBezTo>
                    <a:pt x="138" y="28"/>
                    <a:pt x="135" y="28"/>
                    <a:pt x="134" y="28"/>
                  </a:cubicBezTo>
                  <a:cubicBezTo>
                    <a:pt x="130" y="24"/>
                    <a:pt x="126" y="26"/>
                    <a:pt x="123" y="22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121" y="25"/>
                    <a:pt x="122" y="27"/>
                    <a:pt x="122" y="28"/>
                  </a:cubicBezTo>
                  <a:cubicBezTo>
                    <a:pt x="118" y="28"/>
                    <a:pt x="117" y="21"/>
                    <a:pt x="113" y="21"/>
                  </a:cubicBezTo>
                  <a:cubicBezTo>
                    <a:pt x="107" y="21"/>
                    <a:pt x="102" y="25"/>
                    <a:pt x="96" y="27"/>
                  </a:cubicBezTo>
                  <a:cubicBezTo>
                    <a:pt x="87" y="27"/>
                    <a:pt x="84" y="29"/>
                    <a:pt x="75" y="30"/>
                  </a:cubicBezTo>
                  <a:cubicBezTo>
                    <a:pt x="67" y="31"/>
                    <a:pt x="73" y="41"/>
                    <a:pt x="66" y="41"/>
                  </a:cubicBezTo>
                  <a:cubicBezTo>
                    <a:pt x="63" y="41"/>
                    <a:pt x="61" y="41"/>
                    <a:pt x="60" y="40"/>
                  </a:cubicBezTo>
                  <a:cubicBezTo>
                    <a:pt x="55" y="44"/>
                    <a:pt x="45" y="50"/>
                    <a:pt x="37" y="52"/>
                  </a:cubicBezTo>
                  <a:cubicBezTo>
                    <a:pt x="36" y="52"/>
                    <a:pt x="33" y="53"/>
                    <a:pt x="33" y="55"/>
                  </a:cubicBezTo>
                  <a:cubicBezTo>
                    <a:pt x="33" y="60"/>
                    <a:pt x="46" y="59"/>
                    <a:pt x="50" y="60"/>
                  </a:cubicBezTo>
                  <a:cubicBezTo>
                    <a:pt x="50" y="66"/>
                    <a:pt x="47" y="70"/>
                    <a:pt x="44" y="72"/>
                  </a:cubicBezTo>
                  <a:cubicBezTo>
                    <a:pt x="39" y="75"/>
                    <a:pt x="30" y="71"/>
                    <a:pt x="24" y="74"/>
                  </a:cubicBezTo>
                  <a:cubicBezTo>
                    <a:pt x="20" y="75"/>
                    <a:pt x="17" y="77"/>
                    <a:pt x="13" y="79"/>
                  </a:cubicBezTo>
                  <a:cubicBezTo>
                    <a:pt x="8" y="80"/>
                    <a:pt x="0" y="79"/>
                    <a:pt x="0" y="86"/>
                  </a:cubicBezTo>
                  <a:cubicBezTo>
                    <a:pt x="0" y="89"/>
                    <a:pt x="22" y="96"/>
                    <a:pt x="23" y="96"/>
                  </a:cubicBezTo>
                  <a:cubicBezTo>
                    <a:pt x="24" y="96"/>
                    <a:pt x="25" y="96"/>
                    <a:pt x="27" y="96"/>
                  </a:cubicBezTo>
                  <a:cubicBezTo>
                    <a:pt x="25" y="100"/>
                    <a:pt x="25" y="100"/>
                    <a:pt x="22" y="100"/>
                  </a:cubicBezTo>
                  <a:cubicBezTo>
                    <a:pt x="21" y="100"/>
                    <a:pt x="19" y="100"/>
                    <a:pt x="17" y="100"/>
                  </a:cubicBezTo>
                  <a:cubicBezTo>
                    <a:pt x="15" y="100"/>
                    <a:pt x="10" y="101"/>
                    <a:pt x="10" y="104"/>
                  </a:cubicBezTo>
                  <a:cubicBezTo>
                    <a:pt x="14" y="106"/>
                    <a:pt x="13" y="104"/>
                    <a:pt x="18" y="104"/>
                  </a:cubicBezTo>
                  <a:cubicBezTo>
                    <a:pt x="21" y="104"/>
                    <a:pt x="23" y="106"/>
                    <a:pt x="27" y="108"/>
                  </a:cubicBezTo>
                  <a:cubicBezTo>
                    <a:pt x="26" y="110"/>
                    <a:pt x="25" y="110"/>
                    <a:pt x="22" y="111"/>
                  </a:cubicBezTo>
                  <a:cubicBezTo>
                    <a:pt x="25" y="115"/>
                    <a:pt x="32" y="117"/>
                    <a:pt x="37" y="117"/>
                  </a:cubicBezTo>
                  <a:cubicBezTo>
                    <a:pt x="39" y="117"/>
                    <a:pt x="39" y="117"/>
                    <a:pt x="40" y="116"/>
                  </a:cubicBezTo>
                  <a:cubicBezTo>
                    <a:pt x="39" y="116"/>
                    <a:pt x="39" y="115"/>
                    <a:pt x="38" y="114"/>
                  </a:cubicBezTo>
                  <a:cubicBezTo>
                    <a:pt x="39" y="114"/>
                    <a:pt x="40" y="113"/>
                    <a:pt x="42" y="113"/>
                  </a:cubicBezTo>
                  <a:cubicBezTo>
                    <a:pt x="45" y="113"/>
                    <a:pt x="47" y="115"/>
                    <a:pt x="49" y="115"/>
                  </a:cubicBezTo>
                  <a:cubicBezTo>
                    <a:pt x="52" y="115"/>
                    <a:pt x="54" y="112"/>
                    <a:pt x="56" y="112"/>
                  </a:cubicBezTo>
                  <a:cubicBezTo>
                    <a:pt x="59" y="112"/>
                    <a:pt x="59" y="112"/>
                    <a:pt x="63" y="112"/>
                  </a:cubicBezTo>
                  <a:cubicBezTo>
                    <a:pt x="89" y="112"/>
                    <a:pt x="106" y="132"/>
                    <a:pt x="110" y="151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14" y="155"/>
                    <a:pt x="116" y="155"/>
                    <a:pt x="116" y="159"/>
                  </a:cubicBezTo>
                  <a:cubicBezTo>
                    <a:pt x="116" y="164"/>
                    <a:pt x="111" y="163"/>
                    <a:pt x="111" y="168"/>
                  </a:cubicBezTo>
                  <a:cubicBezTo>
                    <a:pt x="111" y="172"/>
                    <a:pt x="113" y="172"/>
                    <a:pt x="118" y="172"/>
                  </a:cubicBezTo>
                  <a:cubicBezTo>
                    <a:pt x="121" y="172"/>
                    <a:pt x="121" y="168"/>
                    <a:pt x="123" y="168"/>
                  </a:cubicBezTo>
                  <a:cubicBezTo>
                    <a:pt x="131" y="168"/>
                    <a:pt x="133" y="179"/>
                    <a:pt x="140" y="181"/>
                  </a:cubicBezTo>
                  <a:cubicBezTo>
                    <a:pt x="140" y="183"/>
                    <a:pt x="140" y="185"/>
                    <a:pt x="138" y="185"/>
                  </a:cubicBezTo>
                  <a:cubicBezTo>
                    <a:pt x="132" y="185"/>
                    <a:pt x="129" y="181"/>
                    <a:pt x="124" y="181"/>
                  </a:cubicBezTo>
                  <a:cubicBezTo>
                    <a:pt x="122" y="181"/>
                    <a:pt x="122" y="180"/>
                    <a:pt x="120" y="181"/>
                  </a:cubicBezTo>
                  <a:cubicBezTo>
                    <a:pt x="121" y="188"/>
                    <a:pt x="137" y="189"/>
                    <a:pt x="144" y="191"/>
                  </a:cubicBezTo>
                  <a:cubicBezTo>
                    <a:pt x="142" y="197"/>
                    <a:pt x="138" y="200"/>
                    <a:pt x="137" y="206"/>
                  </a:cubicBezTo>
                  <a:cubicBezTo>
                    <a:pt x="134" y="205"/>
                    <a:pt x="134" y="205"/>
                    <a:pt x="130" y="207"/>
                  </a:cubicBezTo>
                  <a:cubicBezTo>
                    <a:pt x="130" y="207"/>
                    <a:pt x="130" y="207"/>
                    <a:pt x="130" y="207"/>
                  </a:cubicBezTo>
                  <a:cubicBezTo>
                    <a:pt x="126" y="211"/>
                    <a:pt x="126" y="215"/>
                    <a:pt x="122" y="220"/>
                  </a:cubicBezTo>
                  <a:cubicBezTo>
                    <a:pt x="122" y="225"/>
                    <a:pt x="122" y="225"/>
                    <a:pt x="122" y="225"/>
                  </a:cubicBezTo>
                  <a:cubicBezTo>
                    <a:pt x="122" y="224"/>
                    <a:pt x="125" y="224"/>
                    <a:pt x="127" y="225"/>
                  </a:cubicBezTo>
                  <a:cubicBezTo>
                    <a:pt x="126" y="227"/>
                    <a:pt x="124" y="228"/>
                    <a:pt x="124" y="231"/>
                  </a:cubicBezTo>
                  <a:cubicBezTo>
                    <a:pt x="124" y="237"/>
                    <a:pt x="131" y="239"/>
                    <a:pt x="132" y="244"/>
                  </a:cubicBezTo>
                  <a:cubicBezTo>
                    <a:pt x="133" y="246"/>
                    <a:pt x="133" y="250"/>
                    <a:pt x="134" y="251"/>
                  </a:cubicBezTo>
                  <a:cubicBezTo>
                    <a:pt x="138" y="253"/>
                    <a:pt x="139" y="247"/>
                    <a:pt x="143" y="252"/>
                  </a:cubicBezTo>
                  <a:cubicBezTo>
                    <a:pt x="141" y="253"/>
                    <a:pt x="139" y="253"/>
                    <a:pt x="139" y="256"/>
                  </a:cubicBezTo>
                  <a:cubicBezTo>
                    <a:pt x="139" y="263"/>
                    <a:pt x="148" y="273"/>
                    <a:pt x="152" y="276"/>
                  </a:cubicBezTo>
                  <a:cubicBezTo>
                    <a:pt x="153" y="277"/>
                    <a:pt x="153" y="280"/>
                    <a:pt x="154" y="281"/>
                  </a:cubicBezTo>
                  <a:cubicBezTo>
                    <a:pt x="158" y="284"/>
                    <a:pt x="160" y="282"/>
                    <a:pt x="161" y="287"/>
                  </a:cubicBezTo>
                  <a:cubicBezTo>
                    <a:pt x="164" y="287"/>
                    <a:pt x="168" y="284"/>
                    <a:pt x="171" y="284"/>
                  </a:cubicBezTo>
                  <a:cubicBezTo>
                    <a:pt x="177" y="284"/>
                    <a:pt x="176" y="295"/>
                    <a:pt x="182" y="295"/>
                  </a:cubicBezTo>
                  <a:cubicBezTo>
                    <a:pt x="183" y="295"/>
                    <a:pt x="184" y="293"/>
                    <a:pt x="186" y="293"/>
                  </a:cubicBezTo>
                  <a:cubicBezTo>
                    <a:pt x="187" y="294"/>
                    <a:pt x="187" y="295"/>
                    <a:pt x="189" y="295"/>
                  </a:cubicBezTo>
                  <a:cubicBezTo>
                    <a:pt x="195" y="295"/>
                    <a:pt x="192" y="283"/>
                    <a:pt x="198" y="281"/>
                  </a:cubicBezTo>
                  <a:cubicBezTo>
                    <a:pt x="197" y="278"/>
                    <a:pt x="198" y="273"/>
                    <a:pt x="198" y="268"/>
                  </a:cubicBezTo>
                  <a:cubicBezTo>
                    <a:pt x="198" y="262"/>
                    <a:pt x="208" y="264"/>
                    <a:pt x="208" y="257"/>
                  </a:cubicBezTo>
                  <a:cubicBezTo>
                    <a:pt x="208" y="254"/>
                    <a:pt x="206" y="253"/>
                    <a:pt x="206" y="251"/>
                  </a:cubicBezTo>
                  <a:cubicBezTo>
                    <a:pt x="206" y="250"/>
                    <a:pt x="207" y="250"/>
                    <a:pt x="207" y="249"/>
                  </a:cubicBezTo>
                  <a:cubicBezTo>
                    <a:pt x="207" y="248"/>
                    <a:pt x="207" y="247"/>
                    <a:pt x="207" y="246"/>
                  </a:cubicBezTo>
                  <a:cubicBezTo>
                    <a:pt x="207" y="239"/>
                    <a:pt x="220" y="241"/>
                    <a:pt x="225" y="236"/>
                  </a:cubicBezTo>
                  <a:cubicBezTo>
                    <a:pt x="227" y="234"/>
                    <a:pt x="226" y="232"/>
                    <a:pt x="230" y="231"/>
                  </a:cubicBezTo>
                  <a:cubicBezTo>
                    <a:pt x="230" y="236"/>
                    <a:pt x="230" y="236"/>
                    <a:pt x="230" y="236"/>
                  </a:cubicBezTo>
                  <a:cubicBezTo>
                    <a:pt x="232" y="236"/>
                    <a:pt x="232" y="236"/>
                    <a:pt x="232" y="236"/>
                  </a:cubicBezTo>
                  <a:cubicBezTo>
                    <a:pt x="236" y="232"/>
                    <a:pt x="244" y="233"/>
                    <a:pt x="249" y="229"/>
                  </a:cubicBezTo>
                  <a:cubicBezTo>
                    <a:pt x="252" y="225"/>
                    <a:pt x="252" y="221"/>
                    <a:pt x="257" y="217"/>
                  </a:cubicBezTo>
                  <a:cubicBezTo>
                    <a:pt x="262" y="212"/>
                    <a:pt x="262" y="212"/>
                    <a:pt x="262" y="212"/>
                  </a:cubicBezTo>
                  <a:cubicBezTo>
                    <a:pt x="262" y="211"/>
                    <a:pt x="265" y="212"/>
                    <a:pt x="267" y="208"/>
                  </a:cubicBezTo>
                  <a:cubicBezTo>
                    <a:pt x="277" y="208"/>
                    <a:pt x="277" y="208"/>
                    <a:pt x="277" y="208"/>
                  </a:cubicBezTo>
                  <a:cubicBezTo>
                    <a:pt x="286" y="204"/>
                    <a:pt x="293" y="206"/>
                    <a:pt x="301" y="203"/>
                  </a:cubicBezTo>
                  <a:cubicBezTo>
                    <a:pt x="307" y="201"/>
                    <a:pt x="310" y="195"/>
                    <a:pt x="317" y="192"/>
                  </a:cubicBezTo>
                  <a:cubicBezTo>
                    <a:pt x="321" y="191"/>
                    <a:pt x="324" y="191"/>
                    <a:pt x="327" y="188"/>
                  </a:cubicBezTo>
                  <a:close/>
                  <a:moveTo>
                    <a:pt x="39" y="96"/>
                  </a:moveTo>
                  <a:cubicBezTo>
                    <a:pt x="31" y="96"/>
                    <a:pt x="31" y="96"/>
                    <a:pt x="31" y="96"/>
                  </a:cubicBezTo>
                  <a:cubicBezTo>
                    <a:pt x="32" y="96"/>
                    <a:pt x="33" y="92"/>
                    <a:pt x="33" y="92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2" y="96"/>
                    <a:pt x="42" y="96"/>
                    <a:pt x="39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63" name="Freeform 145"/>
            <p:cNvSpPr>
              <a:spLocks/>
            </p:cNvSpPr>
            <p:nvPr/>
          </p:nvSpPr>
          <p:spPr bwMode="auto">
            <a:xfrm>
              <a:off x="3200691" y="2427710"/>
              <a:ext cx="62605" cy="47302"/>
            </a:xfrm>
            <a:custGeom>
              <a:avLst/>
              <a:gdLst>
                <a:gd name="T0" fmla="*/ 5 w 19"/>
                <a:gd name="T1" fmla="*/ 14 h 14"/>
                <a:gd name="T2" fmla="*/ 10 w 19"/>
                <a:gd name="T3" fmla="*/ 14 h 14"/>
                <a:gd name="T4" fmla="*/ 19 w 19"/>
                <a:gd name="T5" fmla="*/ 9 h 14"/>
                <a:gd name="T6" fmla="*/ 5 w 19"/>
                <a:gd name="T7" fmla="*/ 0 h 14"/>
                <a:gd name="T8" fmla="*/ 0 w 19"/>
                <a:gd name="T9" fmla="*/ 5 h 14"/>
                <a:gd name="T10" fmla="*/ 5 w 19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5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4"/>
                    <a:pt x="18" y="12"/>
                    <a:pt x="19" y="9"/>
                  </a:cubicBezTo>
                  <a:cubicBezTo>
                    <a:pt x="13" y="7"/>
                    <a:pt x="11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4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64" name="Freeform 146"/>
            <p:cNvSpPr>
              <a:spLocks/>
            </p:cNvSpPr>
            <p:nvPr/>
          </p:nvSpPr>
          <p:spPr bwMode="auto">
            <a:xfrm>
              <a:off x="3963078" y="2224587"/>
              <a:ext cx="33389" cy="12521"/>
            </a:xfrm>
            <a:custGeom>
              <a:avLst/>
              <a:gdLst>
                <a:gd name="T0" fmla="*/ 2 w 10"/>
                <a:gd name="T1" fmla="*/ 0 h 4"/>
                <a:gd name="T2" fmla="*/ 0 w 10"/>
                <a:gd name="T3" fmla="*/ 2 h 4"/>
                <a:gd name="T4" fmla="*/ 3 w 10"/>
                <a:gd name="T5" fmla="*/ 4 h 4"/>
                <a:gd name="T6" fmla="*/ 10 w 10"/>
                <a:gd name="T7" fmla="*/ 0 h 4"/>
                <a:gd name="T8" fmla="*/ 6 w 10"/>
                <a:gd name="T9" fmla="*/ 0 h 4"/>
                <a:gd name="T10" fmla="*/ 2 w 10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5" y="4"/>
                    <a:pt x="9" y="0"/>
                    <a:pt x="10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65" name="Freeform 147"/>
            <p:cNvSpPr>
              <a:spLocks/>
            </p:cNvSpPr>
            <p:nvPr/>
          </p:nvSpPr>
          <p:spPr bwMode="auto">
            <a:xfrm>
              <a:off x="3111653" y="3044033"/>
              <a:ext cx="134948" cy="139125"/>
            </a:xfrm>
            <a:custGeom>
              <a:avLst/>
              <a:gdLst>
                <a:gd name="T0" fmla="*/ 23 w 41"/>
                <a:gd name="T1" fmla="*/ 2 h 42"/>
                <a:gd name="T2" fmla="*/ 21 w 41"/>
                <a:gd name="T3" fmla="*/ 0 h 42"/>
                <a:gd name="T4" fmla="*/ 14 w 41"/>
                <a:gd name="T5" fmla="*/ 7 h 42"/>
                <a:gd name="T6" fmla="*/ 2 w 41"/>
                <a:gd name="T7" fmla="*/ 26 h 42"/>
                <a:gd name="T8" fmla="*/ 5 w 41"/>
                <a:gd name="T9" fmla="*/ 27 h 42"/>
                <a:gd name="T10" fmla="*/ 5 w 41"/>
                <a:gd name="T11" fmla="*/ 28 h 42"/>
                <a:gd name="T12" fmla="*/ 0 w 41"/>
                <a:gd name="T13" fmla="*/ 32 h 42"/>
                <a:gd name="T14" fmla="*/ 2 w 41"/>
                <a:gd name="T15" fmla="*/ 35 h 42"/>
                <a:gd name="T16" fmla="*/ 9 w 41"/>
                <a:gd name="T17" fmla="*/ 33 h 42"/>
                <a:gd name="T18" fmla="*/ 15 w 41"/>
                <a:gd name="T19" fmla="*/ 35 h 42"/>
                <a:gd name="T20" fmla="*/ 20 w 41"/>
                <a:gd name="T21" fmla="*/ 34 h 42"/>
                <a:gd name="T22" fmla="*/ 26 w 41"/>
                <a:gd name="T23" fmla="*/ 35 h 42"/>
                <a:gd name="T24" fmla="*/ 24 w 41"/>
                <a:gd name="T25" fmla="*/ 39 h 42"/>
                <a:gd name="T26" fmla="*/ 25 w 41"/>
                <a:gd name="T27" fmla="*/ 39 h 42"/>
                <a:gd name="T28" fmla="*/ 32 w 41"/>
                <a:gd name="T29" fmla="*/ 33 h 42"/>
                <a:gd name="T30" fmla="*/ 34 w 41"/>
                <a:gd name="T31" fmla="*/ 38 h 42"/>
                <a:gd name="T32" fmla="*/ 36 w 41"/>
                <a:gd name="T33" fmla="*/ 39 h 42"/>
                <a:gd name="T34" fmla="*/ 38 w 41"/>
                <a:gd name="T35" fmla="*/ 42 h 42"/>
                <a:gd name="T36" fmla="*/ 41 w 41"/>
                <a:gd name="T37" fmla="*/ 36 h 42"/>
                <a:gd name="T38" fmla="*/ 40 w 41"/>
                <a:gd name="T39" fmla="*/ 31 h 42"/>
                <a:gd name="T40" fmla="*/ 37 w 41"/>
                <a:gd name="T41" fmla="*/ 33 h 42"/>
                <a:gd name="T42" fmla="*/ 35 w 41"/>
                <a:gd name="T43" fmla="*/ 29 h 42"/>
                <a:gd name="T44" fmla="*/ 38 w 41"/>
                <a:gd name="T45" fmla="*/ 26 h 42"/>
                <a:gd name="T46" fmla="*/ 35 w 41"/>
                <a:gd name="T47" fmla="*/ 26 h 42"/>
                <a:gd name="T48" fmla="*/ 35 w 41"/>
                <a:gd name="T49" fmla="*/ 19 h 42"/>
                <a:gd name="T50" fmla="*/ 28 w 41"/>
                <a:gd name="T51" fmla="*/ 19 h 42"/>
                <a:gd name="T52" fmla="*/ 25 w 41"/>
                <a:gd name="T53" fmla="*/ 20 h 42"/>
                <a:gd name="T54" fmla="*/ 25 w 41"/>
                <a:gd name="T55" fmla="*/ 19 h 42"/>
                <a:gd name="T56" fmla="*/ 21 w 41"/>
                <a:gd name="T57" fmla="*/ 19 h 42"/>
                <a:gd name="T58" fmla="*/ 21 w 41"/>
                <a:gd name="T59" fmla="*/ 17 h 42"/>
                <a:gd name="T60" fmla="*/ 23 w 41"/>
                <a:gd name="T61" fmla="*/ 15 h 42"/>
                <a:gd name="T62" fmla="*/ 20 w 41"/>
                <a:gd name="T63" fmla="*/ 14 h 42"/>
                <a:gd name="T64" fmla="*/ 17 w 41"/>
                <a:gd name="T65" fmla="*/ 16 h 42"/>
                <a:gd name="T66" fmla="*/ 17 w 41"/>
                <a:gd name="T67" fmla="*/ 14 h 42"/>
                <a:gd name="T68" fmla="*/ 23 w 41"/>
                <a:gd name="T6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" h="42">
                  <a:moveTo>
                    <a:pt x="23" y="2"/>
                  </a:moveTo>
                  <a:cubicBezTo>
                    <a:pt x="23" y="2"/>
                    <a:pt x="22" y="0"/>
                    <a:pt x="21" y="0"/>
                  </a:cubicBezTo>
                  <a:cubicBezTo>
                    <a:pt x="17" y="0"/>
                    <a:pt x="16" y="4"/>
                    <a:pt x="14" y="7"/>
                  </a:cubicBezTo>
                  <a:cubicBezTo>
                    <a:pt x="10" y="12"/>
                    <a:pt x="9" y="22"/>
                    <a:pt x="2" y="26"/>
                  </a:cubicBezTo>
                  <a:cubicBezTo>
                    <a:pt x="3" y="26"/>
                    <a:pt x="1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32"/>
                    <a:pt x="0" y="32"/>
                  </a:cubicBezTo>
                  <a:cubicBezTo>
                    <a:pt x="0" y="33"/>
                    <a:pt x="1" y="35"/>
                    <a:pt x="2" y="35"/>
                  </a:cubicBezTo>
                  <a:cubicBezTo>
                    <a:pt x="5" y="35"/>
                    <a:pt x="5" y="33"/>
                    <a:pt x="9" y="33"/>
                  </a:cubicBezTo>
                  <a:cubicBezTo>
                    <a:pt x="11" y="33"/>
                    <a:pt x="12" y="35"/>
                    <a:pt x="15" y="35"/>
                  </a:cubicBezTo>
                  <a:cubicBezTo>
                    <a:pt x="17" y="35"/>
                    <a:pt x="18" y="34"/>
                    <a:pt x="20" y="34"/>
                  </a:cubicBezTo>
                  <a:cubicBezTo>
                    <a:pt x="21" y="36"/>
                    <a:pt x="24" y="35"/>
                    <a:pt x="26" y="35"/>
                  </a:cubicBezTo>
                  <a:cubicBezTo>
                    <a:pt x="26" y="36"/>
                    <a:pt x="24" y="35"/>
                    <a:pt x="24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8" y="39"/>
                    <a:pt x="30" y="35"/>
                    <a:pt x="32" y="33"/>
                  </a:cubicBezTo>
                  <a:cubicBezTo>
                    <a:pt x="33" y="34"/>
                    <a:pt x="32" y="38"/>
                    <a:pt x="34" y="38"/>
                  </a:cubicBezTo>
                  <a:cubicBezTo>
                    <a:pt x="35" y="38"/>
                    <a:pt x="35" y="39"/>
                    <a:pt x="36" y="39"/>
                  </a:cubicBezTo>
                  <a:cubicBezTo>
                    <a:pt x="36" y="40"/>
                    <a:pt x="36" y="42"/>
                    <a:pt x="38" y="42"/>
                  </a:cubicBezTo>
                  <a:cubicBezTo>
                    <a:pt x="40" y="42"/>
                    <a:pt x="41" y="39"/>
                    <a:pt x="41" y="36"/>
                  </a:cubicBezTo>
                  <a:cubicBezTo>
                    <a:pt x="41" y="34"/>
                    <a:pt x="40" y="34"/>
                    <a:pt x="40" y="31"/>
                  </a:cubicBezTo>
                  <a:cubicBezTo>
                    <a:pt x="38" y="32"/>
                    <a:pt x="39" y="33"/>
                    <a:pt x="37" y="33"/>
                  </a:cubicBezTo>
                  <a:cubicBezTo>
                    <a:pt x="37" y="31"/>
                    <a:pt x="35" y="30"/>
                    <a:pt x="35" y="29"/>
                  </a:cubicBezTo>
                  <a:cubicBezTo>
                    <a:pt x="35" y="28"/>
                    <a:pt x="37" y="28"/>
                    <a:pt x="38" y="26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5" y="23"/>
                    <a:pt x="35" y="21"/>
                    <a:pt x="35" y="19"/>
                  </a:cubicBezTo>
                  <a:cubicBezTo>
                    <a:pt x="34" y="19"/>
                    <a:pt x="31" y="19"/>
                    <a:pt x="28" y="1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4"/>
                    <a:pt x="21" y="14"/>
                    <a:pt x="20" y="14"/>
                  </a:cubicBezTo>
                  <a:cubicBezTo>
                    <a:pt x="18" y="14"/>
                    <a:pt x="17" y="16"/>
                    <a:pt x="17" y="16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0"/>
                    <a:pt x="23" y="7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66" name="Freeform 148"/>
            <p:cNvSpPr>
              <a:spLocks/>
            </p:cNvSpPr>
            <p:nvPr/>
          </p:nvSpPr>
          <p:spPr bwMode="auto">
            <a:xfrm>
              <a:off x="7274175" y="2174502"/>
              <a:ext cx="164164" cy="66780"/>
            </a:xfrm>
            <a:custGeom>
              <a:avLst/>
              <a:gdLst>
                <a:gd name="T0" fmla="*/ 11 w 50"/>
                <a:gd name="T1" fmla="*/ 20 h 20"/>
                <a:gd name="T2" fmla="*/ 16 w 50"/>
                <a:gd name="T3" fmla="*/ 16 h 20"/>
                <a:gd name="T4" fmla="*/ 20 w 50"/>
                <a:gd name="T5" fmla="*/ 18 h 20"/>
                <a:gd name="T6" fmla="*/ 25 w 50"/>
                <a:gd name="T7" fmla="*/ 17 h 20"/>
                <a:gd name="T8" fmla="*/ 30 w 50"/>
                <a:gd name="T9" fmla="*/ 15 h 20"/>
                <a:gd name="T10" fmla="*/ 34 w 50"/>
                <a:gd name="T11" fmla="*/ 17 h 20"/>
                <a:gd name="T12" fmla="*/ 39 w 50"/>
                <a:gd name="T13" fmla="*/ 15 h 20"/>
                <a:gd name="T14" fmla="*/ 46 w 50"/>
                <a:gd name="T15" fmla="*/ 15 h 20"/>
                <a:gd name="T16" fmla="*/ 50 w 50"/>
                <a:gd name="T17" fmla="*/ 8 h 20"/>
                <a:gd name="T18" fmla="*/ 27 w 50"/>
                <a:gd name="T19" fmla="*/ 1 h 20"/>
                <a:gd name="T20" fmla="*/ 24 w 50"/>
                <a:gd name="T21" fmla="*/ 8 h 20"/>
                <a:gd name="T22" fmla="*/ 10 w 50"/>
                <a:gd name="T23" fmla="*/ 0 h 20"/>
                <a:gd name="T24" fmla="*/ 0 w 50"/>
                <a:gd name="T25" fmla="*/ 9 h 20"/>
                <a:gd name="T26" fmla="*/ 11 w 50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20">
                  <a:moveTo>
                    <a:pt x="11" y="20"/>
                  </a:moveTo>
                  <a:cubicBezTo>
                    <a:pt x="13" y="20"/>
                    <a:pt x="15" y="18"/>
                    <a:pt x="16" y="16"/>
                  </a:cubicBezTo>
                  <a:cubicBezTo>
                    <a:pt x="17" y="18"/>
                    <a:pt x="18" y="18"/>
                    <a:pt x="20" y="18"/>
                  </a:cubicBezTo>
                  <a:cubicBezTo>
                    <a:pt x="22" y="18"/>
                    <a:pt x="24" y="17"/>
                    <a:pt x="25" y="17"/>
                  </a:cubicBezTo>
                  <a:cubicBezTo>
                    <a:pt x="27" y="17"/>
                    <a:pt x="28" y="15"/>
                    <a:pt x="30" y="15"/>
                  </a:cubicBezTo>
                  <a:cubicBezTo>
                    <a:pt x="31" y="15"/>
                    <a:pt x="32" y="17"/>
                    <a:pt x="34" y="17"/>
                  </a:cubicBezTo>
                  <a:cubicBezTo>
                    <a:pt x="37" y="17"/>
                    <a:pt x="38" y="15"/>
                    <a:pt x="39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9" y="11"/>
                    <a:pt x="50" y="8"/>
                  </a:cubicBezTo>
                  <a:cubicBezTo>
                    <a:pt x="45" y="6"/>
                    <a:pt x="32" y="1"/>
                    <a:pt x="27" y="1"/>
                  </a:cubicBezTo>
                  <a:cubicBezTo>
                    <a:pt x="25" y="1"/>
                    <a:pt x="24" y="4"/>
                    <a:pt x="24" y="8"/>
                  </a:cubicBezTo>
                  <a:cubicBezTo>
                    <a:pt x="17" y="8"/>
                    <a:pt x="17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5"/>
                    <a:pt x="5" y="20"/>
                    <a:pt x="1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67" name="Freeform 149"/>
            <p:cNvSpPr>
              <a:spLocks/>
            </p:cNvSpPr>
            <p:nvPr/>
          </p:nvSpPr>
          <p:spPr bwMode="auto">
            <a:xfrm>
              <a:off x="2624727" y="3002296"/>
              <a:ext cx="26433" cy="12521"/>
            </a:xfrm>
            <a:custGeom>
              <a:avLst/>
              <a:gdLst>
                <a:gd name="T0" fmla="*/ 7 w 8"/>
                <a:gd name="T1" fmla="*/ 4 h 4"/>
                <a:gd name="T2" fmla="*/ 8 w 8"/>
                <a:gd name="T3" fmla="*/ 4 h 4"/>
                <a:gd name="T4" fmla="*/ 0 w 8"/>
                <a:gd name="T5" fmla="*/ 0 h 4"/>
                <a:gd name="T6" fmla="*/ 0 w 8"/>
                <a:gd name="T7" fmla="*/ 2 h 4"/>
                <a:gd name="T8" fmla="*/ 7 w 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7" y="4"/>
                  </a:moveTo>
                  <a:cubicBezTo>
                    <a:pt x="7" y="4"/>
                    <a:pt x="8" y="4"/>
                    <a:pt x="8" y="4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3"/>
                    <a:pt x="5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68" name="Freeform 150"/>
            <p:cNvSpPr>
              <a:spLocks/>
            </p:cNvSpPr>
            <p:nvPr/>
          </p:nvSpPr>
          <p:spPr bwMode="auto">
            <a:xfrm>
              <a:off x="1641137" y="3074641"/>
              <a:ext cx="91820" cy="58432"/>
            </a:xfrm>
            <a:custGeom>
              <a:avLst/>
              <a:gdLst>
                <a:gd name="T0" fmla="*/ 11 w 28"/>
                <a:gd name="T1" fmla="*/ 10 h 18"/>
                <a:gd name="T2" fmla="*/ 28 w 28"/>
                <a:gd name="T3" fmla="*/ 18 h 18"/>
                <a:gd name="T4" fmla="*/ 28 w 28"/>
                <a:gd name="T5" fmla="*/ 18 h 18"/>
                <a:gd name="T6" fmla="*/ 28 w 28"/>
                <a:gd name="T7" fmla="*/ 18 h 18"/>
                <a:gd name="T8" fmla="*/ 8 w 28"/>
                <a:gd name="T9" fmla="*/ 3 h 18"/>
                <a:gd name="T10" fmla="*/ 2 w 28"/>
                <a:gd name="T11" fmla="*/ 0 h 18"/>
                <a:gd name="T12" fmla="*/ 0 w 28"/>
                <a:gd name="T13" fmla="*/ 2 h 18"/>
                <a:gd name="T14" fmla="*/ 1 w 28"/>
                <a:gd name="T15" fmla="*/ 2 h 18"/>
                <a:gd name="T16" fmla="*/ 4 w 28"/>
                <a:gd name="T17" fmla="*/ 2 h 18"/>
                <a:gd name="T18" fmla="*/ 2 w 28"/>
                <a:gd name="T19" fmla="*/ 4 h 18"/>
                <a:gd name="T20" fmla="*/ 13 w 28"/>
                <a:gd name="T21" fmla="*/ 9 h 18"/>
                <a:gd name="T22" fmla="*/ 11 w 28"/>
                <a:gd name="T2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8">
                  <a:moveTo>
                    <a:pt x="11" y="10"/>
                  </a:moveTo>
                  <a:cubicBezTo>
                    <a:pt x="15" y="13"/>
                    <a:pt x="23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4" y="12"/>
                    <a:pt x="18" y="6"/>
                    <a:pt x="8" y="3"/>
                  </a:cubicBezTo>
                  <a:cubicBezTo>
                    <a:pt x="6" y="3"/>
                    <a:pt x="5" y="0"/>
                    <a:pt x="2" y="0"/>
                  </a:cubicBezTo>
                  <a:cubicBezTo>
                    <a:pt x="1" y="0"/>
                    <a:pt x="1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3" y="7"/>
                    <a:pt x="9" y="9"/>
                    <a:pt x="13" y="9"/>
                  </a:cubicBezTo>
                  <a:cubicBezTo>
                    <a:pt x="13" y="9"/>
                    <a:pt x="12" y="9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69" name="Freeform 151"/>
            <p:cNvSpPr>
              <a:spLocks/>
            </p:cNvSpPr>
            <p:nvPr/>
          </p:nvSpPr>
          <p:spPr bwMode="auto">
            <a:xfrm>
              <a:off x="1535405" y="2978644"/>
              <a:ext cx="38954" cy="52867"/>
            </a:xfrm>
            <a:custGeom>
              <a:avLst/>
              <a:gdLst>
                <a:gd name="T0" fmla="*/ 9 w 12"/>
                <a:gd name="T1" fmla="*/ 9 h 16"/>
                <a:gd name="T2" fmla="*/ 8 w 12"/>
                <a:gd name="T3" fmla="*/ 7 h 16"/>
                <a:gd name="T4" fmla="*/ 8 w 12"/>
                <a:gd name="T5" fmla="*/ 2 h 16"/>
                <a:gd name="T6" fmla="*/ 5 w 12"/>
                <a:gd name="T7" fmla="*/ 5 h 16"/>
                <a:gd name="T8" fmla="*/ 6 w 12"/>
                <a:gd name="T9" fmla="*/ 2 h 16"/>
                <a:gd name="T10" fmla="*/ 0 w 12"/>
                <a:gd name="T11" fmla="*/ 0 h 16"/>
                <a:gd name="T12" fmla="*/ 0 w 12"/>
                <a:gd name="T13" fmla="*/ 2 h 16"/>
                <a:gd name="T14" fmla="*/ 3 w 12"/>
                <a:gd name="T15" fmla="*/ 6 h 16"/>
                <a:gd name="T16" fmla="*/ 7 w 12"/>
                <a:gd name="T17" fmla="*/ 9 h 16"/>
                <a:gd name="T18" fmla="*/ 7 w 12"/>
                <a:gd name="T19" fmla="*/ 12 h 16"/>
                <a:gd name="T20" fmla="*/ 10 w 12"/>
                <a:gd name="T21" fmla="*/ 16 h 16"/>
                <a:gd name="T22" fmla="*/ 8 w 12"/>
                <a:gd name="T23" fmla="*/ 12 h 16"/>
                <a:gd name="T24" fmla="*/ 9 w 12"/>
                <a:gd name="T25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6">
                  <a:moveTo>
                    <a:pt x="9" y="9"/>
                  </a:moveTo>
                  <a:cubicBezTo>
                    <a:pt x="9" y="8"/>
                    <a:pt x="8" y="8"/>
                    <a:pt x="8" y="7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8" y="3"/>
                    <a:pt x="7" y="5"/>
                    <a:pt x="5" y="5"/>
                  </a:cubicBezTo>
                  <a:cubicBezTo>
                    <a:pt x="4" y="5"/>
                    <a:pt x="6" y="2"/>
                    <a:pt x="6" y="2"/>
                  </a:cubicBezTo>
                  <a:cubicBezTo>
                    <a:pt x="4" y="2"/>
                    <a:pt x="4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3"/>
                    <a:pt x="2" y="6"/>
                    <a:pt x="3" y="6"/>
                  </a:cubicBezTo>
                  <a:cubicBezTo>
                    <a:pt x="5" y="6"/>
                    <a:pt x="5" y="9"/>
                    <a:pt x="7" y="9"/>
                  </a:cubicBezTo>
                  <a:cubicBezTo>
                    <a:pt x="7" y="10"/>
                    <a:pt x="7" y="10"/>
                    <a:pt x="7" y="12"/>
                  </a:cubicBezTo>
                  <a:cubicBezTo>
                    <a:pt x="7" y="13"/>
                    <a:pt x="8" y="16"/>
                    <a:pt x="10" y="16"/>
                  </a:cubicBezTo>
                  <a:cubicBezTo>
                    <a:pt x="12" y="16"/>
                    <a:pt x="8" y="13"/>
                    <a:pt x="8" y="12"/>
                  </a:cubicBezTo>
                  <a:cubicBezTo>
                    <a:pt x="8" y="11"/>
                    <a:pt x="9" y="10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70" name="Freeform 152"/>
            <p:cNvSpPr>
              <a:spLocks/>
            </p:cNvSpPr>
            <p:nvPr/>
          </p:nvSpPr>
          <p:spPr bwMode="auto">
            <a:xfrm>
              <a:off x="1087433" y="2870127"/>
              <a:ext cx="40345" cy="26434"/>
            </a:xfrm>
            <a:custGeom>
              <a:avLst/>
              <a:gdLst>
                <a:gd name="T0" fmla="*/ 0 w 12"/>
                <a:gd name="T1" fmla="*/ 2 h 8"/>
                <a:gd name="T2" fmla="*/ 0 w 12"/>
                <a:gd name="T3" fmla="*/ 5 h 8"/>
                <a:gd name="T4" fmla="*/ 4 w 12"/>
                <a:gd name="T5" fmla="*/ 8 h 8"/>
                <a:gd name="T6" fmla="*/ 12 w 12"/>
                <a:gd name="T7" fmla="*/ 2 h 8"/>
                <a:gd name="T8" fmla="*/ 12 w 12"/>
                <a:gd name="T9" fmla="*/ 0 h 8"/>
                <a:gd name="T10" fmla="*/ 10 w 12"/>
                <a:gd name="T11" fmla="*/ 0 h 8"/>
                <a:gd name="T12" fmla="*/ 0 w 12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2" y="7"/>
                    <a:pt x="4" y="8"/>
                  </a:cubicBezTo>
                  <a:cubicBezTo>
                    <a:pt x="7" y="5"/>
                    <a:pt x="8" y="4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6" y="0"/>
                    <a:pt x="4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71" name="Freeform 153"/>
            <p:cNvSpPr>
              <a:spLocks/>
            </p:cNvSpPr>
            <p:nvPr/>
          </p:nvSpPr>
          <p:spPr bwMode="auto">
            <a:xfrm>
              <a:off x="4628080" y="3393237"/>
              <a:ext cx="55649" cy="40346"/>
            </a:xfrm>
            <a:custGeom>
              <a:avLst/>
              <a:gdLst>
                <a:gd name="T0" fmla="*/ 17 w 17"/>
                <a:gd name="T1" fmla="*/ 2 h 12"/>
                <a:gd name="T2" fmla="*/ 10 w 17"/>
                <a:gd name="T3" fmla="*/ 3 h 12"/>
                <a:gd name="T4" fmla="*/ 0 w 17"/>
                <a:gd name="T5" fmla="*/ 3 h 12"/>
                <a:gd name="T6" fmla="*/ 0 w 17"/>
                <a:gd name="T7" fmla="*/ 4 h 12"/>
                <a:gd name="T8" fmla="*/ 3 w 17"/>
                <a:gd name="T9" fmla="*/ 5 h 12"/>
                <a:gd name="T10" fmla="*/ 13 w 17"/>
                <a:gd name="T11" fmla="*/ 11 h 12"/>
                <a:gd name="T12" fmla="*/ 15 w 17"/>
                <a:gd name="T13" fmla="*/ 12 h 12"/>
                <a:gd name="T14" fmla="*/ 16 w 17"/>
                <a:gd name="T15" fmla="*/ 11 h 12"/>
                <a:gd name="T16" fmla="*/ 15 w 17"/>
                <a:gd name="T17" fmla="*/ 7 h 12"/>
                <a:gd name="T18" fmla="*/ 16 w 17"/>
                <a:gd name="T19" fmla="*/ 4 h 12"/>
                <a:gd name="T20" fmla="*/ 17 w 17"/>
                <a:gd name="T2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2">
                  <a:moveTo>
                    <a:pt x="17" y="2"/>
                  </a:moveTo>
                  <a:cubicBezTo>
                    <a:pt x="14" y="1"/>
                    <a:pt x="13" y="3"/>
                    <a:pt x="10" y="3"/>
                  </a:cubicBezTo>
                  <a:cubicBezTo>
                    <a:pt x="7" y="3"/>
                    <a:pt x="4" y="0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2" y="5"/>
                    <a:pt x="3" y="5"/>
                  </a:cubicBezTo>
                  <a:cubicBezTo>
                    <a:pt x="7" y="6"/>
                    <a:pt x="9" y="10"/>
                    <a:pt x="13" y="11"/>
                  </a:cubicBezTo>
                  <a:cubicBezTo>
                    <a:pt x="13" y="12"/>
                    <a:pt x="14" y="12"/>
                    <a:pt x="15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6" y="9"/>
                    <a:pt x="15" y="8"/>
                    <a:pt x="15" y="7"/>
                  </a:cubicBezTo>
                  <a:cubicBezTo>
                    <a:pt x="15" y="6"/>
                    <a:pt x="16" y="4"/>
                    <a:pt x="16" y="4"/>
                  </a:cubicBezTo>
                  <a:lnTo>
                    <a:pt x="1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72" name="Freeform 154"/>
            <p:cNvSpPr>
              <a:spLocks/>
            </p:cNvSpPr>
            <p:nvPr/>
          </p:nvSpPr>
          <p:spPr bwMode="auto">
            <a:xfrm>
              <a:off x="4545998" y="3277763"/>
              <a:ext cx="19477" cy="40346"/>
            </a:xfrm>
            <a:custGeom>
              <a:avLst/>
              <a:gdLst>
                <a:gd name="T0" fmla="*/ 4 w 6"/>
                <a:gd name="T1" fmla="*/ 12 h 12"/>
                <a:gd name="T2" fmla="*/ 6 w 6"/>
                <a:gd name="T3" fmla="*/ 2 h 12"/>
                <a:gd name="T4" fmla="*/ 5 w 6"/>
                <a:gd name="T5" fmla="*/ 0 h 12"/>
                <a:gd name="T6" fmla="*/ 1 w 6"/>
                <a:gd name="T7" fmla="*/ 2 h 12"/>
                <a:gd name="T8" fmla="*/ 0 w 6"/>
                <a:gd name="T9" fmla="*/ 3 h 12"/>
                <a:gd name="T10" fmla="*/ 4 w 6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2">
                  <a:moveTo>
                    <a:pt x="4" y="12"/>
                  </a:moveTo>
                  <a:cubicBezTo>
                    <a:pt x="5" y="10"/>
                    <a:pt x="5" y="5"/>
                    <a:pt x="6" y="2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4" y="0"/>
                    <a:pt x="3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4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73" name="Freeform 155"/>
            <p:cNvSpPr>
              <a:spLocks/>
            </p:cNvSpPr>
            <p:nvPr/>
          </p:nvSpPr>
          <p:spPr bwMode="auto">
            <a:xfrm>
              <a:off x="4539042" y="3320892"/>
              <a:ext cx="33389" cy="57041"/>
            </a:xfrm>
            <a:custGeom>
              <a:avLst/>
              <a:gdLst>
                <a:gd name="T0" fmla="*/ 2 w 10"/>
                <a:gd name="T1" fmla="*/ 8 h 17"/>
                <a:gd name="T2" fmla="*/ 1 w 10"/>
                <a:gd name="T3" fmla="*/ 12 h 17"/>
                <a:gd name="T4" fmla="*/ 3 w 10"/>
                <a:gd name="T5" fmla="*/ 17 h 17"/>
                <a:gd name="T6" fmla="*/ 9 w 10"/>
                <a:gd name="T7" fmla="*/ 11 h 17"/>
                <a:gd name="T8" fmla="*/ 8 w 10"/>
                <a:gd name="T9" fmla="*/ 1 h 17"/>
                <a:gd name="T10" fmla="*/ 5 w 10"/>
                <a:gd name="T11" fmla="*/ 0 h 17"/>
                <a:gd name="T12" fmla="*/ 0 w 10"/>
                <a:gd name="T13" fmla="*/ 3 h 17"/>
                <a:gd name="T14" fmla="*/ 2 w 10"/>
                <a:gd name="T1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7">
                  <a:moveTo>
                    <a:pt x="2" y="8"/>
                  </a:moveTo>
                  <a:cubicBezTo>
                    <a:pt x="2" y="9"/>
                    <a:pt x="1" y="11"/>
                    <a:pt x="1" y="12"/>
                  </a:cubicBezTo>
                  <a:cubicBezTo>
                    <a:pt x="1" y="14"/>
                    <a:pt x="1" y="17"/>
                    <a:pt x="3" y="17"/>
                  </a:cubicBezTo>
                  <a:cubicBezTo>
                    <a:pt x="5" y="17"/>
                    <a:pt x="9" y="14"/>
                    <a:pt x="9" y="11"/>
                  </a:cubicBezTo>
                  <a:cubicBezTo>
                    <a:pt x="9" y="7"/>
                    <a:pt x="10" y="5"/>
                    <a:pt x="8" y="1"/>
                  </a:cubicBezTo>
                  <a:cubicBezTo>
                    <a:pt x="7" y="1"/>
                    <a:pt x="7" y="0"/>
                    <a:pt x="5" y="0"/>
                  </a:cubicBezTo>
                  <a:cubicBezTo>
                    <a:pt x="3" y="0"/>
                    <a:pt x="3" y="2"/>
                    <a:pt x="0" y="3"/>
                  </a:cubicBezTo>
                  <a:cubicBezTo>
                    <a:pt x="0" y="5"/>
                    <a:pt x="2" y="6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74" name="Freeform 156"/>
            <p:cNvSpPr>
              <a:spLocks/>
            </p:cNvSpPr>
            <p:nvPr/>
          </p:nvSpPr>
          <p:spPr bwMode="auto">
            <a:xfrm>
              <a:off x="4420789" y="3354282"/>
              <a:ext cx="13912" cy="12521"/>
            </a:xfrm>
            <a:custGeom>
              <a:avLst/>
              <a:gdLst>
                <a:gd name="T0" fmla="*/ 4 w 4"/>
                <a:gd name="T1" fmla="*/ 3 h 4"/>
                <a:gd name="T2" fmla="*/ 3 w 4"/>
                <a:gd name="T3" fmla="*/ 0 h 4"/>
                <a:gd name="T4" fmla="*/ 0 w 4"/>
                <a:gd name="T5" fmla="*/ 2 h 4"/>
                <a:gd name="T6" fmla="*/ 3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2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75" name="Freeform 157"/>
            <p:cNvSpPr>
              <a:spLocks/>
            </p:cNvSpPr>
            <p:nvPr/>
          </p:nvSpPr>
          <p:spPr bwMode="auto">
            <a:xfrm>
              <a:off x="4575214" y="2925777"/>
              <a:ext cx="20868" cy="23651"/>
            </a:xfrm>
            <a:custGeom>
              <a:avLst/>
              <a:gdLst>
                <a:gd name="T0" fmla="*/ 6 w 6"/>
                <a:gd name="T1" fmla="*/ 4 h 7"/>
                <a:gd name="T2" fmla="*/ 4 w 6"/>
                <a:gd name="T3" fmla="*/ 0 h 7"/>
                <a:gd name="T4" fmla="*/ 0 w 6"/>
                <a:gd name="T5" fmla="*/ 0 h 7"/>
                <a:gd name="T6" fmla="*/ 0 w 6"/>
                <a:gd name="T7" fmla="*/ 2 h 7"/>
                <a:gd name="T8" fmla="*/ 5 w 6"/>
                <a:gd name="T9" fmla="*/ 5 h 7"/>
                <a:gd name="T10" fmla="*/ 5 w 6"/>
                <a:gd name="T11" fmla="*/ 7 h 7"/>
                <a:gd name="T12" fmla="*/ 6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6" y="2"/>
                    <a:pt x="4" y="3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4"/>
                    <a:pt x="2" y="5"/>
                    <a:pt x="5" y="5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6"/>
                    <a:pt x="6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76" name="Freeform 158"/>
            <p:cNvSpPr>
              <a:spLocks/>
            </p:cNvSpPr>
            <p:nvPr/>
          </p:nvSpPr>
          <p:spPr bwMode="auto">
            <a:xfrm>
              <a:off x="4598864" y="2902126"/>
              <a:ext cx="33389" cy="50085"/>
            </a:xfrm>
            <a:custGeom>
              <a:avLst/>
              <a:gdLst>
                <a:gd name="T0" fmla="*/ 1 w 10"/>
                <a:gd name="T1" fmla="*/ 14 h 15"/>
                <a:gd name="T2" fmla="*/ 1 w 10"/>
                <a:gd name="T3" fmla="*/ 13 h 15"/>
                <a:gd name="T4" fmla="*/ 0 w 10"/>
                <a:gd name="T5" fmla="*/ 14 h 15"/>
                <a:gd name="T6" fmla="*/ 3 w 10"/>
                <a:gd name="T7" fmla="*/ 15 h 15"/>
                <a:gd name="T8" fmla="*/ 10 w 10"/>
                <a:gd name="T9" fmla="*/ 6 h 15"/>
                <a:gd name="T10" fmla="*/ 4 w 10"/>
                <a:gd name="T11" fmla="*/ 0 h 15"/>
                <a:gd name="T12" fmla="*/ 0 w 10"/>
                <a:gd name="T13" fmla="*/ 7 h 15"/>
                <a:gd name="T14" fmla="*/ 4 w 10"/>
                <a:gd name="T15" fmla="*/ 11 h 15"/>
                <a:gd name="T16" fmla="*/ 1 w 10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1" y="14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0" y="14"/>
                    <a:pt x="1" y="15"/>
                    <a:pt x="3" y="15"/>
                  </a:cubicBezTo>
                  <a:cubicBezTo>
                    <a:pt x="8" y="15"/>
                    <a:pt x="6" y="7"/>
                    <a:pt x="10" y="6"/>
                  </a:cubicBezTo>
                  <a:cubicBezTo>
                    <a:pt x="9" y="2"/>
                    <a:pt x="9" y="0"/>
                    <a:pt x="4" y="0"/>
                  </a:cubicBezTo>
                  <a:cubicBezTo>
                    <a:pt x="2" y="0"/>
                    <a:pt x="0" y="6"/>
                    <a:pt x="0" y="7"/>
                  </a:cubicBezTo>
                  <a:cubicBezTo>
                    <a:pt x="0" y="9"/>
                    <a:pt x="2" y="10"/>
                    <a:pt x="4" y="11"/>
                  </a:cubicBezTo>
                  <a:cubicBezTo>
                    <a:pt x="4" y="12"/>
                    <a:pt x="3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77" name="Freeform 159"/>
            <p:cNvSpPr>
              <a:spLocks/>
            </p:cNvSpPr>
            <p:nvPr/>
          </p:nvSpPr>
          <p:spPr bwMode="auto">
            <a:xfrm>
              <a:off x="4743551" y="2850650"/>
              <a:ext cx="19477" cy="26434"/>
            </a:xfrm>
            <a:custGeom>
              <a:avLst/>
              <a:gdLst>
                <a:gd name="T0" fmla="*/ 6 w 6"/>
                <a:gd name="T1" fmla="*/ 0 h 8"/>
                <a:gd name="T2" fmla="*/ 1 w 6"/>
                <a:gd name="T3" fmla="*/ 5 h 8"/>
                <a:gd name="T4" fmla="*/ 1 w 6"/>
                <a:gd name="T5" fmla="*/ 8 h 8"/>
                <a:gd name="T6" fmla="*/ 4 w 6"/>
                <a:gd name="T7" fmla="*/ 3 h 8"/>
                <a:gd name="T8" fmla="*/ 6 w 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2" y="0"/>
                    <a:pt x="1" y="4"/>
                    <a:pt x="1" y="5"/>
                  </a:cubicBezTo>
                  <a:cubicBezTo>
                    <a:pt x="1" y="7"/>
                    <a:pt x="0" y="8"/>
                    <a:pt x="1" y="8"/>
                  </a:cubicBezTo>
                  <a:cubicBezTo>
                    <a:pt x="2" y="6"/>
                    <a:pt x="4" y="5"/>
                    <a:pt x="4" y="3"/>
                  </a:cubicBezTo>
                  <a:cubicBezTo>
                    <a:pt x="4" y="2"/>
                    <a:pt x="6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78" name="Freeform 160"/>
            <p:cNvSpPr>
              <a:spLocks/>
            </p:cNvSpPr>
            <p:nvPr/>
          </p:nvSpPr>
          <p:spPr bwMode="auto">
            <a:xfrm>
              <a:off x="4822850" y="2810303"/>
              <a:ext cx="22259" cy="36172"/>
            </a:xfrm>
            <a:custGeom>
              <a:avLst/>
              <a:gdLst>
                <a:gd name="T0" fmla="*/ 2 w 7"/>
                <a:gd name="T1" fmla="*/ 11 h 11"/>
                <a:gd name="T2" fmla="*/ 5 w 7"/>
                <a:gd name="T3" fmla="*/ 8 h 11"/>
                <a:gd name="T4" fmla="*/ 5 w 7"/>
                <a:gd name="T5" fmla="*/ 6 h 11"/>
                <a:gd name="T6" fmla="*/ 7 w 7"/>
                <a:gd name="T7" fmla="*/ 3 h 11"/>
                <a:gd name="T8" fmla="*/ 5 w 7"/>
                <a:gd name="T9" fmla="*/ 0 h 11"/>
                <a:gd name="T10" fmla="*/ 3 w 7"/>
                <a:gd name="T11" fmla="*/ 3 h 11"/>
                <a:gd name="T12" fmla="*/ 5 w 7"/>
                <a:gd name="T13" fmla="*/ 5 h 11"/>
                <a:gd name="T14" fmla="*/ 0 w 7"/>
                <a:gd name="T15" fmla="*/ 7 h 11"/>
                <a:gd name="T16" fmla="*/ 2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2" y="11"/>
                  </a:moveTo>
                  <a:cubicBezTo>
                    <a:pt x="3" y="11"/>
                    <a:pt x="5" y="9"/>
                    <a:pt x="5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5"/>
                    <a:pt x="7" y="4"/>
                    <a:pt x="7" y="3"/>
                  </a:cubicBezTo>
                  <a:cubicBezTo>
                    <a:pt x="7" y="2"/>
                    <a:pt x="6" y="2"/>
                    <a:pt x="5" y="0"/>
                  </a:cubicBezTo>
                  <a:cubicBezTo>
                    <a:pt x="5" y="0"/>
                    <a:pt x="3" y="2"/>
                    <a:pt x="3" y="3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3" y="6"/>
                    <a:pt x="2" y="7"/>
                    <a:pt x="0" y="7"/>
                  </a:cubicBezTo>
                  <a:cubicBezTo>
                    <a:pt x="0" y="9"/>
                    <a:pt x="0" y="11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79" name="Freeform 161"/>
            <p:cNvSpPr>
              <a:spLocks/>
            </p:cNvSpPr>
            <p:nvPr/>
          </p:nvSpPr>
          <p:spPr bwMode="auto">
            <a:xfrm>
              <a:off x="4868761" y="3462799"/>
              <a:ext cx="45910" cy="13912"/>
            </a:xfrm>
            <a:custGeom>
              <a:avLst/>
              <a:gdLst>
                <a:gd name="T0" fmla="*/ 14 w 14"/>
                <a:gd name="T1" fmla="*/ 3 h 4"/>
                <a:gd name="T2" fmla="*/ 0 w 14"/>
                <a:gd name="T3" fmla="*/ 1 h 4"/>
                <a:gd name="T4" fmla="*/ 9 w 14"/>
                <a:gd name="T5" fmla="*/ 3 h 4"/>
                <a:gd name="T6" fmla="*/ 14 w 1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4">
                  <a:moveTo>
                    <a:pt x="14" y="3"/>
                  </a:moveTo>
                  <a:cubicBezTo>
                    <a:pt x="11" y="2"/>
                    <a:pt x="5" y="0"/>
                    <a:pt x="0" y="1"/>
                  </a:cubicBezTo>
                  <a:cubicBezTo>
                    <a:pt x="3" y="3"/>
                    <a:pt x="7" y="3"/>
                    <a:pt x="9" y="3"/>
                  </a:cubicBezTo>
                  <a:cubicBezTo>
                    <a:pt x="10" y="3"/>
                    <a:pt x="12" y="4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80" name="Freeform 162"/>
            <p:cNvSpPr>
              <a:spLocks/>
            </p:cNvSpPr>
            <p:nvPr/>
          </p:nvSpPr>
          <p:spPr bwMode="auto">
            <a:xfrm>
              <a:off x="5049619" y="3460017"/>
              <a:ext cx="43128" cy="19477"/>
            </a:xfrm>
            <a:custGeom>
              <a:avLst/>
              <a:gdLst>
                <a:gd name="T0" fmla="*/ 13 w 13"/>
                <a:gd name="T1" fmla="*/ 0 h 6"/>
                <a:gd name="T2" fmla="*/ 0 w 13"/>
                <a:gd name="T3" fmla="*/ 4 h 6"/>
                <a:gd name="T4" fmla="*/ 1 w 13"/>
                <a:gd name="T5" fmla="*/ 5 h 6"/>
                <a:gd name="T6" fmla="*/ 3 w 13"/>
                <a:gd name="T7" fmla="*/ 6 h 6"/>
                <a:gd name="T8" fmla="*/ 10 w 13"/>
                <a:gd name="T9" fmla="*/ 4 h 6"/>
                <a:gd name="T10" fmla="*/ 10 w 13"/>
                <a:gd name="T11" fmla="*/ 2 h 6"/>
                <a:gd name="T12" fmla="*/ 13 w 13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">
                  <a:moveTo>
                    <a:pt x="13" y="0"/>
                  </a:moveTo>
                  <a:cubicBezTo>
                    <a:pt x="9" y="0"/>
                    <a:pt x="3" y="3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5" y="6"/>
                    <a:pt x="9" y="5"/>
                    <a:pt x="10" y="4"/>
                  </a:cubicBezTo>
                  <a:cubicBezTo>
                    <a:pt x="10" y="3"/>
                    <a:pt x="9" y="2"/>
                    <a:pt x="10" y="2"/>
                  </a:cubicBezTo>
                  <a:cubicBezTo>
                    <a:pt x="11" y="1"/>
                    <a:pt x="13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81" name="Freeform 163"/>
            <p:cNvSpPr>
              <a:spLocks/>
            </p:cNvSpPr>
            <p:nvPr/>
          </p:nvSpPr>
          <p:spPr bwMode="auto">
            <a:xfrm>
              <a:off x="5490635" y="3983126"/>
              <a:ext cx="23651" cy="9739"/>
            </a:xfrm>
            <a:custGeom>
              <a:avLst/>
              <a:gdLst>
                <a:gd name="T0" fmla="*/ 3 w 7"/>
                <a:gd name="T1" fmla="*/ 3 h 3"/>
                <a:gd name="T2" fmla="*/ 7 w 7"/>
                <a:gd name="T3" fmla="*/ 0 h 3"/>
                <a:gd name="T4" fmla="*/ 0 w 7"/>
                <a:gd name="T5" fmla="*/ 2 h 3"/>
                <a:gd name="T6" fmla="*/ 3 w 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3"/>
                  </a:moveTo>
                  <a:cubicBezTo>
                    <a:pt x="5" y="3"/>
                    <a:pt x="6" y="1"/>
                    <a:pt x="7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82" name="Freeform 164"/>
            <p:cNvSpPr>
              <a:spLocks/>
            </p:cNvSpPr>
            <p:nvPr/>
          </p:nvSpPr>
          <p:spPr bwMode="auto">
            <a:xfrm>
              <a:off x="5375164" y="2454143"/>
              <a:ext cx="43128" cy="33390"/>
            </a:xfrm>
            <a:custGeom>
              <a:avLst/>
              <a:gdLst>
                <a:gd name="T0" fmla="*/ 3 w 13"/>
                <a:gd name="T1" fmla="*/ 2 h 10"/>
                <a:gd name="T2" fmla="*/ 0 w 13"/>
                <a:gd name="T3" fmla="*/ 7 h 10"/>
                <a:gd name="T4" fmla="*/ 4 w 13"/>
                <a:gd name="T5" fmla="*/ 10 h 10"/>
                <a:gd name="T6" fmla="*/ 13 w 13"/>
                <a:gd name="T7" fmla="*/ 6 h 10"/>
                <a:gd name="T8" fmla="*/ 13 w 13"/>
                <a:gd name="T9" fmla="*/ 3 h 10"/>
                <a:gd name="T10" fmla="*/ 6 w 13"/>
                <a:gd name="T11" fmla="*/ 0 h 10"/>
                <a:gd name="T12" fmla="*/ 3 w 13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">
                  <a:moveTo>
                    <a:pt x="3" y="2"/>
                  </a:moveTo>
                  <a:cubicBezTo>
                    <a:pt x="3" y="2"/>
                    <a:pt x="0" y="6"/>
                    <a:pt x="0" y="7"/>
                  </a:cubicBezTo>
                  <a:cubicBezTo>
                    <a:pt x="0" y="9"/>
                    <a:pt x="1" y="10"/>
                    <a:pt x="4" y="10"/>
                  </a:cubicBezTo>
                  <a:cubicBezTo>
                    <a:pt x="8" y="10"/>
                    <a:pt x="9" y="8"/>
                    <a:pt x="13" y="6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9" y="3"/>
                    <a:pt x="9" y="0"/>
                    <a:pt x="6" y="0"/>
                  </a:cubicBezTo>
                  <a:cubicBezTo>
                    <a:pt x="4" y="0"/>
                    <a:pt x="4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83" name="Freeform 165"/>
            <p:cNvSpPr>
              <a:spLocks/>
            </p:cNvSpPr>
            <p:nvPr/>
          </p:nvSpPr>
          <p:spPr bwMode="auto">
            <a:xfrm>
              <a:off x="5599150" y="2415188"/>
              <a:ext cx="36172" cy="36172"/>
            </a:xfrm>
            <a:custGeom>
              <a:avLst/>
              <a:gdLst>
                <a:gd name="T0" fmla="*/ 0 w 11"/>
                <a:gd name="T1" fmla="*/ 4 h 11"/>
                <a:gd name="T2" fmla="*/ 8 w 11"/>
                <a:gd name="T3" fmla="*/ 10 h 11"/>
                <a:gd name="T4" fmla="*/ 11 w 11"/>
                <a:gd name="T5" fmla="*/ 9 h 11"/>
                <a:gd name="T6" fmla="*/ 0 w 11"/>
                <a:gd name="T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1">
                  <a:moveTo>
                    <a:pt x="0" y="4"/>
                  </a:moveTo>
                  <a:cubicBezTo>
                    <a:pt x="0" y="7"/>
                    <a:pt x="5" y="10"/>
                    <a:pt x="8" y="10"/>
                  </a:cubicBezTo>
                  <a:cubicBezTo>
                    <a:pt x="8" y="10"/>
                    <a:pt x="11" y="11"/>
                    <a:pt x="11" y="9"/>
                  </a:cubicBezTo>
                  <a:cubicBezTo>
                    <a:pt x="11" y="4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84" name="Freeform 166"/>
            <p:cNvSpPr>
              <a:spLocks/>
            </p:cNvSpPr>
            <p:nvPr/>
          </p:nvSpPr>
          <p:spPr bwMode="auto">
            <a:xfrm>
              <a:off x="5839830" y="2296932"/>
              <a:ext cx="31998" cy="19477"/>
            </a:xfrm>
            <a:custGeom>
              <a:avLst/>
              <a:gdLst>
                <a:gd name="T0" fmla="*/ 4 w 10"/>
                <a:gd name="T1" fmla="*/ 0 h 6"/>
                <a:gd name="T2" fmla="*/ 0 w 10"/>
                <a:gd name="T3" fmla="*/ 4 h 6"/>
                <a:gd name="T4" fmla="*/ 0 w 10"/>
                <a:gd name="T5" fmla="*/ 6 h 6"/>
                <a:gd name="T6" fmla="*/ 10 w 10"/>
                <a:gd name="T7" fmla="*/ 4 h 6"/>
                <a:gd name="T8" fmla="*/ 4 w 10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4" y="6"/>
                    <a:pt x="9" y="5"/>
                    <a:pt x="10" y="4"/>
                  </a:cubicBezTo>
                  <a:cubicBezTo>
                    <a:pt x="8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85" name="Freeform 167"/>
            <p:cNvSpPr>
              <a:spLocks/>
            </p:cNvSpPr>
            <p:nvPr/>
          </p:nvSpPr>
          <p:spPr bwMode="auto">
            <a:xfrm>
              <a:off x="7339562" y="2273281"/>
              <a:ext cx="69561" cy="30607"/>
            </a:xfrm>
            <a:custGeom>
              <a:avLst/>
              <a:gdLst>
                <a:gd name="T0" fmla="*/ 14 w 21"/>
                <a:gd name="T1" fmla="*/ 9 h 9"/>
                <a:gd name="T2" fmla="*/ 21 w 21"/>
                <a:gd name="T3" fmla="*/ 9 h 9"/>
                <a:gd name="T4" fmla="*/ 10 w 21"/>
                <a:gd name="T5" fmla="*/ 0 h 9"/>
                <a:gd name="T6" fmla="*/ 0 w 21"/>
                <a:gd name="T7" fmla="*/ 7 h 9"/>
                <a:gd name="T8" fmla="*/ 1 w 21"/>
                <a:gd name="T9" fmla="*/ 6 h 9"/>
                <a:gd name="T10" fmla="*/ 14 w 2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9">
                  <a:moveTo>
                    <a:pt x="14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5" y="0"/>
                    <a:pt x="2" y="3"/>
                    <a:pt x="0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5" y="7"/>
                    <a:pt x="10" y="5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86" name="Freeform 168"/>
            <p:cNvSpPr>
              <a:spLocks/>
            </p:cNvSpPr>
            <p:nvPr/>
          </p:nvSpPr>
          <p:spPr bwMode="auto">
            <a:xfrm>
              <a:off x="7471728" y="2203719"/>
              <a:ext cx="94603" cy="33390"/>
            </a:xfrm>
            <a:custGeom>
              <a:avLst/>
              <a:gdLst>
                <a:gd name="T0" fmla="*/ 19 w 29"/>
                <a:gd name="T1" fmla="*/ 10 h 10"/>
                <a:gd name="T2" fmla="*/ 29 w 29"/>
                <a:gd name="T3" fmla="*/ 7 h 10"/>
                <a:gd name="T4" fmla="*/ 27 w 29"/>
                <a:gd name="T5" fmla="*/ 4 h 10"/>
                <a:gd name="T6" fmla="*/ 0 w 29"/>
                <a:gd name="T7" fmla="*/ 0 h 10"/>
                <a:gd name="T8" fmla="*/ 3 w 29"/>
                <a:gd name="T9" fmla="*/ 2 h 10"/>
                <a:gd name="T10" fmla="*/ 19 w 29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0">
                  <a:moveTo>
                    <a:pt x="19" y="10"/>
                  </a:moveTo>
                  <a:cubicBezTo>
                    <a:pt x="23" y="10"/>
                    <a:pt x="29" y="9"/>
                    <a:pt x="29" y="7"/>
                  </a:cubicBezTo>
                  <a:cubicBezTo>
                    <a:pt x="29" y="5"/>
                    <a:pt x="28" y="4"/>
                    <a:pt x="27" y="4"/>
                  </a:cubicBezTo>
                  <a:cubicBezTo>
                    <a:pt x="26" y="4"/>
                    <a:pt x="2" y="1"/>
                    <a:pt x="0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7"/>
                    <a:pt x="13" y="10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87" name="Freeform 169"/>
            <p:cNvSpPr>
              <a:spLocks/>
            </p:cNvSpPr>
            <p:nvPr/>
          </p:nvSpPr>
          <p:spPr bwMode="auto">
            <a:xfrm>
              <a:off x="7336780" y="2251021"/>
              <a:ext cx="19477" cy="22260"/>
            </a:xfrm>
            <a:custGeom>
              <a:avLst/>
              <a:gdLst>
                <a:gd name="T0" fmla="*/ 6 w 6"/>
                <a:gd name="T1" fmla="*/ 4 h 7"/>
                <a:gd name="T2" fmla="*/ 0 w 6"/>
                <a:gd name="T3" fmla="*/ 4 h 7"/>
                <a:gd name="T4" fmla="*/ 3 w 6"/>
                <a:gd name="T5" fmla="*/ 7 h 7"/>
                <a:gd name="T6" fmla="*/ 6 w 6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6" y="1"/>
                    <a:pt x="0" y="0"/>
                    <a:pt x="0" y="4"/>
                  </a:cubicBezTo>
                  <a:cubicBezTo>
                    <a:pt x="0" y="6"/>
                    <a:pt x="0" y="7"/>
                    <a:pt x="3" y="7"/>
                  </a:cubicBezTo>
                  <a:cubicBezTo>
                    <a:pt x="4" y="7"/>
                    <a:pt x="6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88" name="Freeform 170"/>
            <p:cNvSpPr>
              <a:spLocks/>
            </p:cNvSpPr>
            <p:nvPr/>
          </p:nvSpPr>
          <p:spPr bwMode="auto">
            <a:xfrm>
              <a:off x="2998965" y="3089944"/>
              <a:ext cx="52866" cy="26434"/>
            </a:xfrm>
            <a:custGeom>
              <a:avLst/>
              <a:gdLst>
                <a:gd name="T0" fmla="*/ 16 w 16"/>
                <a:gd name="T1" fmla="*/ 7 h 8"/>
                <a:gd name="T2" fmla="*/ 0 w 16"/>
                <a:gd name="T3" fmla="*/ 1 h 8"/>
                <a:gd name="T4" fmla="*/ 13 w 16"/>
                <a:gd name="T5" fmla="*/ 8 h 8"/>
                <a:gd name="T6" fmla="*/ 16 w 16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7"/>
                  </a:moveTo>
                  <a:cubicBezTo>
                    <a:pt x="11" y="4"/>
                    <a:pt x="7" y="0"/>
                    <a:pt x="0" y="1"/>
                  </a:cubicBezTo>
                  <a:cubicBezTo>
                    <a:pt x="3" y="3"/>
                    <a:pt x="9" y="8"/>
                    <a:pt x="13" y="8"/>
                  </a:cubicBezTo>
                  <a:cubicBezTo>
                    <a:pt x="15" y="8"/>
                    <a:pt x="16" y="8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89" name="Freeform 171"/>
            <p:cNvSpPr>
              <a:spLocks/>
            </p:cNvSpPr>
            <p:nvPr/>
          </p:nvSpPr>
          <p:spPr bwMode="auto">
            <a:xfrm>
              <a:off x="3003139" y="3176202"/>
              <a:ext cx="45910" cy="23651"/>
            </a:xfrm>
            <a:custGeom>
              <a:avLst/>
              <a:gdLst>
                <a:gd name="T0" fmla="*/ 1 w 14"/>
                <a:gd name="T1" fmla="*/ 0 h 7"/>
                <a:gd name="T2" fmla="*/ 0 w 14"/>
                <a:gd name="T3" fmla="*/ 1 h 7"/>
                <a:gd name="T4" fmla="*/ 11 w 14"/>
                <a:gd name="T5" fmla="*/ 7 h 7"/>
                <a:gd name="T6" fmla="*/ 14 w 14"/>
                <a:gd name="T7" fmla="*/ 5 h 7"/>
                <a:gd name="T8" fmla="*/ 14 w 14"/>
                <a:gd name="T9" fmla="*/ 3 h 7"/>
                <a:gd name="T10" fmla="*/ 6 w 14"/>
                <a:gd name="T11" fmla="*/ 3 h 7"/>
                <a:gd name="T12" fmla="*/ 1 w 14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7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9" y="7"/>
                    <a:pt x="11" y="7"/>
                  </a:cubicBezTo>
                  <a:cubicBezTo>
                    <a:pt x="11" y="7"/>
                    <a:pt x="14" y="6"/>
                    <a:pt x="14" y="5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3"/>
                    <a:pt x="2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90" name="Freeform 172"/>
            <p:cNvSpPr>
              <a:spLocks/>
            </p:cNvSpPr>
            <p:nvPr/>
          </p:nvSpPr>
          <p:spPr bwMode="auto">
            <a:xfrm>
              <a:off x="3061570" y="3176202"/>
              <a:ext cx="26433" cy="33390"/>
            </a:xfrm>
            <a:custGeom>
              <a:avLst/>
              <a:gdLst>
                <a:gd name="T0" fmla="*/ 8 w 8"/>
                <a:gd name="T1" fmla="*/ 7 h 10"/>
                <a:gd name="T2" fmla="*/ 8 w 8"/>
                <a:gd name="T3" fmla="*/ 6 h 10"/>
                <a:gd name="T4" fmla="*/ 7 w 8"/>
                <a:gd name="T5" fmla="*/ 2 h 10"/>
                <a:gd name="T6" fmla="*/ 6 w 8"/>
                <a:gd name="T7" fmla="*/ 0 h 10"/>
                <a:gd name="T8" fmla="*/ 0 w 8"/>
                <a:gd name="T9" fmla="*/ 8 h 10"/>
                <a:gd name="T10" fmla="*/ 4 w 8"/>
                <a:gd name="T11" fmla="*/ 10 h 10"/>
                <a:gd name="T12" fmla="*/ 8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8" y="7"/>
                  </a:moveTo>
                  <a:cubicBezTo>
                    <a:pt x="8" y="7"/>
                    <a:pt x="8" y="6"/>
                    <a:pt x="8" y="6"/>
                  </a:cubicBezTo>
                  <a:cubicBezTo>
                    <a:pt x="4" y="6"/>
                    <a:pt x="7" y="4"/>
                    <a:pt x="7" y="2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3" y="1"/>
                    <a:pt x="0" y="6"/>
                    <a:pt x="0" y="8"/>
                  </a:cubicBezTo>
                  <a:cubicBezTo>
                    <a:pt x="0" y="9"/>
                    <a:pt x="1" y="10"/>
                    <a:pt x="4" y="10"/>
                  </a:cubicBezTo>
                  <a:cubicBezTo>
                    <a:pt x="6" y="10"/>
                    <a:pt x="8" y="9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  <p:sp>
          <p:nvSpPr>
            <p:cNvPr id="591" name="Freeform 173"/>
            <p:cNvSpPr>
              <a:spLocks/>
            </p:cNvSpPr>
            <p:nvPr/>
          </p:nvSpPr>
          <p:spPr bwMode="auto">
            <a:xfrm>
              <a:off x="817537" y="2788043"/>
              <a:ext cx="33389" cy="15304"/>
            </a:xfrm>
            <a:custGeom>
              <a:avLst/>
              <a:gdLst>
                <a:gd name="T0" fmla="*/ 7 w 10"/>
                <a:gd name="T1" fmla="*/ 0 h 5"/>
                <a:gd name="T2" fmla="*/ 3 w 10"/>
                <a:gd name="T3" fmla="*/ 1 h 5"/>
                <a:gd name="T4" fmla="*/ 0 w 10"/>
                <a:gd name="T5" fmla="*/ 1 h 5"/>
                <a:gd name="T6" fmla="*/ 3 w 10"/>
                <a:gd name="T7" fmla="*/ 5 h 5"/>
                <a:gd name="T8" fmla="*/ 10 w 10"/>
                <a:gd name="T9" fmla="*/ 5 h 5"/>
                <a:gd name="T10" fmla="*/ 7 w 10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7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2" y="5"/>
                    <a:pt x="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52"/>
              <a:endParaRPr lang="bg-BG" sz="2400">
                <a:solidFill>
                  <a:srgbClr val="000000"/>
                </a:solidFill>
              </a:endParaRPr>
            </a:p>
          </p:txBody>
        </p:sp>
      </p:grpSp>
      <p:sp>
        <p:nvSpPr>
          <p:cNvPr id="592" name="Rectangle 591"/>
          <p:cNvSpPr/>
          <p:nvPr userDrawn="1"/>
        </p:nvSpPr>
        <p:spPr>
          <a:xfrm>
            <a:off x="10652761" y="5849607"/>
            <a:ext cx="1346835" cy="307690"/>
          </a:xfrm>
          <a:prstGeom prst="rect">
            <a:avLst/>
          </a:prstGeom>
        </p:spPr>
        <p:txBody>
          <a:bodyPr wrap="square" lIns="121835" tIns="60917" rIns="121835" bIns="60917">
            <a:spAutoFit/>
          </a:bodyPr>
          <a:lstStyle/>
          <a:p>
            <a:pPr algn="r" defTabSz="913652"/>
            <a:r>
              <a:rPr 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ea typeface="Nexa Bold" charset="0"/>
                <a:cs typeface="Arial" panose="020B0604020202020204" pitchFamily="34" charset="0"/>
              </a:rPr>
              <a:t>August 2016</a:t>
            </a:r>
          </a:p>
        </p:txBody>
      </p:sp>
      <p:pic>
        <p:nvPicPr>
          <p:cNvPr id="214" name="Picture 2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49" y="6455985"/>
            <a:ext cx="1167031" cy="219403"/>
          </a:xfrm>
          <a:prstGeom prst="rect">
            <a:avLst/>
          </a:prstGeom>
        </p:spPr>
      </p:pic>
      <p:sp>
        <p:nvSpPr>
          <p:cNvPr id="248" name="Hexagon 247"/>
          <p:cNvSpPr/>
          <p:nvPr userDrawn="1"/>
        </p:nvSpPr>
        <p:spPr>
          <a:xfrm>
            <a:off x="5949216" y="2502087"/>
            <a:ext cx="1695349" cy="1461967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60" tIns="45711" rIns="91360" bIns="45711" anchor="ctr"/>
          <a:lstStyle/>
          <a:p>
            <a:pPr algn="ctr" defTabSz="913652"/>
            <a:endParaRPr lang="en-US" altLang="en-US" sz="1067" dirty="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249" name="Hexagon 248"/>
          <p:cNvSpPr/>
          <p:nvPr userDrawn="1"/>
        </p:nvSpPr>
        <p:spPr>
          <a:xfrm>
            <a:off x="334852" y="2502087"/>
            <a:ext cx="1695349" cy="1461967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60" tIns="45711" rIns="91360" bIns="45711" anchor="ctr"/>
          <a:lstStyle/>
          <a:p>
            <a:pPr algn="ctr" defTabSz="913652"/>
            <a:endParaRPr lang="en-US" altLang="en-US" sz="1067" dirty="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250" name="Rectangle 55"/>
          <p:cNvSpPr>
            <a:spLocks noChangeArrowheads="1"/>
          </p:cNvSpPr>
          <p:nvPr userDrawn="1"/>
        </p:nvSpPr>
        <p:spPr bwMode="auto">
          <a:xfrm>
            <a:off x="650233" y="3377182"/>
            <a:ext cx="1107339" cy="424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715" tIns="91359" rIns="182715" bIns="9135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913652">
              <a:lnSpc>
                <a:spcPct val="130000"/>
              </a:lnSpc>
            </a:pPr>
            <a:r>
              <a:rPr lang="en-US" altLang="en-US" sz="1200" dirty="0">
                <a:solidFill>
                  <a:prstClr val="white"/>
                </a:solidFill>
                <a:latin typeface="Arial"/>
                <a:cs typeface="Open Sans" panose="020B0606030504020204" pitchFamily="34" charset="0"/>
              </a:rPr>
              <a:t>1935</a:t>
            </a:r>
          </a:p>
        </p:txBody>
      </p:sp>
      <p:sp>
        <p:nvSpPr>
          <p:cNvPr id="251" name="Rectangle 58"/>
          <p:cNvSpPr>
            <a:spLocks noChangeArrowheads="1"/>
          </p:cNvSpPr>
          <p:nvPr userDrawn="1"/>
        </p:nvSpPr>
        <p:spPr bwMode="auto">
          <a:xfrm>
            <a:off x="611982" y="3052952"/>
            <a:ext cx="1176912" cy="50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715" tIns="91359" rIns="182715" bIns="9135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913652">
              <a:lnSpc>
                <a:spcPct val="130000"/>
              </a:lnSpc>
            </a:pPr>
            <a:r>
              <a:rPr lang="en-US" altLang="en-US" sz="1600" dirty="0">
                <a:solidFill>
                  <a:prstClr val="white"/>
                </a:solidFill>
                <a:latin typeface="Arial"/>
                <a:cs typeface="Open Sans" panose="020B0606030504020204" pitchFamily="34" charset="0"/>
              </a:rPr>
              <a:t>Founded</a:t>
            </a:r>
          </a:p>
        </p:txBody>
      </p:sp>
      <p:sp>
        <p:nvSpPr>
          <p:cNvPr id="252" name="Hexagon 251"/>
          <p:cNvSpPr/>
          <p:nvPr userDrawn="1"/>
        </p:nvSpPr>
        <p:spPr>
          <a:xfrm>
            <a:off x="4549745" y="3264565"/>
            <a:ext cx="1696051" cy="1462667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60" tIns="45711" rIns="91360" bIns="45711" anchor="ctr"/>
          <a:lstStyle/>
          <a:p>
            <a:pPr algn="ctr" defTabSz="913652"/>
            <a:endParaRPr lang="en-US" altLang="en-US" sz="1067" dirty="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253" name="Hexagon 252"/>
          <p:cNvSpPr/>
          <p:nvPr userDrawn="1"/>
        </p:nvSpPr>
        <p:spPr>
          <a:xfrm>
            <a:off x="1742733" y="3264565"/>
            <a:ext cx="1696051" cy="1462667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60" tIns="45711" rIns="91360" bIns="45711" anchor="ctr"/>
          <a:lstStyle/>
          <a:p>
            <a:pPr algn="ctr" defTabSz="913652"/>
            <a:endParaRPr lang="en-US" altLang="en-US" sz="1067" dirty="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254" name="Hexagon 253"/>
          <p:cNvSpPr/>
          <p:nvPr userDrawn="1"/>
        </p:nvSpPr>
        <p:spPr>
          <a:xfrm>
            <a:off x="3140920" y="2502087"/>
            <a:ext cx="1696051" cy="1461967"/>
          </a:xfrm>
          <a:prstGeom prst="hexagon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60" tIns="45711" rIns="91360" bIns="45711" anchor="ctr"/>
          <a:lstStyle/>
          <a:p>
            <a:pPr algn="ctr" defTabSz="913652"/>
            <a:endParaRPr lang="en-US" altLang="en-US" sz="1067" dirty="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255" name="Rectangle 59"/>
          <p:cNvSpPr>
            <a:spLocks noChangeArrowheads="1"/>
          </p:cNvSpPr>
          <p:nvPr userDrawn="1"/>
        </p:nvSpPr>
        <p:spPr bwMode="auto">
          <a:xfrm>
            <a:off x="1975599" y="4105362"/>
            <a:ext cx="1211999" cy="55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715" tIns="91359" rIns="182715" bIns="9135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913652"/>
            <a:r>
              <a:rPr lang="en-US" altLang="en-US" sz="1200" dirty="0">
                <a:solidFill>
                  <a:prstClr val="white"/>
                </a:solidFill>
                <a:latin typeface="Arial"/>
                <a:cs typeface="Open Sans" panose="020B0606030504020204" pitchFamily="34" charset="0"/>
              </a:rPr>
              <a:t>Centennial, CO, USA</a:t>
            </a:r>
          </a:p>
        </p:txBody>
      </p:sp>
      <p:sp>
        <p:nvSpPr>
          <p:cNvPr id="256" name="Rectangle 64"/>
          <p:cNvSpPr>
            <a:spLocks noChangeArrowheads="1"/>
          </p:cNvSpPr>
          <p:nvPr userDrawn="1"/>
        </p:nvSpPr>
        <p:spPr bwMode="auto">
          <a:xfrm>
            <a:off x="1767928" y="3780432"/>
            <a:ext cx="1611325" cy="50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715" tIns="91359" rIns="182715" bIns="9135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913652">
              <a:lnSpc>
                <a:spcPct val="130000"/>
              </a:lnSpc>
            </a:pPr>
            <a:r>
              <a:rPr lang="en-US" altLang="en-US" sz="1600" dirty="0">
                <a:solidFill>
                  <a:prstClr val="white"/>
                </a:solidFill>
                <a:latin typeface="Arial"/>
                <a:cs typeface="Open Sans" panose="020B0606030504020204" pitchFamily="34" charset="0"/>
              </a:rPr>
              <a:t>Headquarters</a:t>
            </a:r>
          </a:p>
        </p:txBody>
      </p:sp>
      <p:sp>
        <p:nvSpPr>
          <p:cNvPr id="257" name="Rectangle 66"/>
          <p:cNvSpPr>
            <a:spLocks noChangeArrowheads="1"/>
          </p:cNvSpPr>
          <p:nvPr userDrawn="1"/>
        </p:nvSpPr>
        <p:spPr bwMode="auto">
          <a:xfrm>
            <a:off x="3336777" y="3349149"/>
            <a:ext cx="1278995" cy="55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715" tIns="91359" rIns="182715" bIns="9135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913652"/>
            <a:r>
              <a:rPr lang="en-US" altLang="en-US" sz="1200" dirty="0">
                <a:solidFill>
                  <a:prstClr val="white"/>
                </a:solidFill>
                <a:latin typeface="Arial"/>
                <a:cs typeface="Open Sans" panose="020B0606030504020204" pitchFamily="34" charset="0"/>
              </a:rPr>
              <a:t>460+ Serving 85 Countries </a:t>
            </a:r>
          </a:p>
        </p:txBody>
      </p:sp>
      <p:sp>
        <p:nvSpPr>
          <p:cNvPr id="258" name="Rectangle 67"/>
          <p:cNvSpPr>
            <a:spLocks noChangeArrowheads="1"/>
          </p:cNvSpPr>
          <p:nvPr userDrawn="1"/>
        </p:nvSpPr>
        <p:spPr bwMode="auto">
          <a:xfrm>
            <a:off x="3378645" y="3024919"/>
            <a:ext cx="1245841" cy="50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715" tIns="91359" rIns="182715" bIns="9135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913652">
              <a:lnSpc>
                <a:spcPct val="130000"/>
              </a:lnSpc>
            </a:pPr>
            <a:r>
              <a:rPr lang="en-US" altLang="en-US" sz="1600" dirty="0">
                <a:solidFill>
                  <a:prstClr val="white"/>
                </a:solidFill>
                <a:latin typeface="Arial"/>
                <a:cs typeface="Open Sans" panose="020B0606030504020204" pitchFamily="34" charset="0"/>
              </a:rPr>
              <a:t>Locations</a:t>
            </a:r>
          </a:p>
        </p:txBody>
      </p:sp>
      <p:sp>
        <p:nvSpPr>
          <p:cNvPr id="259" name="Rectangle 68"/>
          <p:cNvSpPr>
            <a:spLocks noChangeArrowheads="1"/>
          </p:cNvSpPr>
          <p:nvPr userDrawn="1"/>
        </p:nvSpPr>
        <p:spPr bwMode="auto">
          <a:xfrm>
            <a:off x="4827281" y="4078772"/>
            <a:ext cx="1107339" cy="36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715" tIns="91359" rIns="182715" bIns="9135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913652"/>
            <a:r>
              <a:rPr lang="en-US" altLang="en-US" sz="1200" dirty="0">
                <a:solidFill>
                  <a:prstClr val="white"/>
                </a:solidFill>
                <a:latin typeface="Arial"/>
                <a:cs typeface="Open Sans" panose="020B0606030504020204" pitchFamily="34" charset="0"/>
              </a:rPr>
              <a:t>18,500</a:t>
            </a:r>
          </a:p>
        </p:txBody>
      </p:sp>
      <p:sp>
        <p:nvSpPr>
          <p:cNvPr id="260" name="Rectangle 69"/>
          <p:cNvSpPr>
            <a:spLocks noChangeArrowheads="1"/>
          </p:cNvSpPr>
          <p:nvPr userDrawn="1"/>
        </p:nvSpPr>
        <p:spPr bwMode="auto">
          <a:xfrm>
            <a:off x="4706065" y="3754484"/>
            <a:ext cx="1382097" cy="50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715" tIns="91359" rIns="182715" bIns="9135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913652">
              <a:lnSpc>
                <a:spcPct val="130000"/>
              </a:lnSpc>
            </a:pPr>
            <a:r>
              <a:rPr lang="en-US" altLang="en-US" sz="1600" dirty="0">
                <a:solidFill>
                  <a:prstClr val="white"/>
                </a:solidFill>
                <a:latin typeface="Arial"/>
                <a:cs typeface="Open Sans" panose="020B0606030504020204" pitchFamily="34" charset="0"/>
              </a:rPr>
              <a:t>Employees</a:t>
            </a:r>
          </a:p>
        </p:txBody>
      </p:sp>
      <p:sp>
        <p:nvSpPr>
          <p:cNvPr id="261" name="Rectangle 70"/>
          <p:cNvSpPr>
            <a:spLocks noChangeArrowheads="1"/>
          </p:cNvSpPr>
          <p:nvPr userDrawn="1"/>
        </p:nvSpPr>
        <p:spPr bwMode="auto">
          <a:xfrm>
            <a:off x="6247073" y="3331631"/>
            <a:ext cx="1107339" cy="36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715" tIns="91359" rIns="182715" bIns="9135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913652"/>
            <a:r>
              <a:rPr lang="en-US" altLang="en-US" sz="1200" dirty="0">
                <a:solidFill>
                  <a:prstClr val="white"/>
                </a:solidFill>
                <a:latin typeface="Arial"/>
                <a:cs typeface="Open Sans" panose="020B0606030504020204" pitchFamily="34" charset="0"/>
              </a:rPr>
              <a:t>100,000+</a:t>
            </a:r>
          </a:p>
        </p:txBody>
      </p:sp>
      <p:sp>
        <p:nvSpPr>
          <p:cNvPr id="262" name="Rectangle 71"/>
          <p:cNvSpPr>
            <a:spLocks noChangeArrowheads="1"/>
          </p:cNvSpPr>
          <p:nvPr userDrawn="1"/>
        </p:nvSpPr>
        <p:spPr bwMode="auto">
          <a:xfrm>
            <a:off x="6136236" y="3006696"/>
            <a:ext cx="1361258" cy="50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715" tIns="91359" rIns="182715" bIns="9135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913652">
              <a:lnSpc>
                <a:spcPct val="130000"/>
              </a:lnSpc>
            </a:pPr>
            <a:r>
              <a:rPr lang="en-US" altLang="en-US" sz="1600" dirty="0">
                <a:solidFill>
                  <a:prstClr val="white"/>
                </a:solidFill>
                <a:latin typeface="Arial"/>
                <a:cs typeface="Open Sans" panose="020B0606030504020204" pitchFamily="34" charset="0"/>
              </a:rPr>
              <a:t>Customers</a:t>
            </a:r>
          </a:p>
        </p:txBody>
      </p:sp>
      <p:sp>
        <p:nvSpPr>
          <p:cNvPr id="263" name="Hexagon 262"/>
          <p:cNvSpPr/>
          <p:nvPr userDrawn="1"/>
        </p:nvSpPr>
        <p:spPr>
          <a:xfrm>
            <a:off x="10175681" y="3271225"/>
            <a:ext cx="1696051" cy="1462667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60" tIns="45711" rIns="91360" bIns="45711" anchor="ctr"/>
          <a:lstStyle/>
          <a:p>
            <a:pPr algn="ctr" defTabSz="913652"/>
            <a:endParaRPr lang="en-US" altLang="en-US" sz="1067" dirty="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264" name="Hexagon 263"/>
          <p:cNvSpPr/>
          <p:nvPr userDrawn="1"/>
        </p:nvSpPr>
        <p:spPr>
          <a:xfrm>
            <a:off x="7358037" y="3271225"/>
            <a:ext cx="1696051" cy="1462667"/>
          </a:xfrm>
          <a:prstGeom prst="hexagon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60" tIns="45711" rIns="91360" bIns="45711" anchor="ctr"/>
          <a:lstStyle/>
          <a:p>
            <a:pPr algn="ctr" defTabSz="913652"/>
            <a:endParaRPr lang="en-US" altLang="en-US" sz="1067" dirty="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265" name="Hexagon 264"/>
          <p:cNvSpPr/>
          <p:nvPr userDrawn="1"/>
        </p:nvSpPr>
        <p:spPr>
          <a:xfrm>
            <a:off x="8766861" y="2508745"/>
            <a:ext cx="1696051" cy="1461967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60" tIns="45711" rIns="91360" bIns="45711" anchor="ctr"/>
          <a:lstStyle/>
          <a:p>
            <a:pPr algn="ctr" defTabSz="913652"/>
            <a:endParaRPr lang="en-US" altLang="en-US" sz="1067" dirty="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266" name="Rectangle 59"/>
          <p:cNvSpPr>
            <a:spLocks noChangeArrowheads="1"/>
          </p:cNvSpPr>
          <p:nvPr userDrawn="1"/>
        </p:nvSpPr>
        <p:spPr bwMode="auto">
          <a:xfrm>
            <a:off x="7487203" y="4112063"/>
            <a:ext cx="1449776" cy="36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715" tIns="91359" rIns="182715" bIns="9135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913652"/>
            <a:r>
              <a:rPr lang="en-US" altLang="en-US" sz="1200" dirty="0">
                <a:solidFill>
                  <a:prstClr val="white"/>
                </a:solidFill>
                <a:latin typeface="Arial"/>
                <a:cs typeface="Open Sans" panose="020B0606030504020204" pitchFamily="34" charset="0"/>
              </a:rPr>
              <a:t>Ranked 119</a:t>
            </a:r>
          </a:p>
        </p:txBody>
      </p:sp>
      <p:sp>
        <p:nvSpPr>
          <p:cNvPr id="267" name="Rectangle 64"/>
          <p:cNvSpPr>
            <a:spLocks noChangeArrowheads="1"/>
          </p:cNvSpPr>
          <p:nvPr userDrawn="1"/>
        </p:nvSpPr>
        <p:spPr bwMode="auto">
          <a:xfrm>
            <a:off x="7451361" y="3787089"/>
            <a:ext cx="1475071" cy="50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715" tIns="91359" rIns="182715" bIns="9135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913652">
              <a:lnSpc>
                <a:spcPct val="130000"/>
              </a:lnSpc>
            </a:pPr>
            <a:r>
              <a:rPr lang="en-US" altLang="en-US" sz="1600" dirty="0">
                <a:solidFill>
                  <a:prstClr val="white"/>
                </a:solidFill>
                <a:latin typeface="Arial"/>
                <a:cs typeface="Open Sans" panose="020B0606030504020204" pitchFamily="34" charset="0"/>
              </a:rPr>
              <a:t>Fortune 500</a:t>
            </a:r>
          </a:p>
        </p:txBody>
      </p:sp>
      <p:sp>
        <p:nvSpPr>
          <p:cNvPr id="268" name="Rectangle 66"/>
          <p:cNvSpPr>
            <a:spLocks noChangeArrowheads="1"/>
          </p:cNvSpPr>
          <p:nvPr userDrawn="1"/>
        </p:nvSpPr>
        <p:spPr bwMode="auto">
          <a:xfrm>
            <a:off x="9057709" y="3355807"/>
            <a:ext cx="1107339" cy="36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715" tIns="91359" rIns="182715" bIns="9135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913652"/>
            <a:r>
              <a:rPr lang="en-US" altLang="en-US" sz="1200" dirty="0">
                <a:solidFill>
                  <a:prstClr val="white"/>
                </a:solidFill>
                <a:latin typeface="Arial"/>
                <a:cs typeface="Open Sans" panose="020B0606030504020204" pitchFamily="34" charset="0"/>
              </a:rPr>
              <a:t>$23.3 B</a:t>
            </a:r>
          </a:p>
        </p:txBody>
      </p:sp>
      <p:sp>
        <p:nvSpPr>
          <p:cNvPr id="269" name="Rectangle 67"/>
          <p:cNvSpPr>
            <a:spLocks noChangeArrowheads="1"/>
          </p:cNvSpPr>
          <p:nvPr userDrawn="1"/>
        </p:nvSpPr>
        <p:spPr bwMode="auto">
          <a:xfrm>
            <a:off x="8930887" y="3031576"/>
            <a:ext cx="1393317" cy="50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715" tIns="91359" rIns="182715" bIns="9135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913652">
              <a:lnSpc>
                <a:spcPct val="130000"/>
              </a:lnSpc>
            </a:pPr>
            <a:r>
              <a:rPr lang="en-US" altLang="en-US" sz="1600" dirty="0">
                <a:solidFill>
                  <a:prstClr val="white"/>
                </a:solidFill>
                <a:latin typeface="Arial"/>
                <a:cs typeface="Open Sans" panose="020B0606030504020204" pitchFamily="34" charset="0"/>
              </a:rPr>
              <a:t>2015 Sales</a:t>
            </a:r>
          </a:p>
        </p:txBody>
      </p:sp>
      <p:sp>
        <p:nvSpPr>
          <p:cNvPr id="270" name="Rectangle 68"/>
          <p:cNvSpPr>
            <a:spLocks noChangeArrowheads="1"/>
          </p:cNvSpPr>
          <p:nvPr userDrawn="1"/>
        </p:nvSpPr>
        <p:spPr bwMode="auto">
          <a:xfrm>
            <a:off x="10305097" y="4085431"/>
            <a:ext cx="1422415" cy="36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715" tIns="91359" rIns="182715" bIns="9135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913652"/>
            <a:r>
              <a:rPr lang="en-US" altLang="en-US" sz="1200" dirty="0">
                <a:solidFill>
                  <a:prstClr val="white"/>
                </a:solidFill>
                <a:latin typeface="Arial"/>
                <a:cs typeface="Open Sans" panose="020B0606030504020204" pitchFamily="34" charset="0"/>
              </a:rPr>
              <a:t>ARW (NYSE)</a:t>
            </a:r>
          </a:p>
        </p:txBody>
      </p:sp>
      <p:sp>
        <p:nvSpPr>
          <p:cNvPr id="271" name="Rectangle 69"/>
          <p:cNvSpPr>
            <a:spLocks noChangeArrowheads="1"/>
          </p:cNvSpPr>
          <p:nvPr userDrawn="1"/>
        </p:nvSpPr>
        <p:spPr bwMode="auto">
          <a:xfrm>
            <a:off x="10198685" y="3761116"/>
            <a:ext cx="1648644" cy="50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715" tIns="91359" rIns="182715" bIns="9135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913652">
              <a:lnSpc>
                <a:spcPct val="130000"/>
              </a:lnSpc>
            </a:pPr>
            <a:r>
              <a:rPr lang="en-US" altLang="en-US" sz="1600" dirty="0">
                <a:solidFill>
                  <a:prstClr val="white"/>
                </a:solidFill>
                <a:latin typeface="Arial"/>
                <a:cs typeface="Open Sans" panose="020B0606030504020204" pitchFamily="34" charset="0"/>
              </a:rPr>
              <a:t>Ticket Symbol</a:t>
            </a:r>
          </a:p>
        </p:txBody>
      </p:sp>
      <p:sp>
        <p:nvSpPr>
          <p:cNvPr id="272" name="Freeform 127"/>
          <p:cNvSpPr>
            <a:spLocks noChangeArrowheads="1"/>
          </p:cNvSpPr>
          <p:nvPr userDrawn="1"/>
        </p:nvSpPr>
        <p:spPr bwMode="auto">
          <a:xfrm>
            <a:off x="2452645" y="3460717"/>
            <a:ext cx="266259" cy="357603"/>
          </a:xfrm>
          <a:custGeom>
            <a:avLst/>
            <a:gdLst>
              <a:gd name="T0" fmla="*/ 2147483647 w 453"/>
              <a:gd name="T1" fmla="*/ 2147483647 h 609"/>
              <a:gd name="T2" fmla="*/ 2147483647 w 453"/>
              <a:gd name="T3" fmla="*/ 2147483647 h 609"/>
              <a:gd name="T4" fmla="*/ 0 w 453"/>
              <a:gd name="T5" fmla="*/ 2147483647 h 609"/>
              <a:gd name="T6" fmla="*/ 2147483647 w 453"/>
              <a:gd name="T7" fmla="*/ 0 h 609"/>
              <a:gd name="T8" fmla="*/ 2147483647 w 453"/>
              <a:gd name="T9" fmla="*/ 2147483647 h 609"/>
              <a:gd name="T10" fmla="*/ 2147483647 w 453"/>
              <a:gd name="T11" fmla="*/ 2147483647 h 609"/>
              <a:gd name="T12" fmla="*/ 2147483647 w 453"/>
              <a:gd name="T13" fmla="*/ 2147483647 h 609"/>
              <a:gd name="T14" fmla="*/ 2147483647 w 453"/>
              <a:gd name="T15" fmla="*/ 2147483647 h 609"/>
              <a:gd name="T16" fmla="*/ 2147483647 w 453"/>
              <a:gd name="T17" fmla="*/ 2147483647 h 609"/>
              <a:gd name="T18" fmla="*/ 2147483647 w 453"/>
              <a:gd name="T19" fmla="*/ 2147483647 h 609"/>
              <a:gd name="T20" fmla="*/ 2147483647 w 453"/>
              <a:gd name="T21" fmla="*/ 2147483647 h 609"/>
              <a:gd name="T22" fmla="*/ 2147483647 w 453"/>
              <a:gd name="T23" fmla="*/ 2147483647 h 60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53" h="609">
                <a:moveTo>
                  <a:pt x="226" y="608"/>
                </a:moveTo>
                <a:lnTo>
                  <a:pt x="226" y="608"/>
                </a:lnTo>
                <a:cubicBezTo>
                  <a:pt x="226" y="608"/>
                  <a:pt x="0" y="354"/>
                  <a:pt x="0" y="226"/>
                </a:cubicBezTo>
                <a:cubicBezTo>
                  <a:pt x="0" y="106"/>
                  <a:pt x="106" y="0"/>
                  <a:pt x="226" y="0"/>
                </a:cubicBezTo>
                <a:cubicBezTo>
                  <a:pt x="354" y="0"/>
                  <a:pt x="452" y="106"/>
                  <a:pt x="452" y="226"/>
                </a:cubicBezTo>
                <a:cubicBezTo>
                  <a:pt x="452" y="354"/>
                  <a:pt x="226" y="608"/>
                  <a:pt x="226" y="608"/>
                </a:cubicBezTo>
                <a:close/>
                <a:moveTo>
                  <a:pt x="226" y="78"/>
                </a:moveTo>
                <a:lnTo>
                  <a:pt x="226" y="78"/>
                </a:lnTo>
                <a:cubicBezTo>
                  <a:pt x="149" y="78"/>
                  <a:pt x="78" y="149"/>
                  <a:pt x="78" y="226"/>
                </a:cubicBezTo>
                <a:cubicBezTo>
                  <a:pt x="78" y="311"/>
                  <a:pt x="149" y="382"/>
                  <a:pt x="226" y="382"/>
                </a:cubicBezTo>
                <a:cubicBezTo>
                  <a:pt x="311" y="382"/>
                  <a:pt x="382" y="311"/>
                  <a:pt x="382" y="226"/>
                </a:cubicBezTo>
                <a:cubicBezTo>
                  <a:pt x="382" y="149"/>
                  <a:pt x="311" y="78"/>
                  <a:pt x="226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835" tIns="60917" rIns="121835" bIns="60917" anchor="ctr"/>
          <a:lstStyle/>
          <a:p>
            <a:pPr defTabSz="913652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73" name="Freeform 121"/>
          <p:cNvSpPr>
            <a:spLocks noChangeArrowheads="1"/>
          </p:cNvSpPr>
          <p:nvPr userDrawn="1"/>
        </p:nvSpPr>
        <p:spPr bwMode="auto">
          <a:xfrm>
            <a:off x="3801173" y="2678496"/>
            <a:ext cx="350203" cy="353081"/>
          </a:xfrm>
          <a:custGeom>
            <a:avLst/>
            <a:gdLst>
              <a:gd name="T0" fmla="*/ 2147483647 w 602"/>
              <a:gd name="T1" fmla="*/ 2147483647 h 609"/>
              <a:gd name="T2" fmla="*/ 2147483647 w 602"/>
              <a:gd name="T3" fmla="*/ 2147483647 h 609"/>
              <a:gd name="T4" fmla="*/ 2147483647 w 602"/>
              <a:gd name="T5" fmla="*/ 2147483647 h 609"/>
              <a:gd name="T6" fmla="*/ 2147483647 w 602"/>
              <a:gd name="T7" fmla="*/ 2147483647 h 609"/>
              <a:gd name="T8" fmla="*/ 2147483647 w 602"/>
              <a:gd name="T9" fmla="*/ 2147483647 h 609"/>
              <a:gd name="T10" fmla="*/ 2147483647 w 602"/>
              <a:gd name="T11" fmla="*/ 2147483647 h 609"/>
              <a:gd name="T12" fmla="*/ 2147483647 w 602"/>
              <a:gd name="T13" fmla="*/ 2147483647 h 609"/>
              <a:gd name="T14" fmla="*/ 2147483647 w 602"/>
              <a:gd name="T15" fmla="*/ 2147483647 h 609"/>
              <a:gd name="T16" fmla="*/ 2147483647 w 602"/>
              <a:gd name="T17" fmla="*/ 2147483647 h 609"/>
              <a:gd name="T18" fmla="*/ 2147483647 w 602"/>
              <a:gd name="T19" fmla="*/ 2147483647 h 609"/>
              <a:gd name="T20" fmla="*/ 2147483647 w 602"/>
              <a:gd name="T21" fmla="*/ 2147483647 h 609"/>
              <a:gd name="T22" fmla="*/ 2147483647 w 602"/>
              <a:gd name="T23" fmla="*/ 2147483647 h 609"/>
              <a:gd name="T24" fmla="*/ 2147483647 w 602"/>
              <a:gd name="T25" fmla="*/ 2147483647 h 609"/>
              <a:gd name="T26" fmla="*/ 2147483647 w 602"/>
              <a:gd name="T27" fmla="*/ 2147483647 h 609"/>
              <a:gd name="T28" fmla="*/ 2147483647 w 602"/>
              <a:gd name="T29" fmla="*/ 2147483647 h 609"/>
              <a:gd name="T30" fmla="*/ 2147483647 w 602"/>
              <a:gd name="T31" fmla="*/ 2147483647 h 609"/>
              <a:gd name="T32" fmla="*/ 2147483647 w 602"/>
              <a:gd name="T33" fmla="*/ 2147483647 h 609"/>
              <a:gd name="T34" fmla="*/ 2147483647 w 602"/>
              <a:gd name="T35" fmla="*/ 2147483647 h 609"/>
              <a:gd name="T36" fmla="*/ 2147483647 w 602"/>
              <a:gd name="T37" fmla="*/ 2147483647 h 609"/>
              <a:gd name="T38" fmla="*/ 2147483647 w 602"/>
              <a:gd name="T39" fmla="*/ 2147483647 h 609"/>
              <a:gd name="T40" fmla="*/ 2147483647 w 602"/>
              <a:gd name="T41" fmla="*/ 2147483647 h 609"/>
              <a:gd name="T42" fmla="*/ 2147483647 w 602"/>
              <a:gd name="T43" fmla="*/ 2147483647 h 609"/>
              <a:gd name="T44" fmla="*/ 2147483647 w 602"/>
              <a:gd name="T45" fmla="*/ 2147483647 h 609"/>
              <a:gd name="T46" fmla="*/ 2147483647 w 602"/>
              <a:gd name="T47" fmla="*/ 2147483647 h 609"/>
              <a:gd name="T48" fmla="*/ 2147483647 w 602"/>
              <a:gd name="T49" fmla="*/ 2147483647 h 609"/>
              <a:gd name="T50" fmla="*/ 2147483647 w 602"/>
              <a:gd name="T51" fmla="*/ 2147483647 h 609"/>
              <a:gd name="T52" fmla="*/ 2147483647 w 602"/>
              <a:gd name="T53" fmla="*/ 2147483647 h 609"/>
              <a:gd name="T54" fmla="*/ 2147483647 w 602"/>
              <a:gd name="T55" fmla="*/ 2147483647 h 609"/>
              <a:gd name="T56" fmla="*/ 2147483647 w 602"/>
              <a:gd name="T57" fmla="*/ 2147483647 h 609"/>
              <a:gd name="T58" fmla="*/ 2147483647 w 602"/>
              <a:gd name="T59" fmla="*/ 2147483647 h 609"/>
              <a:gd name="T60" fmla="*/ 2147483647 w 602"/>
              <a:gd name="T61" fmla="*/ 2147483647 h 609"/>
              <a:gd name="T62" fmla="*/ 2147483647 w 602"/>
              <a:gd name="T63" fmla="*/ 2147483647 h 609"/>
              <a:gd name="T64" fmla="*/ 2147483647 w 602"/>
              <a:gd name="T65" fmla="*/ 2147483647 h 609"/>
              <a:gd name="T66" fmla="*/ 2147483647 w 602"/>
              <a:gd name="T67" fmla="*/ 2147483647 h 609"/>
              <a:gd name="T68" fmla="*/ 2147483647 w 602"/>
              <a:gd name="T69" fmla="*/ 2147483647 h 609"/>
              <a:gd name="T70" fmla="*/ 2147483647 w 602"/>
              <a:gd name="T71" fmla="*/ 2147483647 h 609"/>
              <a:gd name="T72" fmla="*/ 2147483647 w 602"/>
              <a:gd name="T73" fmla="*/ 2147483647 h 609"/>
              <a:gd name="T74" fmla="*/ 2147483647 w 602"/>
              <a:gd name="T75" fmla="*/ 2147483647 h 609"/>
              <a:gd name="T76" fmla="*/ 2147483647 w 602"/>
              <a:gd name="T77" fmla="*/ 2147483647 h 609"/>
              <a:gd name="T78" fmla="*/ 2147483647 w 602"/>
              <a:gd name="T79" fmla="*/ 2147483647 h 609"/>
              <a:gd name="T80" fmla="*/ 2147483647 w 602"/>
              <a:gd name="T81" fmla="*/ 2147483647 h 609"/>
              <a:gd name="T82" fmla="*/ 2147483647 w 602"/>
              <a:gd name="T83" fmla="*/ 2147483647 h 609"/>
              <a:gd name="T84" fmla="*/ 2147483647 w 602"/>
              <a:gd name="T85" fmla="*/ 2147483647 h 609"/>
              <a:gd name="T86" fmla="*/ 2147483647 w 602"/>
              <a:gd name="T87" fmla="*/ 2147483647 h 609"/>
              <a:gd name="T88" fmla="*/ 2147483647 w 602"/>
              <a:gd name="T89" fmla="*/ 2147483647 h 609"/>
              <a:gd name="T90" fmla="*/ 2147483647 w 602"/>
              <a:gd name="T91" fmla="*/ 2147483647 h 609"/>
              <a:gd name="T92" fmla="*/ 2147483647 w 602"/>
              <a:gd name="T93" fmla="*/ 2147483647 h 609"/>
              <a:gd name="T94" fmla="*/ 2147483647 w 602"/>
              <a:gd name="T95" fmla="*/ 2147483647 h 609"/>
              <a:gd name="T96" fmla="*/ 2147483647 w 602"/>
              <a:gd name="T97" fmla="*/ 2147483647 h 609"/>
              <a:gd name="T98" fmla="*/ 2147483647 w 602"/>
              <a:gd name="T99" fmla="*/ 2147483647 h 609"/>
              <a:gd name="T100" fmla="*/ 2147483647 w 602"/>
              <a:gd name="T101" fmla="*/ 2147483647 h 609"/>
              <a:gd name="T102" fmla="*/ 2147483647 w 602"/>
              <a:gd name="T103" fmla="*/ 2147483647 h 609"/>
              <a:gd name="T104" fmla="*/ 2147483647 w 602"/>
              <a:gd name="T105" fmla="*/ 2147483647 h 609"/>
              <a:gd name="T106" fmla="*/ 2147483647 w 602"/>
              <a:gd name="T107" fmla="*/ 2147483647 h 609"/>
              <a:gd name="T108" fmla="*/ 2147483647 w 602"/>
              <a:gd name="T109" fmla="*/ 2147483647 h 609"/>
              <a:gd name="T110" fmla="*/ 2147483647 w 602"/>
              <a:gd name="T111" fmla="*/ 2147483647 h 609"/>
              <a:gd name="T112" fmla="*/ 2147483647 w 602"/>
              <a:gd name="T113" fmla="*/ 2147483647 h 609"/>
              <a:gd name="T114" fmla="*/ 2147483647 w 602"/>
              <a:gd name="T115" fmla="*/ 2147483647 h 609"/>
              <a:gd name="T116" fmla="*/ 2147483647 w 602"/>
              <a:gd name="T117" fmla="*/ 2147483647 h 609"/>
              <a:gd name="T118" fmla="*/ 2147483647 w 602"/>
              <a:gd name="T119" fmla="*/ 2147483647 h 609"/>
              <a:gd name="T120" fmla="*/ 2147483647 w 602"/>
              <a:gd name="T121" fmla="*/ 2147483647 h 609"/>
              <a:gd name="T122" fmla="*/ 2147483647 w 602"/>
              <a:gd name="T123" fmla="*/ 2147483647 h 609"/>
              <a:gd name="T124" fmla="*/ 2147483647 w 602"/>
              <a:gd name="T125" fmla="*/ 2147483647 h 60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02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4"/>
                  <a:pt x="134" y="0"/>
                  <a:pt x="297" y="0"/>
                </a:cubicBezTo>
                <a:cubicBezTo>
                  <a:pt x="466" y="0"/>
                  <a:pt x="601" y="134"/>
                  <a:pt x="601" y="304"/>
                </a:cubicBezTo>
                <a:cubicBezTo>
                  <a:pt x="601" y="474"/>
                  <a:pt x="466" y="608"/>
                  <a:pt x="297" y="608"/>
                </a:cubicBezTo>
                <a:close/>
                <a:moveTo>
                  <a:pt x="466" y="127"/>
                </a:moveTo>
                <a:lnTo>
                  <a:pt x="466" y="127"/>
                </a:lnTo>
                <a:cubicBezTo>
                  <a:pt x="466" y="127"/>
                  <a:pt x="466" y="127"/>
                  <a:pt x="466" y="120"/>
                </a:cubicBezTo>
                <a:lnTo>
                  <a:pt x="459" y="120"/>
                </a:lnTo>
                <a:cubicBezTo>
                  <a:pt x="459" y="120"/>
                  <a:pt x="459" y="120"/>
                  <a:pt x="459" y="127"/>
                </a:cubicBezTo>
                <a:cubicBezTo>
                  <a:pt x="459" y="127"/>
                  <a:pt x="459" y="127"/>
                  <a:pt x="466" y="127"/>
                </a:cubicBezTo>
                <a:cubicBezTo>
                  <a:pt x="466" y="134"/>
                  <a:pt x="466" y="134"/>
                  <a:pt x="459" y="134"/>
                </a:cubicBezTo>
                <a:cubicBezTo>
                  <a:pt x="459" y="141"/>
                  <a:pt x="459" y="141"/>
                  <a:pt x="459" y="141"/>
                </a:cubicBezTo>
                <a:lnTo>
                  <a:pt x="452" y="141"/>
                </a:lnTo>
                <a:cubicBezTo>
                  <a:pt x="452" y="141"/>
                  <a:pt x="452" y="141"/>
                  <a:pt x="459" y="141"/>
                </a:cubicBezTo>
                <a:cubicBezTo>
                  <a:pt x="459" y="141"/>
                  <a:pt x="459" y="141"/>
                  <a:pt x="466" y="141"/>
                </a:cubicBezTo>
                <a:cubicBezTo>
                  <a:pt x="466" y="134"/>
                  <a:pt x="466" y="134"/>
                  <a:pt x="466" y="134"/>
                </a:cubicBezTo>
                <a:cubicBezTo>
                  <a:pt x="466" y="127"/>
                  <a:pt x="466" y="127"/>
                  <a:pt x="474" y="127"/>
                </a:cubicBezTo>
                <a:lnTo>
                  <a:pt x="466" y="127"/>
                </a:lnTo>
                <a:close/>
                <a:moveTo>
                  <a:pt x="474" y="134"/>
                </a:moveTo>
                <a:lnTo>
                  <a:pt x="474" y="134"/>
                </a:lnTo>
                <a:close/>
                <a:moveTo>
                  <a:pt x="544" y="339"/>
                </a:moveTo>
                <a:lnTo>
                  <a:pt x="544" y="339"/>
                </a:lnTo>
                <a:cubicBezTo>
                  <a:pt x="544" y="332"/>
                  <a:pt x="544" y="325"/>
                  <a:pt x="544" y="325"/>
                </a:cubicBezTo>
                <a:cubicBezTo>
                  <a:pt x="544" y="318"/>
                  <a:pt x="544" y="325"/>
                  <a:pt x="537" y="325"/>
                </a:cubicBezTo>
                <a:cubicBezTo>
                  <a:pt x="537" y="318"/>
                  <a:pt x="537" y="318"/>
                  <a:pt x="537" y="318"/>
                </a:cubicBezTo>
                <a:cubicBezTo>
                  <a:pt x="537" y="318"/>
                  <a:pt x="537" y="318"/>
                  <a:pt x="537" y="325"/>
                </a:cubicBezTo>
                <a:cubicBezTo>
                  <a:pt x="537" y="325"/>
                  <a:pt x="530" y="332"/>
                  <a:pt x="537" y="332"/>
                </a:cubicBezTo>
                <a:cubicBezTo>
                  <a:pt x="537" y="339"/>
                  <a:pt x="537" y="339"/>
                  <a:pt x="544" y="339"/>
                </a:cubicBezTo>
                <a:close/>
                <a:moveTo>
                  <a:pt x="64" y="361"/>
                </a:moveTo>
                <a:lnTo>
                  <a:pt x="64" y="361"/>
                </a:lnTo>
                <a:cubicBezTo>
                  <a:pt x="71" y="361"/>
                  <a:pt x="71" y="361"/>
                  <a:pt x="71" y="361"/>
                </a:cubicBezTo>
                <a:cubicBezTo>
                  <a:pt x="71" y="354"/>
                  <a:pt x="71" y="354"/>
                  <a:pt x="71" y="354"/>
                </a:cubicBezTo>
                <a:cubicBezTo>
                  <a:pt x="71" y="354"/>
                  <a:pt x="71" y="354"/>
                  <a:pt x="64" y="354"/>
                </a:cubicBezTo>
                <a:lnTo>
                  <a:pt x="64" y="361"/>
                </a:lnTo>
                <a:cubicBezTo>
                  <a:pt x="64" y="354"/>
                  <a:pt x="64" y="354"/>
                  <a:pt x="64" y="354"/>
                </a:cubicBezTo>
                <a:cubicBezTo>
                  <a:pt x="64" y="354"/>
                  <a:pt x="64" y="354"/>
                  <a:pt x="57" y="354"/>
                </a:cubicBezTo>
                <a:cubicBezTo>
                  <a:pt x="64" y="361"/>
                  <a:pt x="64" y="361"/>
                  <a:pt x="64" y="361"/>
                </a:cubicBezTo>
                <a:close/>
                <a:moveTo>
                  <a:pt x="71" y="269"/>
                </a:moveTo>
                <a:lnTo>
                  <a:pt x="71" y="269"/>
                </a:lnTo>
                <a:close/>
                <a:moveTo>
                  <a:pt x="71" y="226"/>
                </a:moveTo>
                <a:lnTo>
                  <a:pt x="71" y="226"/>
                </a:lnTo>
                <a:lnTo>
                  <a:pt x="71" y="219"/>
                </a:lnTo>
                <a:lnTo>
                  <a:pt x="71" y="226"/>
                </a:lnTo>
                <a:close/>
                <a:moveTo>
                  <a:pt x="134" y="127"/>
                </a:moveTo>
                <a:lnTo>
                  <a:pt x="134" y="127"/>
                </a:lnTo>
                <a:cubicBezTo>
                  <a:pt x="134" y="127"/>
                  <a:pt x="134" y="127"/>
                  <a:pt x="127" y="127"/>
                </a:cubicBezTo>
                <a:cubicBezTo>
                  <a:pt x="134" y="127"/>
                  <a:pt x="134" y="127"/>
                  <a:pt x="134" y="127"/>
                </a:cubicBezTo>
                <a:close/>
                <a:moveTo>
                  <a:pt x="127" y="134"/>
                </a:moveTo>
                <a:lnTo>
                  <a:pt x="127" y="134"/>
                </a:lnTo>
                <a:close/>
                <a:moveTo>
                  <a:pt x="191" y="85"/>
                </a:moveTo>
                <a:lnTo>
                  <a:pt x="191" y="85"/>
                </a:lnTo>
                <a:lnTo>
                  <a:pt x="198" y="85"/>
                </a:lnTo>
                <a:lnTo>
                  <a:pt x="191" y="85"/>
                </a:lnTo>
                <a:cubicBezTo>
                  <a:pt x="198" y="85"/>
                  <a:pt x="198" y="85"/>
                  <a:pt x="198" y="85"/>
                </a:cubicBezTo>
                <a:lnTo>
                  <a:pt x="198" y="92"/>
                </a:lnTo>
                <a:lnTo>
                  <a:pt x="198" y="85"/>
                </a:lnTo>
                <a:cubicBezTo>
                  <a:pt x="191" y="85"/>
                  <a:pt x="191" y="92"/>
                  <a:pt x="191" y="92"/>
                </a:cubicBezTo>
                <a:cubicBezTo>
                  <a:pt x="191" y="92"/>
                  <a:pt x="191" y="92"/>
                  <a:pt x="191" y="8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1" y="92"/>
                  <a:pt x="191" y="92"/>
                  <a:pt x="198" y="92"/>
                </a:cubicBezTo>
                <a:lnTo>
                  <a:pt x="191" y="92"/>
                </a:lnTo>
                <a:lnTo>
                  <a:pt x="198" y="92"/>
                </a:lnTo>
                <a:lnTo>
                  <a:pt x="191" y="92"/>
                </a:lnTo>
                <a:cubicBezTo>
                  <a:pt x="198" y="92"/>
                  <a:pt x="198" y="92"/>
                  <a:pt x="198" y="92"/>
                </a:cubicBezTo>
                <a:cubicBezTo>
                  <a:pt x="198" y="92"/>
                  <a:pt x="205" y="99"/>
                  <a:pt x="198" y="99"/>
                </a:cubicBezTo>
                <a:lnTo>
                  <a:pt x="191" y="99"/>
                </a:lnTo>
                <a:lnTo>
                  <a:pt x="198" y="99"/>
                </a:lnTo>
                <a:cubicBezTo>
                  <a:pt x="191" y="99"/>
                  <a:pt x="191" y="99"/>
                  <a:pt x="191" y="99"/>
                </a:cubicBezTo>
                <a:cubicBezTo>
                  <a:pt x="191" y="106"/>
                  <a:pt x="184" y="106"/>
                  <a:pt x="191" y="106"/>
                </a:cubicBezTo>
                <a:cubicBezTo>
                  <a:pt x="191" y="99"/>
                  <a:pt x="191" y="99"/>
                  <a:pt x="191" y="99"/>
                </a:cubicBezTo>
                <a:cubicBezTo>
                  <a:pt x="191" y="106"/>
                  <a:pt x="191" y="106"/>
                  <a:pt x="191" y="106"/>
                </a:cubicBezTo>
                <a:lnTo>
                  <a:pt x="198" y="106"/>
                </a:lnTo>
                <a:cubicBezTo>
                  <a:pt x="198" y="106"/>
                  <a:pt x="198" y="106"/>
                  <a:pt x="205" y="106"/>
                </a:cubicBezTo>
                <a:cubicBezTo>
                  <a:pt x="212" y="106"/>
                  <a:pt x="212" y="106"/>
                  <a:pt x="212" y="106"/>
                </a:cubicBezTo>
                <a:cubicBezTo>
                  <a:pt x="212" y="113"/>
                  <a:pt x="212" y="113"/>
                  <a:pt x="212" y="113"/>
                </a:cubicBezTo>
                <a:cubicBezTo>
                  <a:pt x="212" y="113"/>
                  <a:pt x="205" y="113"/>
                  <a:pt x="205" y="106"/>
                </a:cubicBezTo>
                <a:cubicBezTo>
                  <a:pt x="205" y="113"/>
                  <a:pt x="212" y="113"/>
                  <a:pt x="205" y="113"/>
                </a:cubicBezTo>
                <a:cubicBezTo>
                  <a:pt x="198" y="106"/>
                  <a:pt x="198" y="106"/>
                  <a:pt x="198" y="106"/>
                </a:cubicBezTo>
                <a:lnTo>
                  <a:pt x="198" y="113"/>
                </a:lnTo>
                <a:cubicBezTo>
                  <a:pt x="191" y="106"/>
                  <a:pt x="191" y="106"/>
                  <a:pt x="191" y="106"/>
                </a:cubicBezTo>
                <a:cubicBezTo>
                  <a:pt x="191" y="106"/>
                  <a:pt x="191" y="106"/>
                  <a:pt x="191" y="113"/>
                </a:cubicBezTo>
                <a:cubicBezTo>
                  <a:pt x="198" y="113"/>
                  <a:pt x="198" y="113"/>
                  <a:pt x="198" y="113"/>
                </a:cubicBezTo>
                <a:lnTo>
                  <a:pt x="198" y="106"/>
                </a:lnTo>
                <a:cubicBezTo>
                  <a:pt x="198" y="113"/>
                  <a:pt x="198" y="113"/>
                  <a:pt x="198" y="113"/>
                </a:cubicBezTo>
                <a:lnTo>
                  <a:pt x="191" y="113"/>
                </a:lnTo>
                <a:cubicBezTo>
                  <a:pt x="198" y="113"/>
                  <a:pt x="191" y="113"/>
                  <a:pt x="191" y="120"/>
                </a:cubicBezTo>
                <a:cubicBezTo>
                  <a:pt x="191" y="120"/>
                  <a:pt x="191" y="113"/>
                  <a:pt x="198" y="113"/>
                </a:cubicBezTo>
                <a:lnTo>
                  <a:pt x="198" y="120"/>
                </a:lnTo>
                <a:cubicBezTo>
                  <a:pt x="198" y="120"/>
                  <a:pt x="198" y="120"/>
                  <a:pt x="198" y="113"/>
                </a:cubicBezTo>
                <a:lnTo>
                  <a:pt x="205" y="113"/>
                </a:lnTo>
                <a:cubicBezTo>
                  <a:pt x="205" y="113"/>
                  <a:pt x="205" y="113"/>
                  <a:pt x="212" y="113"/>
                </a:cubicBezTo>
                <a:lnTo>
                  <a:pt x="205" y="113"/>
                </a:lnTo>
                <a:cubicBezTo>
                  <a:pt x="205" y="120"/>
                  <a:pt x="205" y="120"/>
                  <a:pt x="212" y="120"/>
                </a:cubicBezTo>
                <a:cubicBezTo>
                  <a:pt x="205" y="120"/>
                  <a:pt x="205" y="120"/>
                  <a:pt x="205" y="120"/>
                </a:cubicBezTo>
                <a:lnTo>
                  <a:pt x="205" y="127"/>
                </a:lnTo>
                <a:cubicBezTo>
                  <a:pt x="198" y="127"/>
                  <a:pt x="198" y="127"/>
                  <a:pt x="198" y="127"/>
                </a:cubicBezTo>
                <a:cubicBezTo>
                  <a:pt x="198" y="127"/>
                  <a:pt x="198" y="127"/>
                  <a:pt x="191" y="127"/>
                </a:cubicBezTo>
                <a:lnTo>
                  <a:pt x="191" y="134"/>
                </a:lnTo>
                <a:cubicBezTo>
                  <a:pt x="191" y="134"/>
                  <a:pt x="191" y="134"/>
                  <a:pt x="191" y="141"/>
                </a:cubicBezTo>
                <a:cubicBezTo>
                  <a:pt x="191" y="141"/>
                  <a:pt x="191" y="141"/>
                  <a:pt x="184" y="141"/>
                </a:cubicBezTo>
                <a:cubicBezTo>
                  <a:pt x="184" y="141"/>
                  <a:pt x="184" y="149"/>
                  <a:pt x="177" y="149"/>
                </a:cubicBezTo>
                <a:cubicBezTo>
                  <a:pt x="177" y="149"/>
                  <a:pt x="177" y="149"/>
                  <a:pt x="177" y="141"/>
                </a:cubicBezTo>
                <a:cubicBezTo>
                  <a:pt x="177" y="141"/>
                  <a:pt x="177" y="141"/>
                  <a:pt x="177" y="149"/>
                </a:cubicBezTo>
                <a:cubicBezTo>
                  <a:pt x="170" y="149"/>
                  <a:pt x="177" y="149"/>
                  <a:pt x="170" y="149"/>
                </a:cubicBezTo>
                <a:cubicBezTo>
                  <a:pt x="170" y="149"/>
                  <a:pt x="170" y="149"/>
                  <a:pt x="177" y="149"/>
                </a:cubicBezTo>
                <a:cubicBezTo>
                  <a:pt x="170" y="149"/>
                  <a:pt x="170" y="149"/>
                  <a:pt x="170" y="149"/>
                </a:cubicBezTo>
                <a:cubicBezTo>
                  <a:pt x="170" y="156"/>
                  <a:pt x="170" y="149"/>
                  <a:pt x="170" y="156"/>
                </a:cubicBezTo>
                <a:lnTo>
                  <a:pt x="177" y="156"/>
                </a:lnTo>
                <a:cubicBezTo>
                  <a:pt x="170" y="156"/>
                  <a:pt x="170" y="156"/>
                  <a:pt x="170" y="156"/>
                </a:cubicBezTo>
                <a:cubicBezTo>
                  <a:pt x="170" y="156"/>
                  <a:pt x="170" y="156"/>
                  <a:pt x="170" y="163"/>
                </a:cubicBezTo>
                <a:cubicBezTo>
                  <a:pt x="170" y="163"/>
                  <a:pt x="170" y="163"/>
                  <a:pt x="170" y="170"/>
                </a:cubicBezTo>
                <a:cubicBezTo>
                  <a:pt x="170" y="170"/>
                  <a:pt x="170" y="170"/>
                  <a:pt x="170" y="177"/>
                </a:cubicBezTo>
                <a:cubicBezTo>
                  <a:pt x="170" y="177"/>
                  <a:pt x="170" y="177"/>
                  <a:pt x="163" y="177"/>
                </a:cubicBezTo>
                <a:lnTo>
                  <a:pt x="170" y="177"/>
                </a:lnTo>
                <a:cubicBezTo>
                  <a:pt x="170" y="177"/>
                  <a:pt x="170" y="177"/>
                  <a:pt x="163" y="177"/>
                </a:cubicBezTo>
                <a:cubicBezTo>
                  <a:pt x="155" y="177"/>
                  <a:pt x="163" y="177"/>
                  <a:pt x="155" y="177"/>
                </a:cubicBezTo>
                <a:lnTo>
                  <a:pt x="163" y="177"/>
                </a:lnTo>
                <a:lnTo>
                  <a:pt x="155" y="177"/>
                </a:lnTo>
                <a:lnTo>
                  <a:pt x="155" y="170"/>
                </a:lnTo>
                <a:lnTo>
                  <a:pt x="155" y="177"/>
                </a:lnTo>
                <a:cubicBezTo>
                  <a:pt x="155" y="177"/>
                  <a:pt x="155" y="177"/>
                  <a:pt x="148" y="177"/>
                </a:cubicBezTo>
                <a:lnTo>
                  <a:pt x="148" y="170"/>
                </a:lnTo>
                <a:cubicBezTo>
                  <a:pt x="148" y="177"/>
                  <a:pt x="148" y="170"/>
                  <a:pt x="148" y="170"/>
                </a:cubicBezTo>
                <a:lnTo>
                  <a:pt x="148" y="177"/>
                </a:lnTo>
                <a:cubicBezTo>
                  <a:pt x="141" y="177"/>
                  <a:pt x="141" y="177"/>
                  <a:pt x="141" y="170"/>
                </a:cubicBezTo>
                <a:cubicBezTo>
                  <a:pt x="141" y="170"/>
                  <a:pt x="148" y="170"/>
                  <a:pt x="141" y="170"/>
                </a:cubicBezTo>
                <a:cubicBezTo>
                  <a:pt x="141" y="163"/>
                  <a:pt x="141" y="163"/>
                  <a:pt x="141" y="163"/>
                </a:cubicBezTo>
                <a:lnTo>
                  <a:pt x="141" y="170"/>
                </a:lnTo>
                <a:cubicBezTo>
                  <a:pt x="141" y="170"/>
                  <a:pt x="141" y="170"/>
                  <a:pt x="141" y="163"/>
                </a:cubicBezTo>
                <a:lnTo>
                  <a:pt x="141" y="170"/>
                </a:lnTo>
                <a:cubicBezTo>
                  <a:pt x="134" y="163"/>
                  <a:pt x="141" y="163"/>
                  <a:pt x="141" y="163"/>
                </a:cubicBezTo>
                <a:cubicBezTo>
                  <a:pt x="141" y="163"/>
                  <a:pt x="141" y="163"/>
                  <a:pt x="134" y="163"/>
                </a:cubicBezTo>
                <a:cubicBezTo>
                  <a:pt x="134" y="163"/>
                  <a:pt x="134" y="163"/>
                  <a:pt x="141" y="163"/>
                </a:cubicBezTo>
                <a:cubicBezTo>
                  <a:pt x="141" y="163"/>
                  <a:pt x="141" y="163"/>
                  <a:pt x="141" y="156"/>
                </a:cubicBezTo>
                <a:cubicBezTo>
                  <a:pt x="141" y="163"/>
                  <a:pt x="141" y="163"/>
                  <a:pt x="141" y="163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34" y="163"/>
                  <a:pt x="134" y="163"/>
                  <a:pt x="134" y="156"/>
                </a:cubicBezTo>
                <a:cubicBezTo>
                  <a:pt x="134" y="156"/>
                  <a:pt x="134" y="156"/>
                  <a:pt x="141" y="156"/>
                </a:cubicBezTo>
                <a:cubicBezTo>
                  <a:pt x="141" y="156"/>
                  <a:pt x="141" y="156"/>
                  <a:pt x="134" y="156"/>
                </a:cubicBezTo>
                <a:lnTo>
                  <a:pt x="134" y="163"/>
                </a:lnTo>
                <a:cubicBezTo>
                  <a:pt x="134" y="163"/>
                  <a:pt x="134" y="163"/>
                  <a:pt x="134" y="156"/>
                </a:cubicBezTo>
                <a:cubicBezTo>
                  <a:pt x="134" y="156"/>
                  <a:pt x="134" y="156"/>
                  <a:pt x="127" y="156"/>
                </a:cubicBezTo>
                <a:lnTo>
                  <a:pt x="127" y="149"/>
                </a:lnTo>
                <a:lnTo>
                  <a:pt x="134" y="149"/>
                </a:lnTo>
                <a:cubicBezTo>
                  <a:pt x="134" y="149"/>
                  <a:pt x="134" y="149"/>
                  <a:pt x="141" y="149"/>
                </a:cubicBezTo>
                <a:cubicBezTo>
                  <a:pt x="134" y="149"/>
                  <a:pt x="134" y="149"/>
                  <a:pt x="134" y="149"/>
                </a:cubicBezTo>
                <a:lnTo>
                  <a:pt x="127" y="149"/>
                </a:lnTo>
                <a:lnTo>
                  <a:pt x="134" y="149"/>
                </a:lnTo>
                <a:cubicBezTo>
                  <a:pt x="127" y="149"/>
                  <a:pt x="127" y="149"/>
                  <a:pt x="127" y="149"/>
                </a:cubicBezTo>
                <a:cubicBezTo>
                  <a:pt x="127" y="141"/>
                  <a:pt x="134" y="141"/>
                  <a:pt x="134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7" y="141"/>
                  <a:pt x="127" y="141"/>
                  <a:pt x="134" y="141"/>
                </a:cubicBezTo>
                <a:lnTo>
                  <a:pt x="127" y="141"/>
                </a:lnTo>
                <a:lnTo>
                  <a:pt x="134" y="141"/>
                </a:lnTo>
                <a:cubicBezTo>
                  <a:pt x="127" y="141"/>
                  <a:pt x="127" y="141"/>
                  <a:pt x="127" y="141"/>
                </a:cubicBezTo>
                <a:cubicBezTo>
                  <a:pt x="127" y="141"/>
                  <a:pt x="127" y="141"/>
                  <a:pt x="134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7" y="141"/>
                  <a:pt x="127" y="141"/>
                  <a:pt x="134" y="134"/>
                </a:cubicBezTo>
                <a:cubicBezTo>
                  <a:pt x="134" y="127"/>
                  <a:pt x="134" y="127"/>
                  <a:pt x="134" y="127"/>
                </a:cubicBezTo>
                <a:lnTo>
                  <a:pt x="127" y="127"/>
                </a:lnTo>
                <a:cubicBezTo>
                  <a:pt x="127" y="127"/>
                  <a:pt x="127" y="127"/>
                  <a:pt x="134" y="134"/>
                </a:cubicBezTo>
                <a:cubicBezTo>
                  <a:pt x="134" y="134"/>
                  <a:pt x="134" y="134"/>
                  <a:pt x="127" y="134"/>
                </a:cubicBezTo>
                <a:cubicBezTo>
                  <a:pt x="120" y="141"/>
                  <a:pt x="113" y="149"/>
                  <a:pt x="106" y="156"/>
                </a:cubicBezTo>
                <a:lnTo>
                  <a:pt x="113" y="156"/>
                </a:lnTo>
                <a:cubicBezTo>
                  <a:pt x="113" y="156"/>
                  <a:pt x="113" y="163"/>
                  <a:pt x="120" y="163"/>
                </a:cubicBezTo>
                <a:cubicBezTo>
                  <a:pt x="113" y="163"/>
                  <a:pt x="113" y="163"/>
                  <a:pt x="113" y="163"/>
                </a:cubicBezTo>
                <a:lnTo>
                  <a:pt x="113" y="170"/>
                </a:lnTo>
                <a:lnTo>
                  <a:pt x="106" y="170"/>
                </a:lnTo>
                <a:cubicBezTo>
                  <a:pt x="106" y="163"/>
                  <a:pt x="106" y="163"/>
                  <a:pt x="106" y="163"/>
                </a:cubicBezTo>
                <a:lnTo>
                  <a:pt x="99" y="163"/>
                </a:lnTo>
                <a:lnTo>
                  <a:pt x="99" y="170"/>
                </a:lnTo>
                <a:cubicBezTo>
                  <a:pt x="99" y="170"/>
                  <a:pt x="99" y="170"/>
                  <a:pt x="106" y="170"/>
                </a:cubicBezTo>
                <a:cubicBezTo>
                  <a:pt x="106" y="170"/>
                  <a:pt x="106" y="170"/>
                  <a:pt x="106" y="177"/>
                </a:cubicBezTo>
                <a:lnTo>
                  <a:pt x="106" y="170"/>
                </a:lnTo>
                <a:cubicBezTo>
                  <a:pt x="106" y="177"/>
                  <a:pt x="106" y="177"/>
                  <a:pt x="106" y="177"/>
                </a:cubicBezTo>
                <a:cubicBezTo>
                  <a:pt x="99" y="177"/>
                  <a:pt x="99" y="177"/>
                  <a:pt x="99" y="170"/>
                </a:cubicBezTo>
                <a:lnTo>
                  <a:pt x="99" y="177"/>
                </a:lnTo>
                <a:lnTo>
                  <a:pt x="99" y="170"/>
                </a:lnTo>
                <a:cubicBezTo>
                  <a:pt x="99" y="177"/>
                  <a:pt x="99" y="177"/>
                  <a:pt x="99" y="177"/>
                </a:cubicBezTo>
                <a:cubicBezTo>
                  <a:pt x="99" y="177"/>
                  <a:pt x="106" y="177"/>
                  <a:pt x="106" y="184"/>
                </a:cubicBezTo>
                <a:cubicBezTo>
                  <a:pt x="99" y="184"/>
                  <a:pt x="99" y="177"/>
                  <a:pt x="99" y="177"/>
                </a:cubicBezTo>
                <a:cubicBezTo>
                  <a:pt x="99" y="177"/>
                  <a:pt x="99" y="177"/>
                  <a:pt x="92" y="177"/>
                </a:cubicBezTo>
                <a:cubicBezTo>
                  <a:pt x="92" y="177"/>
                  <a:pt x="85" y="177"/>
                  <a:pt x="85" y="184"/>
                </a:cubicBezTo>
                <a:cubicBezTo>
                  <a:pt x="92" y="184"/>
                  <a:pt x="92" y="184"/>
                  <a:pt x="92" y="184"/>
                </a:cubicBezTo>
                <a:lnTo>
                  <a:pt x="92" y="191"/>
                </a:lnTo>
                <a:cubicBezTo>
                  <a:pt x="92" y="191"/>
                  <a:pt x="92" y="191"/>
                  <a:pt x="92" y="198"/>
                </a:cubicBezTo>
                <a:cubicBezTo>
                  <a:pt x="92" y="191"/>
                  <a:pt x="99" y="191"/>
                  <a:pt x="99" y="198"/>
                </a:cubicBezTo>
                <a:lnTo>
                  <a:pt x="99" y="191"/>
                </a:lnTo>
                <a:cubicBezTo>
                  <a:pt x="106" y="191"/>
                  <a:pt x="106" y="198"/>
                  <a:pt x="106" y="198"/>
                </a:cubicBezTo>
                <a:cubicBezTo>
                  <a:pt x="106" y="191"/>
                  <a:pt x="106" y="191"/>
                  <a:pt x="106" y="191"/>
                </a:cubicBezTo>
                <a:lnTo>
                  <a:pt x="113" y="191"/>
                </a:lnTo>
                <a:cubicBezTo>
                  <a:pt x="113" y="198"/>
                  <a:pt x="113" y="198"/>
                  <a:pt x="113" y="198"/>
                </a:cubicBezTo>
                <a:cubicBezTo>
                  <a:pt x="113" y="198"/>
                  <a:pt x="113" y="198"/>
                  <a:pt x="113" y="205"/>
                </a:cubicBezTo>
                <a:cubicBezTo>
                  <a:pt x="113" y="205"/>
                  <a:pt x="113" y="198"/>
                  <a:pt x="113" y="205"/>
                </a:cubicBezTo>
                <a:cubicBezTo>
                  <a:pt x="120" y="205"/>
                  <a:pt x="120" y="205"/>
                  <a:pt x="120" y="205"/>
                </a:cubicBezTo>
                <a:cubicBezTo>
                  <a:pt x="120" y="205"/>
                  <a:pt x="120" y="212"/>
                  <a:pt x="127" y="212"/>
                </a:cubicBezTo>
                <a:cubicBezTo>
                  <a:pt x="120" y="212"/>
                  <a:pt x="120" y="212"/>
                  <a:pt x="120" y="212"/>
                </a:cubicBezTo>
                <a:cubicBezTo>
                  <a:pt x="127" y="212"/>
                  <a:pt x="127" y="212"/>
                  <a:pt x="127" y="212"/>
                </a:cubicBezTo>
                <a:lnTo>
                  <a:pt x="134" y="212"/>
                </a:lnTo>
                <a:cubicBezTo>
                  <a:pt x="134" y="219"/>
                  <a:pt x="134" y="219"/>
                  <a:pt x="134" y="219"/>
                </a:cubicBezTo>
                <a:lnTo>
                  <a:pt x="127" y="219"/>
                </a:lnTo>
                <a:cubicBezTo>
                  <a:pt x="120" y="226"/>
                  <a:pt x="120" y="226"/>
                  <a:pt x="120" y="226"/>
                </a:cubicBezTo>
                <a:cubicBezTo>
                  <a:pt x="120" y="226"/>
                  <a:pt x="120" y="226"/>
                  <a:pt x="113" y="226"/>
                </a:cubicBezTo>
                <a:lnTo>
                  <a:pt x="106" y="226"/>
                </a:lnTo>
                <a:cubicBezTo>
                  <a:pt x="106" y="226"/>
                  <a:pt x="106" y="226"/>
                  <a:pt x="99" y="226"/>
                </a:cubicBezTo>
                <a:cubicBezTo>
                  <a:pt x="99" y="226"/>
                  <a:pt x="99" y="226"/>
                  <a:pt x="99" y="233"/>
                </a:cubicBezTo>
                <a:cubicBezTo>
                  <a:pt x="92" y="233"/>
                  <a:pt x="92" y="233"/>
                  <a:pt x="92" y="240"/>
                </a:cubicBezTo>
                <a:lnTo>
                  <a:pt x="92" y="233"/>
                </a:lnTo>
                <a:cubicBezTo>
                  <a:pt x="99" y="233"/>
                  <a:pt x="99" y="233"/>
                  <a:pt x="99" y="233"/>
                </a:cubicBezTo>
                <a:cubicBezTo>
                  <a:pt x="106" y="226"/>
                  <a:pt x="106" y="226"/>
                  <a:pt x="106" y="233"/>
                </a:cubicBezTo>
                <a:cubicBezTo>
                  <a:pt x="106" y="233"/>
                  <a:pt x="106" y="233"/>
                  <a:pt x="99" y="233"/>
                </a:cubicBezTo>
                <a:cubicBezTo>
                  <a:pt x="106" y="233"/>
                  <a:pt x="106" y="233"/>
                  <a:pt x="106" y="233"/>
                </a:cubicBezTo>
                <a:cubicBezTo>
                  <a:pt x="106" y="233"/>
                  <a:pt x="106" y="233"/>
                  <a:pt x="106" y="240"/>
                </a:cubicBezTo>
                <a:cubicBezTo>
                  <a:pt x="106" y="240"/>
                  <a:pt x="106" y="240"/>
                  <a:pt x="113" y="240"/>
                </a:cubicBezTo>
                <a:cubicBezTo>
                  <a:pt x="113" y="240"/>
                  <a:pt x="113" y="240"/>
                  <a:pt x="106" y="240"/>
                </a:cubicBezTo>
                <a:cubicBezTo>
                  <a:pt x="106" y="240"/>
                  <a:pt x="106" y="240"/>
                  <a:pt x="113" y="240"/>
                </a:cubicBezTo>
                <a:cubicBezTo>
                  <a:pt x="120" y="240"/>
                  <a:pt x="120" y="240"/>
                  <a:pt x="120" y="240"/>
                </a:cubicBezTo>
                <a:cubicBezTo>
                  <a:pt x="113" y="240"/>
                  <a:pt x="120" y="240"/>
                  <a:pt x="113" y="240"/>
                </a:cubicBezTo>
                <a:cubicBezTo>
                  <a:pt x="113" y="240"/>
                  <a:pt x="113" y="240"/>
                  <a:pt x="113" y="247"/>
                </a:cubicBezTo>
                <a:lnTo>
                  <a:pt x="113" y="240"/>
                </a:lnTo>
                <a:cubicBezTo>
                  <a:pt x="113" y="247"/>
                  <a:pt x="113" y="247"/>
                  <a:pt x="113" y="247"/>
                </a:cubicBezTo>
                <a:cubicBezTo>
                  <a:pt x="113" y="247"/>
                  <a:pt x="113" y="247"/>
                  <a:pt x="106" y="247"/>
                </a:cubicBezTo>
                <a:lnTo>
                  <a:pt x="106" y="240"/>
                </a:lnTo>
                <a:cubicBezTo>
                  <a:pt x="106" y="240"/>
                  <a:pt x="106" y="240"/>
                  <a:pt x="106" y="247"/>
                </a:cubicBezTo>
                <a:lnTo>
                  <a:pt x="106" y="240"/>
                </a:lnTo>
                <a:lnTo>
                  <a:pt x="113" y="240"/>
                </a:lnTo>
                <a:cubicBezTo>
                  <a:pt x="106" y="240"/>
                  <a:pt x="106" y="240"/>
                  <a:pt x="106" y="240"/>
                </a:cubicBezTo>
                <a:cubicBezTo>
                  <a:pt x="106" y="240"/>
                  <a:pt x="106" y="247"/>
                  <a:pt x="99" y="247"/>
                </a:cubicBezTo>
                <a:cubicBezTo>
                  <a:pt x="99" y="240"/>
                  <a:pt x="99" y="240"/>
                  <a:pt x="99" y="247"/>
                </a:cubicBezTo>
                <a:lnTo>
                  <a:pt x="99" y="240"/>
                </a:lnTo>
                <a:cubicBezTo>
                  <a:pt x="99" y="247"/>
                  <a:pt x="99" y="247"/>
                  <a:pt x="99" y="247"/>
                </a:cubicBezTo>
                <a:lnTo>
                  <a:pt x="92" y="247"/>
                </a:lnTo>
                <a:lnTo>
                  <a:pt x="92" y="254"/>
                </a:lnTo>
                <a:cubicBezTo>
                  <a:pt x="85" y="254"/>
                  <a:pt x="85" y="254"/>
                  <a:pt x="85" y="262"/>
                </a:cubicBezTo>
                <a:lnTo>
                  <a:pt x="85" y="254"/>
                </a:lnTo>
                <a:lnTo>
                  <a:pt x="85" y="262"/>
                </a:lnTo>
                <a:cubicBezTo>
                  <a:pt x="78" y="262"/>
                  <a:pt x="78" y="262"/>
                  <a:pt x="78" y="262"/>
                </a:cubicBezTo>
                <a:cubicBezTo>
                  <a:pt x="78" y="262"/>
                  <a:pt x="78" y="262"/>
                  <a:pt x="85" y="262"/>
                </a:cubicBezTo>
                <a:lnTo>
                  <a:pt x="78" y="262"/>
                </a:lnTo>
                <a:cubicBezTo>
                  <a:pt x="78" y="269"/>
                  <a:pt x="78" y="269"/>
                  <a:pt x="78" y="269"/>
                </a:cubicBezTo>
                <a:cubicBezTo>
                  <a:pt x="78" y="262"/>
                  <a:pt x="78" y="262"/>
                  <a:pt x="78" y="269"/>
                </a:cubicBezTo>
                <a:cubicBezTo>
                  <a:pt x="78" y="262"/>
                  <a:pt x="78" y="262"/>
                  <a:pt x="78" y="262"/>
                </a:cubicBezTo>
                <a:cubicBezTo>
                  <a:pt x="78" y="262"/>
                  <a:pt x="78" y="262"/>
                  <a:pt x="78" y="269"/>
                </a:cubicBezTo>
                <a:lnTo>
                  <a:pt x="71" y="269"/>
                </a:lnTo>
                <a:cubicBezTo>
                  <a:pt x="78" y="269"/>
                  <a:pt x="78" y="269"/>
                  <a:pt x="78" y="269"/>
                </a:cubicBezTo>
                <a:lnTo>
                  <a:pt x="71" y="269"/>
                </a:lnTo>
                <a:lnTo>
                  <a:pt x="78" y="269"/>
                </a:lnTo>
                <a:lnTo>
                  <a:pt x="71" y="269"/>
                </a:lnTo>
                <a:lnTo>
                  <a:pt x="78" y="269"/>
                </a:lnTo>
                <a:cubicBezTo>
                  <a:pt x="78" y="269"/>
                  <a:pt x="78" y="269"/>
                  <a:pt x="71" y="269"/>
                </a:cubicBezTo>
                <a:cubicBezTo>
                  <a:pt x="78" y="269"/>
                  <a:pt x="78" y="269"/>
                  <a:pt x="78" y="269"/>
                </a:cubicBezTo>
                <a:lnTo>
                  <a:pt x="71" y="269"/>
                </a:lnTo>
                <a:lnTo>
                  <a:pt x="78" y="269"/>
                </a:lnTo>
                <a:cubicBezTo>
                  <a:pt x="78" y="269"/>
                  <a:pt x="78" y="269"/>
                  <a:pt x="78" y="276"/>
                </a:cubicBezTo>
                <a:lnTo>
                  <a:pt x="71" y="276"/>
                </a:lnTo>
                <a:cubicBezTo>
                  <a:pt x="78" y="276"/>
                  <a:pt x="78" y="276"/>
                  <a:pt x="78" y="276"/>
                </a:cubicBezTo>
                <a:cubicBezTo>
                  <a:pt x="71" y="276"/>
                  <a:pt x="71" y="276"/>
                  <a:pt x="71" y="276"/>
                </a:cubicBezTo>
                <a:lnTo>
                  <a:pt x="78" y="276"/>
                </a:lnTo>
                <a:cubicBezTo>
                  <a:pt x="78" y="276"/>
                  <a:pt x="78" y="276"/>
                  <a:pt x="71" y="276"/>
                </a:cubicBezTo>
                <a:lnTo>
                  <a:pt x="78" y="276"/>
                </a:lnTo>
                <a:cubicBezTo>
                  <a:pt x="71" y="276"/>
                  <a:pt x="71" y="276"/>
                  <a:pt x="71" y="276"/>
                </a:cubicBezTo>
                <a:lnTo>
                  <a:pt x="71" y="283"/>
                </a:lnTo>
                <a:cubicBezTo>
                  <a:pt x="71" y="283"/>
                  <a:pt x="71" y="283"/>
                  <a:pt x="64" y="283"/>
                </a:cubicBezTo>
                <a:lnTo>
                  <a:pt x="64" y="290"/>
                </a:lnTo>
                <a:lnTo>
                  <a:pt x="64" y="297"/>
                </a:lnTo>
                <a:lnTo>
                  <a:pt x="64" y="304"/>
                </a:lnTo>
                <a:cubicBezTo>
                  <a:pt x="57" y="304"/>
                  <a:pt x="64" y="304"/>
                  <a:pt x="57" y="304"/>
                </a:cubicBezTo>
                <a:lnTo>
                  <a:pt x="57" y="297"/>
                </a:lnTo>
                <a:cubicBezTo>
                  <a:pt x="57" y="297"/>
                  <a:pt x="57" y="297"/>
                  <a:pt x="57" y="290"/>
                </a:cubicBezTo>
                <a:cubicBezTo>
                  <a:pt x="57" y="297"/>
                  <a:pt x="57" y="297"/>
                  <a:pt x="57" y="304"/>
                </a:cubicBezTo>
                <a:lnTo>
                  <a:pt x="57" y="311"/>
                </a:lnTo>
                <a:cubicBezTo>
                  <a:pt x="64" y="311"/>
                  <a:pt x="64" y="311"/>
                  <a:pt x="64" y="311"/>
                </a:cubicBezTo>
                <a:cubicBezTo>
                  <a:pt x="64" y="311"/>
                  <a:pt x="64" y="311"/>
                  <a:pt x="64" y="318"/>
                </a:cubicBezTo>
                <a:cubicBezTo>
                  <a:pt x="71" y="318"/>
                  <a:pt x="71" y="318"/>
                  <a:pt x="71" y="318"/>
                </a:cubicBezTo>
                <a:lnTo>
                  <a:pt x="78" y="318"/>
                </a:lnTo>
                <a:lnTo>
                  <a:pt x="78" y="325"/>
                </a:lnTo>
                <a:cubicBezTo>
                  <a:pt x="78" y="325"/>
                  <a:pt x="78" y="325"/>
                  <a:pt x="78" y="318"/>
                </a:cubicBezTo>
                <a:cubicBezTo>
                  <a:pt x="71" y="318"/>
                  <a:pt x="71" y="325"/>
                  <a:pt x="71" y="325"/>
                </a:cubicBezTo>
                <a:lnTo>
                  <a:pt x="71" y="318"/>
                </a:lnTo>
                <a:lnTo>
                  <a:pt x="64" y="318"/>
                </a:lnTo>
                <a:lnTo>
                  <a:pt x="57" y="318"/>
                </a:lnTo>
                <a:cubicBezTo>
                  <a:pt x="57" y="318"/>
                  <a:pt x="57" y="318"/>
                  <a:pt x="57" y="311"/>
                </a:cubicBezTo>
                <a:cubicBezTo>
                  <a:pt x="57" y="311"/>
                  <a:pt x="57" y="311"/>
                  <a:pt x="57" y="318"/>
                </a:cubicBezTo>
                <a:cubicBezTo>
                  <a:pt x="57" y="325"/>
                  <a:pt x="57" y="339"/>
                  <a:pt x="57" y="354"/>
                </a:cubicBezTo>
                <a:cubicBezTo>
                  <a:pt x="57" y="354"/>
                  <a:pt x="57" y="354"/>
                  <a:pt x="64" y="354"/>
                </a:cubicBezTo>
                <a:cubicBezTo>
                  <a:pt x="64" y="354"/>
                  <a:pt x="64" y="354"/>
                  <a:pt x="71" y="354"/>
                </a:cubicBezTo>
                <a:cubicBezTo>
                  <a:pt x="71" y="354"/>
                  <a:pt x="71" y="354"/>
                  <a:pt x="71" y="361"/>
                </a:cubicBezTo>
                <a:cubicBezTo>
                  <a:pt x="71" y="354"/>
                  <a:pt x="71" y="354"/>
                  <a:pt x="71" y="354"/>
                </a:cubicBezTo>
                <a:cubicBezTo>
                  <a:pt x="78" y="354"/>
                  <a:pt x="78" y="354"/>
                  <a:pt x="78" y="354"/>
                </a:cubicBezTo>
                <a:cubicBezTo>
                  <a:pt x="71" y="354"/>
                  <a:pt x="71" y="354"/>
                  <a:pt x="71" y="361"/>
                </a:cubicBezTo>
                <a:cubicBezTo>
                  <a:pt x="71" y="361"/>
                  <a:pt x="71" y="361"/>
                  <a:pt x="71" y="368"/>
                </a:cubicBezTo>
                <a:cubicBezTo>
                  <a:pt x="78" y="368"/>
                  <a:pt x="78" y="361"/>
                  <a:pt x="78" y="361"/>
                </a:cubicBezTo>
                <a:cubicBezTo>
                  <a:pt x="78" y="361"/>
                  <a:pt x="78" y="361"/>
                  <a:pt x="71" y="361"/>
                </a:cubicBezTo>
                <a:cubicBezTo>
                  <a:pt x="78" y="361"/>
                  <a:pt x="78" y="361"/>
                  <a:pt x="78" y="361"/>
                </a:cubicBezTo>
                <a:lnTo>
                  <a:pt x="78" y="354"/>
                </a:lnTo>
                <a:cubicBezTo>
                  <a:pt x="78" y="354"/>
                  <a:pt x="78" y="354"/>
                  <a:pt x="78" y="361"/>
                </a:cubicBezTo>
                <a:lnTo>
                  <a:pt x="85" y="361"/>
                </a:lnTo>
                <a:cubicBezTo>
                  <a:pt x="92" y="361"/>
                  <a:pt x="92" y="361"/>
                  <a:pt x="92" y="361"/>
                </a:cubicBezTo>
                <a:cubicBezTo>
                  <a:pt x="99" y="361"/>
                  <a:pt x="99" y="361"/>
                  <a:pt x="99" y="361"/>
                </a:cubicBezTo>
                <a:lnTo>
                  <a:pt x="106" y="361"/>
                </a:lnTo>
                <a:cubicBezTo>
                  <a:pt x="99" y="361"/>
                  <a:pt x="106" y="368"/>
                  <a:pt x="99" y="368"/>
                </a:cubicBezTo>
                <a:cubicBezTo>
                  <a:pt x="99" y="368"/>
                  <a:pt x="99" y="368"/>
                  <a:pt x="106" y="368"/>
                </a:cubicBezTo>
                <a:cubicBezTo>
                  <a:pt x="113" y="368"/>
                  <a:pt x="113" y="368"/>
                  <a:pt x="113" y="375"/>
                </a:cubicBezTo>
                <a:lnTo>
                  <a:pt x="113" y="368"/>
                </a:lnTo>
                <a:lnTo>
                  <a:pt x="113" y="375"/>
                </a:lnTo>
                <a:cubicBezTo>
                  <a:pt x="113" y="375"/>
                  <a:pt x="113" y="375"/>
                  <a:pt x="120" y="375"/>
                </a:cubicBezTo>
                <a:lnTo>
                  <a:pt x="127" y="375"/>
                </a:lnTo>
                <a:lnTo>
                  <a:pt x="127" y="382"/>
                </a:lnTo>
                <a:lnTo>
                  <a:pt x="134" y="382"/>
                </a:lnTo>
                <a:lnTo>
                  <a:pt x="134" y="389"/>
                </a:lnTo>
                <a:lnTo>
                  <a:pt x="127" y="389"/>
                </a:lnTo>
                <a:lnTo>
                  <a:pt x="127" y="396"/>
                </a:lnTo>
                <a:cubicBezTo>
                  <a:pt x="134" y="396"/>
                  <a:pt x="134" y="396"/>
                  <a:pt x="134" y="396"/>
                </a:cubicBezTo>
                <a:cubicBezTo>
                  <a:pt x="141" y="396"/>
                  <a:pt x="141" y="389"/>
                  <a:pt x="141" y="389"/>
                </a:cubicBezTo>
                <a:cubicBezTo>
                  <a:pt x="141" y="396"/>
                  <a:pt x="148" y="396"/>
                  <a:pt x="148" y="396"/>
                </a:cubicBezTo>
                <a:cubicBezTo>
                  <a:pt x="155" y="396"/>
                  <a:pt x="155" y="396"/>
                  <a:pt x="155" y="396"/>
                </a:cubicBezTo>
                <a:lnTo>
                  <a:pt x="163" y="396"/>
                </a:lnTo>
                <a:cubicBezTo>
                  <a:pt x="163" y="396"/>
                  <a:pt x="163" y="403"/>
                  <a:pt x="170" y="403"/>
                </a:cubicBezTo>
                <a:cubicBezTo>
                  <a:pt x="177" y="403"/>
                  <a:pt x="177" y="410"/>
                  <a:pt x="177" y="410"/>
                </a:cubicBezTo>
                <a:cubicBezTo>
                  <a:pt x="177" y="417"/>
                  <a:pt x="170" y="417"/>
                  <a:pt x="170" y="417"/>
                </a:cubicBezTo>
                <a:cubicBezTo>
                  <a:pt x="170" y="417"/>
                  <a:pt x="170" y="417"/>
                  <a:pt x="170" y="424"/>
                </a:cubicBezTo>
                <a:cubicBezTo>
                  <a:pt x="170" y="424"/>
                  <a:pt x="170" y="424"/>
                  <a:pt x="163" y="424"/>
                </a:cubicBezTo>
                <a:cubicBezTo>
                  <a:pt x="163" y="424"/>
                  <a:pt x="163" y="424"/>
                  <a:pt x="163" y="431"/>
                </a:cubicBezTo>
                <a:lnTo>
                  <a:pt x="163" y="438"/>
                </a:lnTo>
                <a:cubicBezTo>
                  <a:pt x="163" y="438"/>
                  <a:pt x="163" y="438"/>
                  <a:pt x="163" y="445"/>
                </a:cubicBezTo>
                <a:cubicBezTo>
                  <a:pt x="155" y="445"/>
                  <a:pt x="155" y="445"/>
                  <a:pt x="155" y="452"/>
                </a:cubicBezTo>
                <a:cubicBezTo>
                  <a:pt x="155" y="452"/>
                  <a:pt x="155" y="452"/>
                  <a:pt x="148" y="452"/>
                </a:cubicBezTo>
                <a:cubicBezTo>
                  <a:pt x="148" y="452"/>
                  <a:pt x="148" y="452"/>
                  <a:pt x="148" y="460"/>
                </a:cubicBezTo>
                <a:cubicBezTo>
                  <a:pt x="148" y="460"/>
                  <a:pt x="148" y="452"/>
                  <a:pt x="141" y="452"/>
                </a:cubicBezTo>
                <a:cubicBezTo>
                  <a:pt x="141" y="460"/>
                  <a:pt x="141" y="460"/>
                  <a:pt x="141" y="460"/>
                </a:cubicBezTo>
                <a:cubicBezTo>
                  <a:pt x="141" y="460"/>
                  <a:pt x="141" y="460"/>
                  <a:pt x="134" y="460"/>
                </a:cubicBezTo>
                <a:cubicBezTo>
                  <a:pt x="141" y="460"/>
                  <a:pt x="134" y="467"/>
                  <a:pt x="134" y="467"/>
                </a:cubicBezTo>
                <a:cubicBezTo>
                  <a:pt x="141" y="474"/>
                  <a:pt x="134" y="474"/>
                  <a:pt x="134" y="474"/>
                </a:cubicBezTo>
                <a:cubicBezTo>
                  <a:pt x="134" y="481"/>
                  <a:pt x="127" y="481"/>
                  <a:pt x="127" y="481"/>
                </a:cubicBezTo>
                <a:cubicBezTo>
                  <a:pt x="127" y="481"/>
                  <a:pt x="134" y="481"/>
                  <a:pt x="134" y="474"/>
                </a:cubicBezTo>
                <a:lnTo>
                  <a:pt x="127" y="474"/>
                </a:lnTo>
                <a:cubicBezTo>
                  <a:pt x="127" y="474"/>
                  <a:pt x="127" y="474"/>
                  <a:pt x="127" y="481"/>
                </a:cubicBezTo>
                <a:cubicBezTo>
                  <a:pt x="170" y="523"/>
                  <a:pt x="233" y="551"/>
                  <a:pt x="297" y="551"/>
                </a:cubicBezTo>
                <a:cubicBezTo>
                  <a:pt x="417" y="551"/>
                  <a:pt x="516" y="460"/>
                  <a:pt x="537" y="347"/>
                </a:cubicBezTo>
                <a:cubicBezTo>
                  <a:pt x="537" y="339"/>
                  <a:pt x="537" y="339"/>
                  <a:pt x="537" y="339"/>
                </a:cubicBezTo>
                <a:cubicBezTo>
                  <a:pt x="537" y="332"/>
                  <a:pt x="530" y="332"/>
                  <a:pt x="530" y="332"/>
                </a:cubicBezTo>
                <a:cubicBezTo>
                  <a:pt x="530" y="332"/>
                  <a:pt x="530" y="332"/>
                  <a:pt x="530" y="325"/>
                </a:cubicBezTo>
                <a:cubicBezTo>
                  <a:pt x="530" y="325"/>
                  <a:pt x="530" y="325"/>
                  <a:pt x="530" y="318"/>
                </a:cubicBezTo>
                <a:lnTo>
                  <a:pt x="530" y="311"/>
                </a:lnTo>
                <a:cubicBezTo>
                  <a:pt x="530" y="311"/>
                  <a:pt x="530" y="311"/>
                  <a:pt x="523" y="311"/>
                </a:cubicBezTo>
                <a:cubicBezTo>
                  <a:pt x="523" y="304"/>
                  <a:pt x="523" y="304"/>
                  <a:pt x="523" y="304"/>
                </a:cubicBezTo>
                <a:cubicBezTo>
                  <a:pt x="516" y="304"/>
                  <a:pt x="516" y="304"/>
                  <a:pt x="516" y="304"/>
                </a:cubicBezTo>
                <a:cubicBezTo>
                  <a:pt x="516" y="304"/>
                  <a:pt x="516" y="304"/>
                  <a:pt x="523" y="304"/>
                </a:cubicBezTo>
                <a:lnTo>
                  <a:pt x="516" y="304"/>
                </a:lnTo>
                <a:lnTo>
                  <a:pt x="516" y="297"/>
                </a:lnTo>
                <a:cubicBezTo>
                  <a:pt x="516" y="297"/>
                  <a:pt x="516" y="297"/>
                  <a:pt x="516" y="290"/>
                </a:cubicBezTo>
                <a:cubicBezTo>
                  <a:pt x="516" y="297"/>
                  <a:pt x="516" y="297"/>
                  <a:pt x="509" y="297"/>
                </a:cubicBezTo>
                <a:cubicBezTo>
                  <a:pt x="509" y="290"/>
                  <a:pt x="509" y="290"/>
                  <a:pt x="509" y="290"/>
                </a:cubicBezTo>
                <a:cubicBezTo>
                  <a:pt x="509" y="290"/>
                  <a:pt x="509" y="290"/>
                  <a:pt x="509" y="297"/>
                </a:cubicBezTo>
                <a:cubicBezTo>
                  <a:pt x="509" y="297"/>
                  <a:pt x="509" y="297"/>
                  <a:pt x="502" y="297"/>
                </a:cubicBezTo>
                <a:lnTo>
                  <a:pt x="502" y="304"/>
                </a:lnTo>
                <a:cubicBezTo>
                  <a:pt x="495" y="304"/>
                  <a:pt x="495" y="304"/>
                  <a:pt x="495" y="304"/>
                </a:cubicBezTo>
                <a:lnTo>
                  <a:pt x="488" y="311"/>
                </a:lnTo>
                <a:cubicBezTo>
                  <a:pt x="481" y="311"/>
                  <a:pt x="481" y="311"/>
                  <a:pt x="481" y="311"/>
                </a:cubicBezTo>
                <a:cubicBezTo>
                  <a:pt x="481" y="311"/>
                  <a:pt x="481" y="311"/>
                  <a:pt x="481" y="318"/>
                </a:cubicBezTo>
                <a:lnTo>
                  <a:pt x="481" y="325"/>
                </a:lnTo>
                <a:cubicBezTo>
                  <a:pt x="481" y="325"/>
                  <a:pt x="481" y="325"/>
                  <a:pt x="481" y="332"/>
                </a:cubicBezTo>
                <a:cubicBezTo>
                  <a:pt x="481" y="332"/>
                  <a:pt x="481" y="332"/>
                  <a:pt x="474" y="332"/>
                </a:cubicBezTo>
                <a:cubicBezTo>
                  <a:pt x="474" y="325"/>
                  <a:pt x="474" y="325"/>
                  <a:pt x="466" y="325"/>
                </a:cubicBezTo>
                <a:cubicBezTo>
                  <a:pt x="466" y="325"/>
                  <a:pt x="466" y="325"/>
                  <a:pt x="466" y="318"/>
                </a:cubicBezTo>
                <a:lnTo>
                  <a:pt x="466" y="311"/>
                </a:lnTo>
                <a:cubicBezTo>
                  <a:pt x="466" y="311"/>
                  <a:pt x="466" y="304"/>
                  <a:pt x="459" y="304"/>
                </a:cubicBezTo>
                <a:cubicBezTo>
                  <a:pt x="459" y="297"/>
                  <a:pt x="459" y="297"/>
                  <a:pt x="459" y="297"/>
                </a:cubicBezTo>
                <a:cubicBezTo>
                  <a:pt x="466" y="297"/>
                  <a:pt x="459" y="297"/>
                  <a:pt x="459" y="297"/>
                </a:cubicBezTo>
                <a:cubicBezTo>
                  <a:pt x="452" y="297"/>
                  <a:pt x="452" y="297"/>
                  <a:pt x="452" y="297"/>
                </a:cubicBezTo>
                <a:cubicBezTo>
                  <a:pt x="452" y="297"/>
                  <a:pt x="452" y="297"/>
                  <a:pt x="452" y="290"/>
                </a:cubicBezTo>
                <a:cubicBezTo>
                  <a:pt x="452" y="297"/>
                  <a:pt x="452" y="290"/>
                  <a:pt x="452" y="290"/>
                </a:cubicBezTo>
                <a:cubicBezTo>
                  <a:pt x="445" y="290"/>
                  <a:pt x="445" y="290"/>
                  <a:pt x="445" y="290"/>
                </a:cubicBezTo>
                <a:cubicBezTo>
                  <a:pt x="445" y="283"/>
                  <a:pt x="445" y="283"/>
                  <a:pt x="445" y="283"/>
                </a:cubicBezTo>
                <a:cubicBezTo>
                  <a:pt x="445" y="283"/>
                  <a:pt x="438" y="290"/>
                  <a:pt x="438" y="283"/>
                </a:cubicBezTo>
                <a:lnTo>
                  <a:pt x="431" y="283"/>
                </a:lnTo>
                <a:cubicBezTo>
                  <a:pt x="431" y="290"/>
                  <a:pt x="431" y="290"/>
                  <a:pt x="431" y="290"/>
                </a:cubicBezTo>
                <a:lnTo>
                  <a:pt x="431" y="283"/>
                </a:lnTo>
                <a:cubicBezTo>
                  <a:pt x="424" y="283"/>
                  <a:pt x="424" y="283"/>
                  <a:pt x="424" y="283"/>
                </a:cubicBezTo>
                <a:cubicBezTo>
                  <a:pt x="417" y="283"/>
                  <a:pt x="417" y="283"/>
                  <a:pt x="417" y="283"/>
                </a:cubicBezTo>
                <a:lnTo>
                  <a:pt x="410" y="283"/>
                </a:lnTo>
                <a:cubicBezTo>
                  <a:pt x="410" y="283"/>
                  <a:pt x="403" y="283"/>
                  <a:pt x="403" y="276"/>
                </a:cubicBezTo>
                <a:cubicBezTo>
                  <a:pt x="403" y="276"/>
                  <a:pt x="403" y="276"/>
                  <a:pt x="403" y="269"/>
                </a:cubicBezTo>
                <a:cubicBezTo>
                  <a:pt x="396" y="269"/>
                  <a:pt x="396" y="269"/>
                  <a:pt x="396" y="269"/>
                </a:cubicBezTo>
                <a:cubicBezTo>
                  <a:pt x="396" y="269"/>
                  <a:pt x="396" y="269"/>
                  <a:pt x="396" y="276"/>
                </a:cubicBezTo>
                <a:cubicBezTo>
                  <a:pt x="396" y="276"/>
                  <a:pt x="396" y="276"/>
                  <a:pt x="396" y="283"/>
                </a:cubicBezTo>
                <a:cubicBezTo>
                  <a:pt x="396" y="283"/>
                  <a:pt x="396" y="283"/>
                  <a:pt x="403" y="283"/>
                </a:cubicBezTo>
                <a:cubicBezTo>
                  <a:pt x="403" y="283"/>
                  <a:pt x="403" y="283"/>
                  <a:pt x="396" y="283"/>
                </a:cubicBezTo>
                <a:lnTo>
                  <a:pt x="403" y="283"/>
                </a:lnTo>
                <a:cubicBezTo>
                  <a:pt x="396" y="283"/>
                  <a:pt x="396" y="283"/>
                  <a:pt x="403" y="283"/>
                </a:cubicBezTo>
                <a:lnTo>
                  <a:pt x="403" y="290"/>
                </a:lnTo>
                <a:cubicBezTo>
                  <a:pt x="403" y="283"/>
                  <a:pt x="403" y="283"/>
                  <a:pt x="403" y="283"/>
                </a:cubicBezTo>
                <a:lnTo>
                  <a:pt x="403" y="290"/>
                </a:lnTo>
                <a:cubicBezTo>
                  <a:pt x="410" y="290"/>
                  <a:pt x="410" y="290"/>
                  <a:pt x="410" y="290"/>
                </a:cubicBezTo>
                <a:cubicBezTo>
                  <a:pt x="417" y="283"/>
                  <a:pt x="417" y="283"/>
                  <a:pt x="417" y="283"/>
                </a:cubicBezTo>
                <a:lnTo>
                  <a:pt x="417" y="290"/>
                </a:lnTo>
                <a:lnTo>
                  <a:pt x="424" y="290"/>
                </a:lnTo>
                <a:cubicBezTo>
                  <a:pt x="424" y="290"/>
                  <a:pt x="424" y="290"/>
                  <a:pt x="424" y="297"/>
                </a:cubicBezTo>
                <a:cubicBezTo>
                  <a:pt x="424" y="304"/>
                  <a:pt x="424" y="304"/>
                  <a:pt x="424" y="304"/>
                </a:cubicBezTo>
                <a:cubicBezTo>
                  <a:pt x="417" y="304"/>
                  <a:pt x="417" y="304"/>
                  <a:pt x="417" y="304"/>
                </a:cubicBezTo>
                <a:lnTo>
                  <a:pt x="417" y="311"/>
                </a:lnTo>
                <a:cubicBezTo>
                  <a:pt x="410" y="311"/>
                  <a:pt x="410" y="311"/>
                  <a:pt x="410" y="311"/>
                </a:cubicBezTo>
                <a:lnTo>
                  <a:pt x="403" y="311"/>
                </a:lnTo>
                <a:cubicBezTo>
                  <a:pt x="403" y="318"/>
                  <a:pt x="403" y="318"/>
                  <a:pt x="396" y="318"/>
                </a:cubicBezTo>
                <a:lnTo>
                  <a:pt x="389" y="318"/>
                </a:lnTo>
                <a:cubicBezTo>
                  <a:pt x="382" y="325"/>
                  <a:pt x="382" y="325"/>
                  <a:pt x="382" y="318"/>
                </a:cubicBezTo>
                <a:cubicBezTo>
                  <a:pt x="382" y="318"/>
                  <a:pt x="382" y="318"/>
                  <a:pt x="382" y="311"/>
                </a:cubicBezTo>
                <a:cubicBezTo>
                  <a:pt x="382" y="311"/>
                  <a:pt x="375" y="311"/>
                  <a:pt x="375" y="304"/>
                </a:cubicBezTo>
                <a:cubicBezTo>
                  <a:pt x="375" y="304"/>
                  <a:pt x="375" y="304"/>
                  <a:pt x="368" y="297"/>
                </a:cubicBezTo>
                <a:cubicBezTo>
                  <a:pt x="368" y="297"/>
                  <a:pt x="368" y="297"/>
                  <a:pt x="368" y="290"/>
                </a:cubicBezTo>
                <a:cubicBezTo>
                  <a:pt x="368" y="283"/>
                  <a:pt x="361" y="283"/>
                  <a:pt x="361" y="283"/>
                </a:cubicBezTo>
                <a:cubicBezTo>
                  <a:pt x="361" y="276"/>
                  <a:pt x="361" y="276"/>
                  <a:pt x="361" y="276"/>
                </a:cubicBezTo>
                <a:cubicBezTo>
                  <a:pt x="361" y="269"/>
                  <a:pt x="353" y="269"/>
                  <a:pt x="353" y="269"/>
                </a:cubicBezTo>
                <a:cubicBezTo>
                  <a:pt x="353" y="269"/>
                  <a:pt x="353" y="269"/>
                  <a:pt x="361" y="262"/>
                </a:cubicBezTo>
                <a:cubicBezTo>
                  <a:pt x="361" y="254"/>
                  <a:pt x="361" y="254"/>
                  <a:pt x="361" y="254"/>
                </a:cubicBezTo>
                <a:cubicBezTo>
                  <a:pt x="361" y="254"/>
                  <a:pt x="361" y="254"/>
                  <a:pt x="353" y="254"/>
                </a:cubicBezTo>
                <a:cubicBezTo>
                  <a:pt x="353" y="254"/>
                  <a:pt x="353" y="254"/>
                  <a:pt x="346" y="254"/>
                </a:cubicBezTo>
                <a:cubicBezTo>
                  <a:pt x="346" y="254"/>
                  <a:pt x="346" y="247"/>
                  <a:pt x="346" y="254"/>
                </a:cubicBezTo>
                <a:cubicBezTo>
                  <a:pt x="346" y="254"/>
                  <a:pt x="346" y="254"/>
                  <a:pt x="339" y="254"/>
                </a:cubicBezTo>
                <a:cubicBezTo>
                  <a:pt x="339" y="247"/>
                  <a:pt x="339" y="247"/>
                  <a:pt x="339" y="247"/>
                </a:cubicBezTo>
                <a:cubicBezTo>
                  <a:pt x="332" y="247"/>
                  <a:pt x="332" y="247"/>
                  <a:pt x="332" y="247"/>
                </a:cubicBezTo>
                <a:cubicBezTo>
                  <a:pt x="339" y="247"/>
                  <a:pt x="339" y="247"/>
                  <a:pt x="332" y="247"/>
                </a:cubicBezTo>
                <a:lnTo>
                  <a:pt x="339" y="247"/>
                </a:lnTo>
                <a:lnTo>
                  <a:pt x="332" y="247"/>
                </a:lnTo>
                <a:cubicBezTo>
                  <a:pt x="332" y="240"/>
                  <a:pt x="332" y="240"/>
                  <a:pt x="332" y="240"/>
                </a:cubicBezTo>
                <a:cubicBezTo>
                  <a:pt x="332" y="240"/>
                  <a:pt x="332" y="240"/>
                  <a:pt x="339" y="240"/>
                </a:cubicBezTo>
                <a:cubicBezTo>
                  <a:pt x="332" y="240"/>
                  <a:pt x="332" y="240"/>
                  <a:pt x="332" y="240"/>
                </a:cubicBezTo>
                <a:lnTo>
                  <a:pt x="339" y="240"/>
                </a:lnTo>
                <a:lnTo>
                  <a:pt x="346" y="240"/>
                </a:lnTo>
                <a:cubicBezTo>
                  <a:pt x="346" y="240"/>
                  <a:pt x="346" y="240"/>
                  <a:pt x="339" y="240"/>
                </a:cubicBezTo>
                <a:cubicBezTo>
                  <a:pt x="339" y="240"/>
                  <a:pt x="339" y="240"/>
                  <a:pt x="339" y="233"/>
                </a:cubicBezTo>
                <a:lnTo>
                  <a:pt x="346" y="240"/>
                </a:lnTo>
                <a:lnTo>
                  <a:pt x="346" y="233"/>
                </a:lnTo>
                <a:cubicBezTo>
                  <a:pt x="346" y="240"/>
                  <a:pt x="346" y="240"/>
                  <a:pt x="346" y="240"/>
                </a:cubicBezTo>
                <a:cubicBezTo>
                  <a:pt x="346" y="233"/>
                  <a:pt x="346" y="233"/>
                  <a:pt x="346" y="233"/>
                </a:cubicBezTo>
                <a:lnTo>
                  <a:pt x="353" y="233"/>
                </a:lnTo>
                <a:cubicBezTo>
                  <a:pt x="353" y="233"/>
                  <a:pt x="353" y="233"/>
                  <a:pt x="361" y="233"/>
                </a:cubicBezTo>
                <a:cubicBezTo>
                  <a:pt x="361" y="233"/>
                  <a:pt x="361" y="240"/>
                  <a:pt x="368" y="240"/>
                </a:cubicBezTo>
                <a:lnTo>
                  <a:pt x="375" y="240"/>
                </a:lnTo>
                <a:lnTo>
                  <a:pt x="375" y="233"/>
                </a:lnTo>
                <a:cubicBezTo>
                  <a:pt x="375" y="226"/>
                  <a:pt x="375" y="226"/>
                  <a:pt x="375" y="226"/>
                </a:cubicBezTo>
                <a:lnTo>
                  <a:pt x="368" y="226"/>
                </a:lnTo>
                <a:lnTo>
                  <a:pt x="361" y="226"/>
                </a:lnTo>
                <a:cubicBezTo>
                  <a:pt x="361" y="226"/>
                  <a:pt x="368" y="226"/>
                  <a:pt x="368" y="219"/>
                </a:cubicBezTo>
                <a:cubicBezTo>
                  <a:pt x="368" y="219"/>
                  <a:pt x="368" y="219"/>
                  <a:pt x="361" y="219"/>
                </a:cubicBezTo>
                <a:cubicBezTo>
                  <a:pt x="353" y="219"/>
                  <a:pt x="353" y="219"/>
                  <a:pt x="353" y="219"/>
                </a:cubicBezTo>
                <a:cubicBezTo>
                  <a:pt x="353" y="219"/>
                  <a:pt x="361" y="219"/>
                  <a:pt x="361" y="226"/>
                </a:cubicBezTo>
                <a:cubicBezTo>
                  <a:pt x="361" y="226"/>
                  <a:pt x="361" y="226"/>
                  <a:pt x="353" y="226"/>
                </a:cubicBezTo>
                <a:cubicBezTo>
                  <a:pt x="353" y="219"/>
                  <a:pt x="353" y="219"/>
                  <a:pt x="353" y="219"/>
                </a:cubicBezTo>
                <a:cubicBezTo>
                  <a:pt x="353" y="219"/>
                  <a:pt x="353" y="219"/>
                  <a:pt x="346" y="219"/>
                </a:cubicBezTo>
                <a:cubicBezTo>
                  <a:pt x="346" y="219"/>
                  <a:pt x="346" y="219"/>
                  <a:pt x="353" y="219"/>
                </a:cubicBezTo>
                <a:cubicBezTo>
                  <a:pt x="346" y="219"/>
                  <a:pt x="346" y="219"/>
                  <a:pt x="346" y="219"/>
                </a:cubicBezTo>
                <a:cubicBezTo>
                  <a:pt x="346" y="219"/>
                  <a:pt x="339" y="219"/>
                  <a:pt x="346" y="219"/>
                </a:cubicBezTo>
                <a:cubicBezTo>
                  <a:pt x="346" y="226"/>
                  <a:pt x="346" y="226"/>
                  <a:pt x="346" y="226"/>
                </a:cubicBezTo>
                <a:cubicBezTo>
                  <a:pt x="346" y="226"/>
                  <a:pt x="346" y="226"/>
                  <a:pt x="339" y="226"/>
                </a:cubicBezTo>
                <a:cubicBezTo>
                  <a:pt x="339" y="226"/>
                  <a:pt x="339" y="226"/>
                  <a:pt x="339" y="233"/>
                </a:cubicBezTo>
                <a:cubicBezTo>
                  <a:pt x="339" y="240"/>
                  <a:pt x="339" y="240"/>
                  <a:pt x="339" y="240"/>
                </a:cubicBezTo>
                <a:lnTo>
                  <a:pt x="332" y="240"/>
                </a:lnTo>
                <a:cubicBezTo>
                  <a:pt x="332" y="240"/>
                  <a:pt x="332" y="240"/>
                  <a:pt x="325" y="240"/>
                </a:cubicBezTo>
                <a:cubicBezTo>
                  <a:pt x="325" y="240"/>
                  <a:pt x="325" y="240"/>
                  <a:pt x="325" y="247"/>
                </a:cubicBezTo>
                <a:cubicBezTo>
                  <a:pt x="325" y="247"/>
                  <a:pt x="325" y="247"/>
                  <a:pt x="325" y="254"/>
                </a:cubicBezTo>
                <a:lnTo>
                  <a:pt x="325" y="247"/>
                </a:lnTo>
                <a:cubicBezTo>
                  <a:pt x="325" y="247"/>
                  <a:pt x="325" y="247"/>
                  <a:pt x="318" y="254"/>
                </a:cubicBezTo>
                <a:cubicBezTo>
                  <a:pt x="318" y="247"/>
                  <a:pt x="318" y="247"/>
                  <a:pt x="318" y="247"/>
                </a:cubicBezTo>
                <a:lnTo>
                  <a:pt x="325" y="247"/>
                </a:lnTo>
                <a:lnTo>
                  <a:pt x="318" y="247"/>
                </a:lnTo>
                <a:cubicBezTo>
                  <a:pt x="318" y="247"/>
                  <a:pt x="318" y="247"/>
                  <a:pt x="318" y="240"/>
                </a:cubicBezTo>
                <a:cubicBezTo>
                  <a:pt x="318" y="247"/>
                  <a:pt x="318" y="240"/>
                  <a:pt x="318" y="240"/>
                </a:cubicBezTo>
                <a:lnTo>
                  <a:pt x="318" y="233"/>
                </a:lnTo>
                <a:cubicBezTo>
                  <a:pt x="318" y="233"/>
                  <a:pt x="318" y="233"/>
                  <a:pt x="311" y="233"/>
                </a:cubicBezTo>
                <a:lnTo>
                  <a:pt x="304" y="226"/>
                </a:lnTo>
                <a:cubicBezTo>
                  <a:pt x="297" y="226"/>
                  <a:pt x="297" y="226"/>
                  <a:pt x="297" y="226"/>
                </a:cubicBezTo>
                <a:lnTo>
                  <a:pt x="297" y="219"/>
                </a:lnTo>
                <a:lnTo>
                  <a:pt x="297" y="226"/>
                </a:lnTo>
                <a:cubicBezTo>
                  <a:pt x="297" y="233"/>
                  <a:pt x="297" y="233"/>
                  <a:pt x="297" y="233"/>
                </a:cubicBezTo>
                <a:lnTo>
                  <a:pt x="304" y="233"/>
                </a:lnTo>
                <a:cubicBezTo>
                  <a:pt x="311" y="240"/>
                  <a:pt x="311" y="240"/>
                  <a:pt x="311" y="240"/>
                </a:cubicBezTo>
                <a:lnTo>
                  <a:pt x="304" y="240"/>
                </a:lnTo>
                <a:cubicBezTo>
                  <a:pt x="311" y="240"/>
                  <a:pt x="311" y="240"/>
                  <a:pt x="311" y="240"/>
                </a:cubicBezTo>
                <a:cubicBezTo>
                  <a:pt x="311" y="240"/>
                  <a:pt x="311" y="240"/>
                  <a:pt x="311" y="247"/>
                </a:cubicBezTo>
                <a:cubicBezTo>
                  <a:pt x="311" y="247"/>
                  <a:pt x="311" y="247"/>
                  <a:pt x="304" y="247"/>
                </a:cubicBezTo>
                <a:lnTo>
                  <a:pt x="304" y="240"/>
                </a:lnTo>
                <a:cubicBezTo>
                  <a:pt x="304" y="240"/>
                  <a:pt x="304" y="240"/>
                  <a:pt x="297" y="240"/>
                </a:cubicBezTo>
                <a:cubicBezTo>
                  <a:pt x="297" y="233"/>
                  <a:pt x="297" y="240"/>
                  <a:pt x="297" y="233"/>
                </a:cubicBezTo>
                <a:cubicBezTo>
                  <a:pt x="297" y="233"/>
                  <a:pt x="297" y="233"/>
                  <a:pt x="290" y="233"/>
                </a:cubicBezTo>
                <a:lnTo>
                  <a:pt x="290" y="226"/>
                </a:lnTo>
                <a:lnTo>
                  <a:pt x="283" y="226"/>
                </a:lnTo>
                <a:cubicBezTo>
                  <a:pt x="283" y="226"/>
                  <a:pt x="283" y="233"/>
                  <a:pt x="276" y="233"/>
                </a:cubicBezTo>
                <a:cubicBezTo>
                  <a:pt x="276" y="226"/>
                  <a:pt x="276" y="233"/>
                  <a:pt x="276" y="233"/>
                </a:cubicBezTo>
                <a:cubicBezTo>
                  <a:pt x="276" y="233"/>
                  <a:pt x="276" y="226"/>
                  <a:pt x="269" y="233"/>
                </a:cubicBezTo>
                <a:cubicBezTo>
                  <a:pt x="269" y="240"/>
                  <a:pt x="262" y="233"/>
                  <a:pt x="262" y="240"/>
                </a:cubicBezTo>
                <a:cubicBezTo>
                  <a:pt x="262" y="240"/>
                  <a:pt x="262" y="240"/>
                  <a:pt x="262" y="247"/>
                </a:cubicBezTo>
                <a:lnTo>
                  <a:pt x="255" y="247"/>
                </a:lnTo>
                <a:cubicBezTo>
                  <a:pt x="255" y="247"/>
                  <a:pt x="255" y="247"/>
                  <a:pt x="255" y="254"/>
                </a:cubicBezTo>
                <a:lnTo>
                  <a:pt x="248" y="254"/>
                </a:lnTo>
                <a:cubicBezTo>
                  <a:pt x="248" y="254"/>
                  <a:pt x="248" y="254"/>
                  <a:pt x="240" y="254"/>
                </a:cubicBezTo>
                <a:cubicBezTo>
                  <a:pt x="240" y="247"/>
                  <a:pt x="240" y="247"/>
                  <a:pt x="240" y="247"/>
                </a:cubicBezTo>
                <a:cubicBezTo>
                  <a:pt x="233" y="247"/>
                  <a:pt x="240" y="247"/>
                  <a:pt x="240" y="247"/>
                </a:cubicBezTo>
                <a:lnTo>
                  <a:pt x="233" y="247"/>
                </a:lnTo>
                <a:cubicBezTo>
                  <a:pt x="233" y="247"/>
                  <a:pt x="233" y="247"/>
                  <a:pt x="240" y="247"/>
                </a:cubicBezTo>
                <a:cubicBezTo>
                  <a:pt x="240" y="247"/>
                  <a:pt x="240" y="247"/>
                  <a:pt x="233" y="247"/>
                </a:cubicBezTo>
                <a:lnTo>
                  <a:pt x="233" y="240"/>
                </a:lnTo>
                <a:cubicBezTo>
                  <a:pt x="240" y="240"/>
                  <a:pt x="240" y="240"/>
                  <a:pt x="240" y="233"/>
                </a:cubicBezTo>
                <a:cubicBezTo>
                  <a:pt x="240" y="233"/>
                  <a:pt x="240" y="233"/>
                  <a:pt x="233" y="233"/>
                </a:cubicBezTo>
                <a:lnTo>
                  <a:pt x="240" y="233"/>
                </a:lnTo>
                <a:cubicBezTo>
                  <a:pt x="240" y="226"/>
                  <a:pt x="240" y="226"/>
                  <a:pt x="240" y="226"/>
                </a:cubicBezTo>
                <a:lnTo>
                  <a:pt x="248" y="226"/>
                </a:lnTo>
                <a:cubicBezTo>
                  <a:pt x="248" y="226"/>
                  <a:pt x="255" y="233"/>
                  <a:pt x="255" y="226"/>
                </a:cubicBezTo>
                <a:lnTo>
                  <a:pt x="255" y="233"/>
                </a:lnTo>
                <a:cubicBezTo>
                  <a:pt x="255" y="226"/>
                  <a:pt x="255" y="226"/>
                  <a:pt x="255" y="226"/>
                </a:cubicBezTo>
                <a:cubicBezTo>
                  <a:pt x="262" y="226"/>
                  <a:pt x="262" y="226"/>
                  <a:pt x="262" y="226"/>
                </a:cubicBezTo>
                <a:lnTo>
                  <a:pt x="255" y="226"/>
                </a:lnTo>
                <a:cubicBezTo>
                  <a:pt x="255" y="226"/>
                  <a:pt x="255" y="226"/>
                  <a:pt x="262" y="219"/>
                </a:cubicBezTo>
                <a:cubicBezTo>
                  <a:pt x="262" y="226"/>
                  <a:pt x="262" y="226"/>
                  <a:pt x="262" y="226"/>
                </a:cubicBezTo>
                <a:lnTo>
                  <a:pt x="262" y="219"/>
                </a:lnTo>
                <a:cubicBezTo>
                  <a:pt x="255" y="219"/>
                  <a:pt x="262" y="219"/>
                  <a:pt x="255" y="219"/>
                </a:cubicBezTo>
                <a:cubicBezTo>
                  <a:pt x="255" y="212"/>
                  <a:pt x="255" y="212"/>
                  <a:pt x="255" y="212"/>
                </a:cubicBezTo>
                <a:lnTo>
                  <a:pt x="255" y="219"/>
                </a:lnTo>
                <a:cubicBezTo>
                  <a:pt x="255" y="212"/>
                  <a:pt x="255" y="212"/>
                  <a:pt x="248" y="212"/>
                </a:cubicBezTo>
                <a:lnTo>
                  <a:pt x="255" y="212"/>
                </a:lnTo>
                <a:cubicBezTo>
                  <a:pt x="255" y="212"/>
                  <a:pt x="255" y="212"/>
                  <a:pt x="255" y="205"/>
                </a:cubicBezTo>
                <a:cubicBezTo>
                  <a:pt x="255" y="205"/>
                  <a:pt x="255" y="205"/>
                  <a:pt x="262" y="205"/>
                </a:cubicBezTo>
                <a:lnTo>
                  <a:pt x="262" y="212"/>
                </a:lnTo>
                <a:cubicBezTo>
                  <a:pt x="262" y="205"/>
                  <a:pt x="262" y="212"/>
                  <a:pt x="262" y="212"/>
                </a:cubicBezTo>
                <a:cubicBezTo>
                  <a:pt x="262" y="205"/>
                  <a:pt x="262" y="205"/>
                  <a:pt x="262" y="205"/>
                </a:cubicBezTo>
                <a:cubicBezTo>
                  <a:pt x="262" y="205"/>
                  <a:pt x="262" y="205"/>
                  <a:pt x="269" y="205"/>
                </a:cubicBezTo>
                <a:cubicBezTo>
                  <a:pt x="269" y="198"/>
                  <a:pt x="269" y="198"/>
                  <a:pt x="269" y="198"/>
                </a:cubicBezTo>
                <a:lnTo>
                  <a:pt x="276" y="198"/>
                </a:lnTo>
                <a:cubicBezTo>
                  <a:pt x="276" y="198"/>
                  <a:pt x="276" y="191"/>
                  <a:pt x="283" y="198"/>
                </a:cubicBezTo>
                <a:cubicBezTo>
                  <a:pt x="283" y="198"/>
                  <a:pt x="283" y="198"/>
                  <a:pt x="283" y="191"/>
                </a:cubicBezTo>
                <a:cubicBezTo>
                  <a:pt x="283" y="191"/>
                  <a:pt x="283" y="191"/>
                  <a:pt x="283" y="198"/>
                </a:cubicBezTo>
                <a:cubicBezTo>
                  <a:pt x="283" y="198"/>
                  <a:pt x="283" y="198"/>
                  <a:pt x="283" y="191"/>
                </a:cubicBezTo>
                <a:cubicBezTo>
                  <a:pt x="283" y="191"/>
                  <a:pt x="283" y="191"/>
                  <a:pt x="290" y="191"/>
                </a:cubicBezTo>
                <a:lnTo>
                  <a:pt x="283" y="191"/>
                </a:lnTo>
                <a:cubicBezTo>
                  <a:pt x="283" y="191"/>
                  <a:pt x="283" y="191"/>
                  <a:pt x="283" y="184"/>
                </a:cubicBezTo>
                <a:cubicBezTo>
                  <a:pt x="283" y="184"/>
                  <a:pt x="283" y="184"/>
                  <a:pt x="290" y="184"/>
                </a:cubicBezTo>
                <a:lnTo>
                  <a:pt x="290" y="191"/>
                </a:lnTo>
                <a:lnTo>
                  <a:pt x="297" y="191"/>
                </a:lnTo>
                <a:lnTo>
                  <a:pt x="304" y="191"/>
                </a:lnTo>
                <a:cubicBezTo>
                  <a:pt x="304" y="191"/>
                  <a:pt x="304" y="191"/>
                  <a:pt x="311" y="191"/>
                </a:cubicBezTo>
                <a:lnTo>
                  <a:pt x="318" y="191"/>
                </a:lnTo>
                <a:cubicBezTo>
                  <a:pt x="318" y="184"/>
                  <a:pt x="318" y="191"/>
                  <a:pt x="318" y="184"/>
                </a:cubicBezTo>
                <a:lnTo>
                  <a:pt x="318" y="177"/>
                </a:lnTo>
                <a:cubicBezTo>
                  <a:pt x="325" y="177"/>
                  <a:pt x="325" y="177"/>
                  <a:pt x="325" y="177"/>
                </a:cubicBezTo>
                <a:cubicBezTo>
                  <a:pt x="325" y="177"/>
                  <a:pt x="325" y="177"/>
                  <a:pt x="325" y="184"/>
                </a:cubicBezTo>
                <a:cubicBezTo>
                  <a:pt x="325" y="184"/>
                  <a:pt x="325" y="184"/>
                  <a:pt x="325" y="177"/>
                </a:cubicBezTo>
                <a:cubicBezTo>
                  <a:pt x="325" y="177"/>
                  <a:pt x="325" y="177"/>
                  <a:pt x="332" y="177"/>
                </a:cubicBezTo>
                <a:lnTo>
                  <a:pt x="325" y="177"/>
                </a:lnTo>
                <a:cubicBezTo>
                  <a:pt x="325" y="177"/>
                  <a:pt x="325" y="177"/>
                  <a:pt x="325" y="170"/>
                </a:cubicBezTo>
                <a:cubicBezTo>
                  <a:pt x="332" y="170"/>
                  <a:pt x="332" y="170"/>
                  <a:pt x="332" y="170"/>
                </a:cubicBezTo>
                <a:lnTo>
                  <a:pt x="339" y="170"/>
                </a:lnTo>
                <a:lnTo>
                  <a:pt x="346" y="170"/>
                </a:lnTo>
                <a:lnTo>
                  <a:pt x="339" y="170"/>
                </a:lnTo>
                <a:lnTo>
                  <a:pt x="339" y="163"/>
                </a:lnTo>
                <a:lnTo>
                  <a:pt x="339" y="170"/>
                </a:lnTo>
                <a:cubicBezTo>
                  <a:pt x="339" y="170"/>
                  <a:pt x="339" y="170"/>
                  <a:pt x="332" y="170"/>
                </a:cubicBezTo>
                <a:cubicBezTo>
                  <a:pt x="325" y="170"/>
                  <a:pt x="325" y="170"/>
                  <a:pt x="325" y="170"/>
                </a:cubicBezTo>
                <a:cubicBezTo>
                  <a:pt x="318" y="170"/>
                  <a:pt x="318" y="163"/>
                  <a:pt x="318" y="163"/>
                </a:cubicBezTo>
                <a:cubicBezTo>
                  <a:pt x="318" y="163"/>
                  <a:pt x="318" y="163"/>
                  <a:pt x="318" y="156"/>
                </a:cubicBezTo>
                <a:lnTo>
                  <a:pt x="325" y="156"/>
                </a:lnTo>
                <a:lnTo>
                  <a:pt x="332" y="149"/>
                </a:lnTo>
                <a:cubicBezTo>
                  <a:pt x="332" y="141"/>
                  <a:pt x="332" y="141"/>
                  <a:pt x="332" y="141"/>
                </a:cubicBezTo>
                <a:cubicBezTo>
                  <a:pt x="332" y="141"/>
                  <a:pt x="332" y="141"/>
                  <a:pt x="325" y="141"/>
                </a:cubicBezTo>
                <a:cubicBezTo>
                  <a:pt x="325" y="141"/>
                  <a:pt x="325" y="141"/>
                  <a:pt x="325" y="149"/>
                </a:cubicBezTo>
                <a:cubicBezTo>
                  <a:pt x="318" y="149"/>
                  <a:pt x="318" y="149"/>
                  <a:pt x="318" y="149"/>
                </a:cubicBezTo>
                <a:cubicBezTo>
                  <a:pt x="318" y="149"/>
                  <a:pt x="318" y="149"/>
                  <a:pt x="318" y="156"/>
                </a:cubicBezTo>
                <a:cubicBezTo>
                  <a:pt x="311" y="156"/>
                  <a:pt x="311" y="156"/>
                  <a:pt x="311" y="156"/>
                </a:cubicBezTo>
                <a:cubicBezTo>
                  <a:pt x="311" y="163"/>
                  <a:pt x="311" y="163"/>
                  <a:pt x="311" y="163"/>
                </a:cubicBezTo>
                <a:cubicBezTo>
                  <a:pt x="311" y="170"/>
                  <a:pt x="311" y="170"/>
                  <a:pt x="311" y="170"/>
                </a:cubicBezTo>
                <a:lnTo>
                  <a:pt x="304" y="170"/>
                </a:lnTo>
                <a:cubicBezTo>
                  <a:pt x="311" y="170"/>
                  <a:pt x="311" y="170"/>
                  <a:pt x="311" y="170"/>
                </a:cubicBezTo>
                <a:lnTo>
                  <a:pt x="311" y="177"/>
                </a:lnTo>
                <a:lnTo>
                  <a:pt x="304" y="177"/>
                </a:lnTo>
                <a:lnTo>
                  <a:pt x="311" y="177"/>
                </a:lnTo>
                <a:cubicBezTo>
                  <a:pt x="304" y="177"/>
                  <a:pt x="304" y="177"/>
                  <a:pt x="304" y="177"/>
                </a:cubicBezTo>
                <a:cubicBezTo>
                  <a:pt x="304" y="184"/>
                  <a:pt x="304" y="184"/>
                  <a:pt x="304" y="184"/>
                </a:cubicBezTo>
                <a:cubicBezTo>
                  <a:pt x="304" y="184"/>
                  <a:pt x="304" y="184"/>
                  <a:pt x="297" y="184"/>
                </a:cubicBezTo>
                <a:cubicBezTo>
                  <a:pt x="297" y="184"/>
                  <a:pt x="297" y="184"/>
                  <a:pt x="297" y="177"/>
                </a:cubicBezTo>
                <a:cubicBezTo>
                  <a:pt x="297" y="177"/>
                  <a:pt x="297" y="177"/>
                  <a:pt x="290" y="177"/>
                </a:cubicBezTo>
                <a:cubicBezTo>
                  <a:pt x="290" y="177"/>
                  <a:pt x="290" y="177"/>
                  <a:pt x="290" y="170"/>
                </a:cubicBezTo>
                <a:lnTo>
                  <a:pt x="290" y="177"/>
                </a:lnTo>
                <a:cubicBezTo>
                  <a:pt x="283" y="177"/>
                  <a:pt x="283" y="177"/>
                  <a:pt x="283" y="177"/>
                </a:cubicBezTo>
                <a:cubicBezTo>
                  <a:pt x="276" y="177"/>
                  <a:pt x="276" y="177"/>
                  <a:pt x="276" y="177"/>
                </a:cubicBezTo>
                <a:lnTo>
                  <a:pt x="276" y="170"/>
                </a:lnTo>
                <a:cubicBezTo>
                  <a:pt x="276" y="170"/>
                  <a:pt x="276" y="170"/>
                  <a:pt x="276" y="177"/>
                </a:cubicBezTo>
                <a:cubicBezTo>
                  <a:pt x="276" y="170"/>
                  <a:pt x="276" y="170"/>
                  <a:pt x="276" y="170"/>
                </a:cubicBezTo>
                <a:lnTo>
                  <a:pt x="276" y="163"/>
                </a:lnTo>
                <a:cubicBezTo>
                  <a:pt x="276" y="170"/>
                  <a:pt x="276" y="163"/>
                  <a:pt x="276" y="163"/>
                </a:cubicBezTo>
                <a:lnTo>
                  <a:pt x="276" y="156"/>
                </a:lnTo>
                <a:cubicBezTo>
                  <a:pt x="283" y="156"/>
                  <a:pt x="283" y="156"/>
                  <a:pt x="283" y="156"/>
                </a:cubicBezTo>
                <a:cubicBezTo>
                  <a:pt x="283" y="156"/>
                  <a:pt x="283" y="156"/>
                  <a:pt x="290" y="156"/>
                </a:cubicBezTo>
                <a:cubicBezTo>
                  <a:pt x="290" y="156"/>
                  <a:pt x="290" y="156"/>
                  <a:pt x="290" y="149"/>
                </a:cubicBezTo>
                <a:cubicBezTo>
                  <a:pt x="297" y="149"/>
                  <a:pt x="297" y="149"/>
                  <a:pt x="297" y="149"/>
                </a:cubicBezTo>
                <a:cubicBezTo>
                  <a:pt x="297" y="141"/>
                  <a:pt x="297" y="141"/>
                  <a:pt x="297" y="141"/>
                </a:cubicBezTo>
                <a:cubicBezTo>
                  <a:pt x="297" y="134"/>
                  <a:pt x="304" y="134"/>
                  <a:pt x="304" y="134"/>
                </a:cubicBezTo>
                <a:cubicBezTo>
                  <a:pt x="311" y="134"/>
                  <a:pt x="311" y="134"/>
                  <a:pt x="311" y="134"/>
                </a:cubicBezTo>
                <a:cubicBezTo>
                  <a:pt x="311" y="134"/>
                  <a:pt x="311" y="134"/>
                  <a:pt x="311" y="127"/>
                </a:cubicBezTo>
                <a:cubicBezTo>
                  <a:pt x="311" y="127"/>
                  <a:pt x="311" y="127"/>
                  <a:pt x="318" y="127"/>
                </a:cubicBezTo>
                <a:cubicBezTo>
                  <a:pt x="318" y="127"/>
                  <a:pt x="318" y="127"/>
                  <a:pt x="318" y="120"/>
                </a:cubicBezTo>
                <a:cubicBezTo>
                  <a:pt x="318" y="127"/>
                  <a:pt x="318" y="127"/>
                  <a:pt x="325" y="127"/>
                </a:cubicBezTo>
                <a:cubicBezTo>
                  <a:pt x="325" y="120"/>
                  <a:pt x="325" y="120"/>
                  <a:pt x="325" y="120"/>
                </a:cubicBezTo>
                <a:cubicBezTo>
                  <a:pt x="332" y="120"/>
                  <a:pt x="332" y="120"/>
                  <a:pt x="332" y="120"/>
                </a:cubicBezTo>
                <a:cubicBezTo>
                  <a:pt x="339" y="120"/>
                  <a:pt x="339" y="120"/>
                  <a:pt x="339" y="120"/>
                </a:cubicBezTo>
                <a:cubicBezTo>
                  <a:pt x="339" y="120"/>
                  <a:pt x="339" y="120"/>
                  <a:pt x="346" y="120"/>
                </a:cubicBezTo>
                <a:cubicBezTo>
                  <a:pt x="346" y="120"/>
                  <a:pt x="346" y="120"/>
                  <a:pt x="339" y="120"/>
                </a:cubicBezTo>
                <a:cubicBezTo>
                  <a:pt x="339" y="127"/>
                  <a:pt x="339" y="127"/>
                  <a:pt x="346" y="127"/>
                </a:cubicBezTo>
                <a:cubicBezTo>
                  <a:pt x="346" y="127"/>
                  <a:pt x="346" y="127"/>
                  <a:pt x="353" y="127"/>
                </a:cubicBezTo>
                <a:lnTo>
                  <a:pt x="361" y="127"/>
                </a:lnTo>
                <a:cubicBezTo>
                  <a:pt x="361" y="127"/>
                  <a:pt x="361" y="127"/>
                  <a:pt x="368" y="127"/>
                </a:cubicBezTo>
                <a:lnTo>
                  <a:pt x="368" y="134"/>
                </a:lnTo>
                <a:cubicBezTo>
                  <a:pt x="368" y="134"/>
                  <a:pt x="368" y="134"/>
                  <a:pt x="375" y="134"/>
                </a:cubicBezTo>
                <a:cubicBezTo>
                  <a:pt x="375" y="141"/>
                  <a:pt x="375" y="141"/>
                  <a:pt x="375" y="141"/>
                </a:cubicBezTo>
                <a:cubicBezTo>
                  <a:pt x="368" y="141"/>
                  <a:pt x="361" y="141"/>
                  <a:pt x="353" y="141"/>
                </a:cubicBezTo>
                <a:lnTo>
                  <a:pt x="353" y="134"/>
                </a:lnTo>
                <a:cubicBezTo>
                  <a:pt x="353" y="141"/>
                  <a:pt x="353" y="141"/>
                  <a:pt x="353" y="141"/>
                </a:cubicBezTo>
                <a:cubicBezTo>
                  <a:pt x="361" y="141"/>
                  <a:pt x="361" y="141"/>
                  <a:pt x="353" y="141"/>
                </a:cubicBezTo>
                <a:cubicBezTo>
                  <a:pt x="353" y="149"/>
                  <a:pt x="361" y="149"/>
                  <a:pt x="361" y="149"/>
                </a:cubicBezTo>
                <a:cubicBezTo>
                  <a:pt x="368" y="156"/>
                  <a:pt x="368" y="156"/>
                  <a:pt x="368" y="149"/>
                </a:cubicBezTo>
                <a:cubicBezTo>
                  <a:pt x="361" y="149"/>
                  <a:pt x="361" y="149"/>
                  <a:pt x="361" y="149"/>
                </a:cubicBezTo>
                <a:cubicBezTo>
                  <a:pt x="368" y="149"/>
                  <a:pt x="368" y="149"/>
                  <a:pt x="368" y="149"/>
                </a:cubicBezTo>
                <a:cubicBezTo>
                  <a:pt x="368" y="149"/>
                  <a:pt x="368" y="149"/>
                  <a:pt x="375" y="149"/>
                </a:cubicBezTo>
                <a:cubicBezTo>
                  <a:pt x="375" y="149"/>
                  <a:pt x="375" y="149"/>
                  <a:pt x="375" y="141"/>
                </a:cubicBezTo>
                <a:cubicBezTo>
                  <a:pt x="382" y="141"/>
                  <a:pt x="382" y="141"/>
                  <a:pt x="382" y="141"/>
                </a:cubicBezTo>
                <a:cubicBezTo>
                  <a:pt x="382" y="141"/>
                  <a:pt x="382" y="141"/>
                  <a:pt x="382" y="134"/>
                </a:cubicBezTo>
                <a:cubicBezTo>
                  <a:pt x="382" y="134"/>
                  <a:pt x="382" y="134"/>
                  <a:pt x="382" y="127"/>
                </a:cubicBezTo>
                <a:lnTo>
                  <a:pt x="382" y="134"/>
                </a:lnTo>
                <a:cubicBezTo>
                  <a:pt x="382" y="134"/>
                  <a:pt x="389" y="134"/>
                  <a:pt x="389" y="127"/>
                </a:cubicBezTo>
                <a:cubicBezTo>
                  <a:pt x="389" y="134"/>
                  <a:pt x="389" y="134"/>
                  <a:pt x="389" y="134"/>
                </a:cubicBezTo>
                <a:cubicBezTo>
                  <a:pt x="389" y="134"/>
                  <a:pt x="389" y="134"/>
                  <a:pt x="382" y="134"/>
                </a:cubicBezTo>
                <a:cubicBezTo>
                  <a:pt x="389" y="134"/>
                  <a:pt x="389" y="141"/>
                  <a:pt x="389" y="141"/>
                </a:cubicBezTo>
                <a:cubicBezTo>
                  <a:pt x="389" y="141"/>
                  <a:pt x="389" y="141"/>
                  <a:pt x="396" y="141"/>
                </a:cubicBezTo>
                <a:cubicBezTo>
                  <a:pt x="396" y="134"/>
                  <a:pt x="396" y="134"/>
                  <a:pt x="396" y="134"/>
                </a:cubicBezTo>
                <a:lnTo>
                  <a:pt x="403" y="134"/>
                </a:lnTo>
                <a:cubicBezTo>
                  <a:pt x="403" y="134"/>
                  <a:pt x="403" y="134"/>
                  <a:pt x="403" y="127"/>
                </a:cubicBezTo>
                <a:lnTo>
                  <a:pt x="403" y="134"/>
                </a:lnTo>
                <a:cubicBezTo>
                  <a:pt x="410" y="134"/>
                  <a:pt x="403" y="127"/>
                  <a:pt x="410" y="127"/>
                </a:cubicBezTo>
                <a:cubicBezTo>
                  <a:pt x="410" y="127"/>
                  <a:pt x="410" y="127"/>
                  <a:pt x="410" y="134"/>
                </a:cubicBezTo>
                <a:cubicBezTo>
                  <a:pt x="410" y="134"/>
                  <a:pt x="410" y="134"/>
                  <a:pt x="417" y="127"/>
                </a:cubicBezTo>
                <a:cubicBezTo>
                  <a:pt x="417" y="127"/>
                  <a:pt x="417" y="134"/>
                  <a:pt x="417" y="127"/>
                </a:cubicBezTo>
                <a:cubicBezTo>
                  <a:pt x="417" y="127"/>
                  <a:pt x="417" y="127"/>
                  <a:pt x="424" y="127"/>
                </a:cubicBezTo>
                <a:cubicBezTo>
                  <a:pt x="424" y="134"/>
                  <a:pt x="424" y="134"/>
                  <a:pt x="424" y="134"/>
                </a:cubicBezTo>
                <a:lnTo>
                  <a:pt x="424" y="127"/>
                </a:lnTo>
                <a:cubicBezTo>
                  <a:pt x="431" y="127"/>
                  <a:pt x="431" y="127"/>
                  <a:pt x="431" y="127"/>
                </a:cubicBezTo>
                <a:cubicBezTo>
                  <a:pt x="431" y="127"/>
                  <a:pt x="431" y="127"/>
                  <a:pt x="438" y="127"/>
                </a:cubicBezTo>
                <a:cubicBezTo>
                  <a:pt x="438" y="127"/>
                  <a:pt x="445" y="127"/>
                  <a:pt x="452" y="134"/>
                </a:cubicBezTo>
                <a:lnTo>
                  <a:pt x="452" y="127"/>
                </a:lnTo>
                <a:cubicBezTo>
                  <a:pt x="445" y="127"/>
                  <a:pt x="452" y="127"/>
                  <a:pt x="445" y="127"/>
                </a:cubicBezTo>
                <a:cubicBezTo>
                  <a:pt x="445" y="120"/>
                  <a:pt x="445" y="120"/>
                  <a:pt x="445" y="120"/>
                </a:cubicBezTo>
                <a:cubicBezTo>
                  <a:pt x="445" y="120"/>
                  <a:pt x="445" y="113"/>
                  <a:pt x="452" y="113"/>
                </a:cubicBezTo>
                <a:cubicBezTo>
                  <a:pt x="445" y="106"/>
                  <a:pt x="438" y="99"/>
                  <a:pt x="431" y="99"/>
                </a:cubicBezTo>
                <a:cubicBezTo>
                  <a:pt x="424" y="99"/>
                  <a:pt x="424" y="99"/>
                  <a:pt x="424" y="99"/>
                </a:cubicBezTo>
                <a:cubicBezTo>
                  <a:pt x="424" y="99"/>
                  <a:pt x="424" y="99"/>
                  <a:pt x="417" y="99"/>
                </a:cubicBezTo>
                <a:cubicBezTo>
                  <a:pt x="417" y="99"/>
                  <a:pt x="417" y="99"/>
                  <a:pt x="417" y="106"/>
                </a:cubicBezTo>
                <a:cubicBezTo>
                  <a:pt x="417" y="106"/>
                  <a:pt x="417" y="106"/>
                  <a:pt x="424" y="106"/>
                </a:cubicBezTo>
                <a:cubicBezTo>
                  <a:pt x="417" y="106"/>
                  <a:pt x="417" y="106"/>
                  <a:pt x="417" y="106"/>
                </a:cubicBezTo>
                <a:cubicBezTo>
                  <a:pt x="410" y="106"/>
                  <a:pt x="410" y="106"/>
                  <a:pt x="410" y="106"/>
                </a:cubicBezTo>
                <a:cubicBezTo>
                  <a:pt x="410" y="106"/>
                  <a:pt x="410" y="99"/>
                  <a:pt x="417" y="99"/>
                </a:cubicBezTo>
                <a:cubicBezTo>
                  <a:pt x="417" y="99"/>
                  <a:pt x="417" y="99"/>
                  <a:pt x="417" y="92"/>
                </a:cubicBezTo>
                <a:lnTo>
                  <a:pt x="417" y="99"/>
                </a:lnTo>
                <a:cubicBezTo>
                  <a:pt x="424" y="92"/>
                  <a:pt x="424" y="92"/>
                  <a:pt x="424" y="92"/>
                </a:cubicBezTo>
                <a:cubicBezTo>
                  <a:pt x="389" y="71"/>
                  <a:pt x="346" y="57"/>
                  <a:pt x="297" y="57"/>
                </a:cubicBezTo>
                <a:cubicBezTo>
                  <a:pt x="262" y="57"/>
                  <a:pt x="226" y="71"/>
                  <a:pt x="191" y="85"/>
                </a:cubicBezTo>
                <a:close/>
                <a:moveTo>
                  <a:pt x="198" y="92"/>
                </a:moveTo>
                <a:lnTo>
                  <a:pt x="198" y="92"/>
                </a:lnTo>
                <a:close/>
                <a:moveTo>
                  <a:pt x="410" y="233"/>
                </a:moveTo>
                <a:lnTo>
                  <a:pt x="410" y="233"/>
                </a:lnTo>
                <a:cubicBezTo>
                  <a:pt x="410" y="233"/>
                  <a:pt x="410" y="233"/>
                  <a:pt x="403" y="233"/>
                </a:cubicBezTo>
                <a:cubicBezTo>
                  <a:pt x="410" y="233"/>
                  <a:pt x="410" y="233"/>
                  <a:pt x="410" y="233"/>
                </a:cubicBezTo>
                <a:lnTo>
                  <a:pt x="403" y="233"/>
                </a:lnTo>
                <a:cubicBezTo>
                  <a:pt x="403" y="226"/>
                  <a:pt x="403" y="226"/>
                  <a:pt x="403" y="226"/>
                </a:cubicBezTo>
                <a:lnTo>
                  <a:pt x="403" y="219"/>
                </a:lnTo>
                <a:lnTo>
                  <a:pt x="410" y="226"/>
                </a:lnTo>
                <a:cubicBezTo>
                  <a:pt x="410" y="219"/>
                  <a:pt x="410" y="219"/>
                  <a:pt x="410" y="219"/>
                </a:cubicBezTo>
                <a:cubicBezTo>
                  <a:pt x="410" y="219"/>
                  <a:pt x="410" y="219"/>
                  <a:pt x="403" y="219"/>
                </a:cubicBezTo>
                <a:cubicBezTo>
                  <a:pt x="403" y="219"/>
                  <a:pt x="403" y="219"/>
                  <a:pt x="396" y="219"/>
                </a:cubicBezTo>
                <a:lnTo>
                  <a:pt x="389" y="226"/>
                </a:lnTo>
                <a:lnTo>
                  <a:pt x="396" y="226"/>
                </a:lnTo>
                <a:cubicBezTo>
                  <a:pt x="396" y="226"/>
                  <a:pt x="389" y="233"/>
                  <a:pt x="396" y="233"/>
                </a:cubicBezTo>
                <a:cubicBezTo>
                  <a:pt x="396" y="233"/>
                  <a:pt x="396" y="233"/>
                  <a:pt x="396" y="240"/>
                </a:cubicBezTo>
                <a:lnTo>
                  <a:pt x="403" y="240"/>
                </a:lnTo>
                <a:cubicBezTo>
                  <a:pt x="396" y="240"/>
                  <a:pt x="396" y="240"/>
                  <a:pt x="396" y="240"/>
                </a:cubicBezTo>
                <a:cubicBezTo>
                  <a:pt x="396" y="247"/>
                  <a:pt x="396" y="247"/>
                  <a:pt x="396" y="247"/>
                </a:cubicBezTo>
                <a:cubicBezTo>
                  <a:pt x="396" y="247"/>
                  <a:pt x="396" y="247"/>
                  <a:pt x="403" y="247"/>
                </a:cubicBezTo>
                <a:cubicBezTo>
                  <a:pt x="403" y="254"/>
                  <a:pt x="403" y="254"/>
                  <a:pt x="410" y="254"/>
                </a:cubicBezTo>
                <a:cubicBezTo>
                  <a:pt x="410" y="247"/>
                  <a:pt x="410" y="247"/>
                  <a:pt x="410" y="247"/>
                </a:cubicBezTo>
                <a:cubicBezTo>
                  <a:pt x="410" y="240"/>
                  <a:pt x="410" y="240"/>
                  <a:pt x="410" y="240"/>
                </a:cubicBezTo>
                <a:cubicBezTo>
                  <a:pt x="410" y="233"/>
                  <a:pt x="410" y="233"/>
                  <a:pt x="410" y="233"/>
                </a:cubicBezTo>
                <a:cubicBezTo>
                  <a:pt x="410" y="233"/>
                  <a:pt x="410" y="233"/>
                  <a:pt x="410" y="240"/>
                </a:cubicBezTo>
                <a:cubicBezTo>
                  <a:pt x="410" y="233"/>
                  <a:pt x="410" y="233"/>
                  <a:pt x="410" y="233"/>
                </a:cubicBezTo>
                <a:close/>
                <a:moveTo>
                  <a:pt x="332" y="233"/>
                </a:moveTo>
                <a:lnTo>
                  <a:pt x="332" y="233"/>
                </a:lnTo>
                <a:close/>
                <a:moveTo>
                  <a:pt x="417" y="106"/>
                </a:moveTo>
                <a:lnTo>
                  <a:pt x="417" y="106"/>
                </a:lnTo>
                <a:cubicBezTo>
                  <a:pt x="417" y="113"/>
                  <a:pt x="417" y="106"/>
                  <a:pt x="417" y="113"/>
                </a:cubicBezTo>
                <a:lnTo>
                  <a:pt x="417" y="120"/>
                </a:lnTo>
                <a:cubicBezTo>
                  <a:pt x="417" y="120"/>
                  <a:pt x="417" y="120"/>
                  <a:pt x="410" y="120"/>
                </a:cubicBezTo>
                <a:lnTo>
                  <a:pt x="410" y="113"/>
                </a:lnTo>
                <a:cubicBezTo>
                  <a:pt x="403" y="113"/>
                  <a:pt x="403" y="113"/>
                  <a:pt x="403" y="113"/>
                </a:cubicBezTo>
                <a:cubicBezTo>
                  <a:pt x="410" y="113"/>
                  <a:pt x="410" y="113"/>
                  <a:pt x="410" y="113"/>
                </a:cubicBezTo>
                <a:cubicBezTo>
                  <a:pt x="410" y="113"/>
                  <a:pt x="410" y="113"/>
                  <a:pt x="403" y="106"/>
                </a:cubicBezTo>
                <a:lnTo>
                  <a:pt x="410" y="106"/>
                </a:lnTo>
                <a:lnTo>
                  <a:pt x="417" y="106"/>
                </a:lnTo>
                <a:close/>
                <a:moveTo>
                  <a:pt x="332" y="71"/>
                </a:moveTo>
                <a:lnTo>
                  <a:pt x="332" y="71"/>
                </a:lnTo>
                <a:cubicBezTo>
                  <a:pt x="325" y="71"/>
                  <a:pt x="325" y="71"/>
                  <a:pt x="325" y="71"/>
                </a:cubicBezTo>
                <a:cubicBezTo>
                  <a:pt x="325" y="71"/>
                  <a:pt x="325" y="71"/>
                  <a:pt x="318" y="71"/>
                </a:cubicBezTo>
                <a:cubicBezTo>
                  <a:pt x="318" y="71"/>
                  <a:pt x="318" y="71"/>
                  <a:pt x="325" y="71"/>
                </a:cubicBezTo>
                <a:cubicBezTo>
                  <a:pt x="318" y="71"/>
                  <a:pt x="311" y="71"/>
                  <a:pt x="311" y="71"/>
                </a:cubicBezTo>
                <a:cubicBezTo>
                  <a:pt x="311" y="71"/>
                  <a:pt x="311" y="71"/>
                  <a:pt x="311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8" y="71"/>
                  <a:pt x="318" y="64"/>
                  <a:pt x="325" y="71"/>
                </a:cubicBezTo>
                <a:lnTo>
                  <a:pt x="325" y="64"/>
                </a:lnTo>
                <a:cubicBezTo>
                  <a:pt x="325" y="64"/>
                  <a:pt x="325" y="64"/>
                  <a:pt x="325" y="71"/>
                </a:cubicBezTo>
                <a:cubicBezTo>
                  <a:pt x="325" y="64"/>
                  <a:pt x="325" y="64"/>
                  <a:pt x="332" y="64"/>
                </a:cubicBezTo>
                <a:cubicBezTo>
                  <a:pt x="332" y="64"/>
                  <a:pt x="332" y="71"/>
                  <a:pt x="339" y="71"/>
                </a:cubicBezTo>
                <a:cubicBezTo>
                  <a:pt x="332" y="71"/>
                  <a:pt x="332" y="71"/>
                  <a:pt x="332" y="71"/>
                </a:cubicBezTo>
                <a:close/>
                <a:moveTo>
                  <a:pt x="311" y="71"/>
                </a:moveTo>
                <a:lnTo>
                  <a:pt x="311" y="71"/>
                </a:lnTo>
                <a:cubicBezTo>
                  <a:pt x="318" y="71"/>
                  <a:pt x="318" y="71"/>
                  <a:pt x="318" y="71"/>
                </a:cubicBezTo>
                <a:lnTo>
                  <a:pt x="318" y="78"/>
                </a:lnTo>
                <a:cubicBezTo>
                  <a:pt x="311" y="78"/>
                  <a:pt x="311" y="78"/>
                  <a:pt x="311" y="78"/>
                </a:cubicBezTo>
                <a:cubicBezTo>
                  <a:pt x="311" y="85"/>
                  <a:pt x="311" y="85"/>
                  <a:pt x="311" y="85"/>
                </a:cubicBezTo>
                <a:cubicBezTo>
                  <a:pt x="304" y="85"/>
                  <a:pt x="304" y="85"/>
                  <a:pt x="304" y="85"/>
                </a:cubicBezTo>
                <a:cubicBezTo>
                  <a:pt x="304" y="85"/>
                  <a:pt x="304" y="85"/>
                  <a:pt x="311" y="85"/>
                </a:cubicBezTo>
                <a:cubicBezTo>
                  <a:pt x="304" y="85"/>
                  <a:pt x="304" y="78"/>
                  <a:pt x="304" y="78"/>
                </a:cubicBezTo>
                <a:lnTo>
                  <a:pt x="304" y="85"/>
                </a:lnTo>
                <a:cubicBezTo>
                  <a:pt x="297" y="85"/>
                  <a:pt x="297" y="78"/>
                  <a:pt x="297" y="78"/>
                </a:cubicBezTo>
                <a:cubicBezTo>
                  <a:pt x="304" y="78"/>
                  <a:pt x="304" y="78"/>
                  <a:pt x="304" y="78"/>
                </a:cubicBezTo>
                <a:cubicBezTo>
                  <a:pt x="304" y="78"/>
                  <a:pt x="304" y="78"/>
                  <a:pt x="297" y="78"/>
                </a:cubicBezTo>
                <a:cubicBezTo>
                  <a:pt x="297" y="78"/>
                  <a:pt x="297" y="78"/>
                  <a:pt x="297" y="71"/>
                </a:cubicBezTo>
                <a:cubicBezTo>
                  <a:pt x="297" y="71"/>
                  <a:pt x="297" y="71"/>
                  <a:pt x="290" y="71"/>
                </a:cubicBezTo>
                <a:cubicBezTo>
                  <a:pt x="290" y="71"/>
                  <a:pt x="290" y="71"/>
                  <a:pt x="297" y="71"/>
                </a:cubicBezTo>
                <a:cubicBezTo>
                  <a:pt x="297" y="71"/>
                  <a:pt x="297" y="71"/>
                  <a:pt x="304" y="71"/>
                </a:cubicBezTo>
                <a:lnTo>
                  <a:pt x="311" y="71"/>
                </a:lnTo>
                <a:close/>
                <a:moveTo>
                  <a:pt x="262" y="205"/>
                </a:moveTo>
                <a:lnTo>
                  <a:pt x="262" y="205"/>
                </a:lnTo>
                <a:lnTo>
                  <a:pt x="269" y="205"/>
                </a:lnTo>
                <a:cubicBezTo>
                  <a:pt x="262" y="205"/>
                  <a:pt x="262" y="205"/>
                  <a:pt x="262" y="205"/>
                </a:cubicBezTo>
                <a:cubicBezTo>
                  <a:pt x="255" y="205"/>
                  <a:pt x="255" y="205"/>
                  <a:pt x="255" y="205"/>
                </a:cubicBezTo>
                <a:cubicBezTo>
                  <a:pt x="255" y="205"/>
                  <a:pt x="255" y="205"/>
                  <a:pt x="248" y="205"/>
                </a:cubicBezTo>
                <a:cubicBezTo>
                  <a:pt x="255" y="205"/>
                  <a:pt x="255" y="205"/>
                  <a:pt x="255" y="205"/>
                </a:cubicBezTo>
                <a:lnTo>
                  <a:pt x="255" y="198"/>
                </a:lnTo>
                <a:lnTo>
                  <a:pt x="255" y="205"/>
                </a:lnTo>
                <a:cubicBezTo>
                  <a:pt x="255" y="198"/>
                  <a:pt x="248" y="198"/>
                  <a:pt x="248" y="198"/>
                </a:cubicBezTo>
                <a:lnTo>
                  <a:pt x="255" y="198"/>
                </a:lnTo>
                <a:cubicBezTo>
                  <a:pt x="255" y="191"/>
                  <a:pt x="255" y="191"/>
                  <a:pt x="255" y="191"/>
                </a:cubicBezTo>
                <a:cubicBezTo>
                  <a:pt x="255" y="191"/>
                  <a:pt x="255" y="191"/>
                  <a:pt x="248" y="191"/>
                </a:cubicBezTo>
                <a:lnTo>
                  <a:pt x="248" y="184"/>
                </a:lnTo>
                <a:cubicBezTo>
                  <a:pt x="248" y="177"/>
                  <a:pt x="248" y="177"/>
                  <a:pt x="248" y="177"/>
                </a:cubicBezTo>
                <a:lnTo>
                  <a:pt x="255" y="177"/>
                </a:lnTo>
                <a:lnTo>
                  <a:pt x="248" y="177"/>
                </a:lnTo>
                <a:cubicBezTo>
                  <a:pt x="255" y="177"/>
                  <a:pt x="255" y="177"/>
                  <a:pt x="255" y="177"/>
                </a:cubicBezTo>
                <a:cubicBezTo>
                  <a:pt x="255" y="184"/>
                  <a:pt x="255" y="184"/>
                  <a:pt x="255" y="184"/>
                </a:cubicBezTo>
                <a:cubicBezTo>
                  <a:pt x="255" y="191"/>
                  <a:pt x="255" y="191"/>
                  <a:pt x="255" y="191"/>
                </a:cubicBezTo>
                <a:cubicBezTo>
                  <a:pt x="262" y="191"/>
                  <a:pt x="262" y="191"/>
                  <a:pt x="262" y="191"/>
                </a:cubicBezTo>
                <a:cubicBezTo>
                  <a:pt x="262" y="198"/>
                  <a:pt x="262" y="198"/>
                  <a:pt x="262" y="198"/>
                </a:cubicBezTo>
                <a:lnTo>
                  <a:pt x="269" y="198"/>
                </a:lnTo>
                <a:cubicBezTo>
                  <a:pt x="269" y="198"/>
                  <a:pt x="262" y="198"/>
                  <a:pt x="262" y="205"/>
                </a:cubicBezTo>
                <a:close/>
                <a:moveTo>
                  <a:pt x="248" y="184"/>
                </a:moveTo>
                <a:lnTo>
                  <a:pt x="248" y="184"/>
                </a:lnTo>
                <a:close/>
                <a:moveTo>
                  <a:pt x="248" y="191"/>
                </a:moveTo>
                <a:lnTo>
                  <a:pt x="248" y="191"/>
                </a:lnTo>
                <a:cubicBezTo>
                  <a:pt x="248" y="191"/>
                  <a:pt x="248" y="191"/>
                  <a:pt x="240" y="191"/>
                </a:cubicBezTo>
                <a:cubicBezTo>
                  <a:pt x="248" y="191"/>
                  <a:pt x="248" y="198"/>
                  <a:pt x="248" y="198"/>
                </a:cubicBezTo>
                <a:cubicBezTo>
                  <a:pt x="240" y="198"/>
                  <a:pt x="240" y="198"/>
                  <a:pt x="240" y="198"/>
                </a:cubicBezTo>
                <a:cubicBezTo>
                  <a:pt x="233" y="198"/>
                  <a:pt x="233" y="205"/>
                  <a:pt x="233" y="205"/>
                </a:cubicBezTo>
                <a:cubicBezTo>
                  <a:pt x="233" y="198"/>
                  <a:pt x="233" y="198"/>
                  <a:pt x="233" y="198"/>
                </a:cubicBezTo>
                <a:cubicBezTo>
                  <a:pt x="233" y="198"/>
                  <a:pt x="233" y="198"/>
                  <a:pt x="240" y="198"/>
                </a:cubicBezTo>
                <a:cubicBezTo>
                  <a:pt x="233" y="198"/>
                  <a:pt x="233" y="198"/>
                  <a:pt x="233" y="191"/>
                </a:cubicBezTo>
                <a:cubicBezTo>
                  <a:pt x="233" y="191"/>
                  <a:pt x="233" y="191"/>
                  <a:pt x="240" y="191"/>
                </a:cubicBezTo>
                <a:cubicBezTo>
                  <a:pt x="240" y="191"/>
                  <a:pt x="240" y="191"/>
                  <a:pt x="240" y="184"/>
                </a:cubicBezTo>
                <a:cubicBezTo>
                  <a:pt x="240" y="191"/>
                  <a:pt x="240" y="191"/>
                  <a:pt x="240" y="191"/>
                </a:cubicBezTo>
                <a:cubicBezTo>
                  <a:pt x="240" y="191"/>
                  <a:pt x="248" y="184"/>
                  <a:pt x="248" y="191"/>
                </a:cubicBezTo>
                <a:close/>
                <a:moveTo>
                  <a:pt x="233" y="269"/>
                </a:moveTo>
                <a:lnTo>
                  <a:pt x="233" y="269"/>
                </a:lnTo>
                <a:lnTo>
                  <a:pt x="233" y="262"/>
                </a:lnTo>
                <a:lnTo>
                  <a:pt x="240" y="262"/>
                </a:lnTo>
                <a:lnTo>
                  <a:pt x="248" y="254"/>
                </a:lnTo>
                <a:lnTo>
                  <a:pt x="255" y="254"/>
                </a:lnTo>
                <a:cubicBezTo>
                  <a:pt x="255" y="254"/>
                  <a:pt x="255" y="254"/>
                  <a:pt x="262" y="254"/>
                </a:cubicBezTo>
                <a:lnTo>
                  <a:pt x="269" y="254"/>
                </a:lnTo>
                <a:cubicBezTo>
                  <a:pt x="269" y="254"/>
                  <a:pt x="269" y="254"/>
                  <a:pt x="269" y="247"/>
                </a:cubicBezTo>
                <a:cubicBezTo>
                  <a:pt x="276" y="247"/>
                  <a:pt x="276" y="254"/>
                  <a:pt x="276" y="254"/>
                </a:cubicBezTo>
                <a:lnTo>
                  <a:pt x="276" y="247"/>
                </a:lnTo>
                <a:cubicBezTo>
                  <a:pt x="283" y="247"/>
                  <a:pt x="283" y="247"/>
                  <a:pt x="283" y="247"/>
                </a:cubicBezTo>
                <a:lnTo>
                  <a:pt x="283" y="254"/>
                </a:lnTo>
                <a:lnTo>
                  <a:pt x="290" y="247"/>
                </a:lnTo>
                <a:cubicBezTo>
                  <a:pt x="290" y="247"/>
                  <a:pt x="290" y="247"/>
                  <a:pt x="290" y="254"/>
                </a:cubicBezTo>
                <a:cubicBezTo>
                  <a:pt x="290" y="247"/>
                  <a:pt x="290" y="247"/>
                  <a:pt x="290" y="247"/>
                </a:cubicBezTo>
                <a:cubicBezTo>
                  <a:pt x="290" y="254"/>
                  <a:pt x="290" y="254"/>
                  <a:pt x="290" y="254"/>
                </a:cubicBezTo>
                <a:lnTo>
                  <a:pt x="290" y="262"/>
                </a:lnTo>
                <a:cubicBezTo>
                  <a:pt x="297" y="262"/>
                  <a:pt x="297" y="262"/>
                  <a:pt x="297" y="262"/>
                </a:cubicBezTo>
                <a:cubicBezTo>
                  <a:pt x="297" y="262"/>
                  <a:pt x="297" y="262"/>
                  <a:pt x="304" y="262"/>
                </a:cubicBezTo>
                <a:cubicBezTo>
                  <a:pt x="304" y="269"/>
                  <a:pt x="304" y="269"/>
                  <a:pt x="304" y="269"/>
                </a:cubicBezTo>
                <a:lnTo>
                  <a:pt x="311" y="269"/>
                </a:lnTo>
                <a:lnTo>
                  <a:pt x="318" y="269"/>
                </a:lnTo>
                <a:cubicBezTo>
                  <a:pt x="318" y="262"/>
                  <a:pt x="318" y="262"/>
                  <a:pt x="325" y="262"/>
                </a:cubicBezTo>
                <a:lnTo>
                  <a:pt x="325" y="269"/>
                </a:lnTo>
                <a:cubicBezTo>
                  <a:pt x="332" y="269"/>
                  <a:pt x="332" y="269"/>
                  <a:pt x="332" y="269"/>
                </a:cubicBezTo>
                <a:lnTo>
                  <a:pt x="339" y="269"/>
                </a:lnTo>
                <a:cubicBezTo>
                  <a:pt x="339" y="269"/>
                  <a:pt x="339" y="269"/>
                  <a:pt x="346" y="269"/>
                </a:cubicBezTo>
                <a:cubicBezTo>
                  <a:pt x="353" y="269"/>
                  <a:pt x="353" y="269"/>
                  <a:pt x="353" y="269"/>
                </a:cubicBezTo>
                <a:cubicBezTo>
                  <a:pt x="353" y="269"/>
                  <a:pt x="353" y="269"/>
                  <a:pt x="361" y="276"/>
                </a:cubicBezTo>
                <a:cubicBezTo>
                  <a:pt x="353" y="276"/>
                  <a:pt x="353" y="276"/>
                  <a:pt x="353" y="276"/>
                </a:cubicBezTo>
                <a:cubicBezTo>
                  <a:pt x="353" y="283"/>
                  <a:pt x="353" y="283"/>
                  <a:pt x="353" y="283"/>
                </a:cubicBezTo>
                <a:lnTo>
                  <a:pt x="361" y="290"/>
                </a:lnTo>
                <a:lnTo>
                  <a:pt x="361" y="297"/>
                </a:lnTo>
                <a:cubicBezTo>
                  <a:pt x="368" y="297"/>
                  <a:pt x="361" y="304"/>
                  <a:pt x="368" y="304"/>
                </a:cubicBezTo>
                <a:cubicBezTo>
                  <a:pt x="368" y="311"/>
                  <a:pt x="368" y="311"/>
                  <a:pt x="375" y="318"/>
                </a:cubicBezTo>
                <a:lnTo>
                  <a:pt x="375" y="311"/>
                </a:lnTo>
                <a:lnTo>
                  <a:pt x="375" y="318"/>
                </a:lnTo>
                <a:cubicBezTo>
                  <a:pt x="375" y="318"/>
                  <a:pt x="375" y="318"/>
                  <a:pt x="382" y="318"/>
                </a:cubicBezTo>
                <a:lnTo>
                  <a:pt x="382" y="325"/>
                </a:lnTo>
                <a:cubicBezTo>
                  <a:pt x="389" y="325"/>
                  <a:pt x="389" y="325"/>
                  <a:pt x="389" y="325"/>
                </a:cubicBezTo>
                <a:cubicBezTo>
                  <a:pt x="396" y="325"/>
                  <a:pt x="396" y="325"/>
                  <a:pt x="396" y="325"/>
                </a:cubicBezTo>
                <a:lnTo>
                  <a:pt x="403" y="325"/>
                </a:lnTo>
                <a:cubicBezTo>
                  <a:pt x="403" y="325"/>
                  <a:pt x="403" y="325"/>
                  <a:pt x="403" y="332"/>
                </a:cubicBezTo>
                <a:lnTo>
                  <a:pt x="396" y="332"/>
                </a:lnTo>
                <a:cubicBezTo>
                  <a:pt x="396" y="332"/>
                  <a:pt x="396" y="332"/>
                  <a:pt x="396" y="339"/>
                </a:cubicBezTo>
                <a:cubicBezTo>
                  <a:pt x="396" y="347"/>
                  <a:pt x="396" y="347"/>
                  <a:pt x="389" y="347"/>
                </a:cubicBezTo>
                <a:cubicBezTo>
                  <a:pt x="389" y="347"/>
                  <a:pt x="389" y="347"/>
                  <a:pt x="389" y="354"/>
                </a:cubicBezTo>
                <a:lnTo>
                  <a:pt x="382" y="354"/>
                </a:lnTo>
                <a:cubicBezTo>
                  <a:pt x="382" y="361"/>
                  <a:pt x="375" y="361"/>
                  <a:pt x="375" y="361"/>
                </a:cubicBezTo>
                <a:cubicBezTo>
                  <a:pt x="375" y="368"/>
                  <a:pt x="375" y="368"/>
                  <a:pt x="375" y="368"/>
                </a:cubicBezTo>
                <a:lnTo>
                  <a:pt x="368" y="368"/>
                </a:lnTo>
                <a:lnTo>
                  <a:pt x="368" y="375"/>
                </a:lnTo>
                <a:cubicBezTo>
                  <a:pt x="368" y="375"/>
                  <a:pt x="368" y="375"/>
                  <a:pt x="368" y="382"/>
                </a:cubicBezTo>
                <a:cubicBezTo>
                  <a:pt x="375" y="389"/>
                  <a:pt x="375" y="389"/>
                  <a:pt x="375" y="389"/>
                </a:cubicBezTo>
                <a:cubicBezTo>
                  <a:pt x="375" y="396"/>
                  <a:pt x="375" y="396"/>
                  <a:pt x="375" y="396"/>
                </a:cubicBezTo>
                <a:lnTo>
                  <a:pt x="375" y="403"/>
                </a:lnTo>
                <a:cubicBezTo>
                  <a:pt x="375" y="403"/>
                  <a:pt x="375" y="403"/>
                  <a:pt x="368" y="403"/>
                </a:cubicBezTo>
                <a:cubicBezTo>
                  <a:pt x="361" y="410"/>
                  <a:pt x="361" y="410"/>
                  <a:pt x="361" y="410"/>
                </a:cubicBezTo>
                <a:lnTo>
                  <a:pt x="361" y="417"/>
                </a:lnTo>
                <a:lnTo>
                  <a:pt x="361" y="424"/>
                </a:lnTo>
                <a:cubicBezTo>
                  <a:pt x="361" y="424"/>
                  <a:pt x="353" y="424"/>
                  <a:pt x="353" y="431"/>
                </a:cubicBezTo>
                <a:lnTo>
                  <a:pt x="353" y="438"/>
                </a:lnTo>
                <a:lnTo>
                  <a:pt x="346" y="438"/>
                </a:lnTo>
                <a:cubicBezTo>
                  <a:pt x="346" y="445"/>
                  <a:pt x="339" y="445"/>
                  <a:pt x="339" y="452"/>
                </a:cubicBezTo>
                <a:cubicBezTo>
                  <a:pt x="332" y="452"/>
                  <a:pt x="332" y="452"/>
                  <a:pt x="332" y="452"/>
                </a:cubicBezTo>
                <a:cubicBezTo>
                  <a:pt x="325" y="452"/>
                  <a:pt x="325" y="452"/>
                  <a:pt x="325" y="452"/>
                </a:cubicBezTo>
                <a:lnTo>
                  <a:pt x="318" y="452"/>
                </a:lnTo>
                <a:cubicBezTo>
                  <a:pt x="318" y="460"/>
                  <a:pt x="318" y="452"/>
                  <a:pt x="318" y="452"/>
                </a:cubicBezTo>
                <a:cubicBezTo>
                  <a:pt x="318" y="460"/>
                  <a:pt x="318" y="460"/>
                  <a:pt x="318" y="460"/>
                </a:cubicBezTo>
                <a:cubicBezTo>
                  <a:pt x="311" y="460"/>
                  <a:pt x="311" y="452"/>
                  <a:pt x="311" y="452"/>
                </a:cubicBezTo>
                <a:cubicBezTo>
                  <a:pt x="311" y="445"/>
                  <a:pt x="311" y="445"/>
                  <a:pt x="311" y="445"/>
                </a:cubicBezTo>
                <a:cubicBezTo>
                  <a:pt x="311" y="445"/>
                  <a:pt x="311" y="438"/>
                  <a:pt x="304" y="438"/>
                </a:cubicBezTo>
                <a:cubicBezTo>
                  <a:pt x="304" y="431"/>
                  <a:pt x="304" y="431"/>
                  <a:pt x="304" y="431"/>
                </a:cubicBezTo>
                <a:cubicBezTo>
                  <a:pt x="304" y="431"/>
                  <a:pt x="304" y="431"/>
                  <a:pt x="304" y="424"/>
                </a:cubicBezTo>
                <a:cubicBezTo>
                  <a:pt x="304" y="417"/>
                  <a:pt x="297" y="417"/>
                  <a:pt x="297" y="417"/>
                </a:cubicBezTo>
                <a:lnTo>
                  <a:pt x="297" y="410"/>
                </a:lnTo>
                <a:cubicBezTo>
                  <a:pt x="297" y="403"/>
                  <a:pt x="297" y="403"/>
                  <a:pt x="297" y="403"/>
                </a:cubicBezTo>
                <a:lnTo>
                  <a:pt x="297" y="396"/>
                </a:lnTo>
                <a:cubicBezTo>
                  <a:pt x="297" y="389"/>
                  <a:pt x="297" y="389"/>
                  <a:pt x="297" y="389"/>
                </a:cubicBezTo>
                <a:cubicBezTo>
                  <a:pt x="297" y="382"/>
                  <a:pt x="297" y="382"/>
                  <a:pt x="297" y="382"/>
                </a:cubicBezTo>
                <a:cubicBezTo>
                  <a:pt x="297" y="382"/>
                  <a:pt x="297" y="382"/>
                  <a:pt x="297" y="375"/>
                </a:cubicBezTo>
                <a:lnTo>
                  <a:pt x="297" y="368"/>
                </a:lnTo>
                <a:cubicBezTo>
                  <a:pt x="290" y="368"/>
                  <a:pt x="290" y="368"/>
                  <a:pt x="290" y="368"/>
                </a:cubicBezTo>
                <a:cubicBezTo>
                  <a:pt x="290" y="361"/>
                  <a:pt x="290" y="361"/>
                  <a:pt x="290" y="361"/>
                </a:cubicBezTo>
                <a:cubicBezTo>
                  <a:pt x="283" y="361"/>
                  <a:pt x="283" y="361"/>
                  <a:pt x="283" y="361"/>
                </a:cubicBezTo>
                <a:cubicBezTo>
                  <a:pt x="290" y="361"/>
                  <a:pt x="290" y="361"/>
                  <a:pt x="290" y="354"/>
                </a:cubicBezTo>
                <a:lnTo>
                  <a:pt x="290" y="347"/>
                </a:lnTo>
                <a:cubicBezTo>
                  <a:pt x="283" y="347"/>
                  <a:pt x="290" y="347"/>
                  <a:pt x="283" y="347"/>
                </a:cubicBezTo>
                <a:cubicBezTo>
                  <a:pt x="283" y="347"/>
                  <a:pt x="276" y="347"/>
                  <a:pt x="276" y="339"/>
                </a:cubicBezTo>
                <a:cubicBezTo>
                  <a:pt x="276" y="339"/>
                  <a:pt x="276" y="339"/>
                  <a:pt x="269" y="339"/>
                </a:cubicBezTo>
                <a:cubicBezTo>
                  <a:pt x="262" y="339"/>
                  <a:pt x="262" y="339"/>
                  <a:pt x="262" y="339"/>
                </a:cubicBezTo>
                <a:lnTo>
                  <a:pt x="255" y="347"/>
                </a:lnTo>
                <a:lnTo>
                  <a:pt x="255" y="339"/>
                </a:lnTo>
                <a:cubicBezTo>
                  <a:pt x="255" y="339"/>
                  <a:pt x="255" y="339"/>
                  <a:pt x="255" y="347"/>
                </a:cubicBezTo>
                <a:cubicBezTo>
                  <a:pt x="255" y="347"/>
                  <a:pt x="255" y="339"/>
                  <a:pt x="248" y="339"/>
                </a:cubicBezTo>
                <a:cubicBezTo>
                  <a:pt x="248" y="347"/>
                  <a:pt x="248" y="347"/>
                  <a:pt x="248" y="347"/>
                </a:cubicBezTo>
                <a:cubicBezTo>
                  <a:pt x="240" y="347"/>
                  <a:pt x="240" y="347"/>
                  <a:pt x="240" y="347"/>
                </a:cubicBezTo>
                <a:cubicBezTo>
                  <a:pt x="233" y="339"/>
                  <a:pt x="233" y="339"/>
                  <a:pt x="233" y="339"/>
                </a:cubicBezTo>
                <a:cubicBezTo>
                  <a:pt x="226" y="339"/>
                  <a:pt x="226" y="339"/>
                  <a:pt x="226" y="339"/>
                </a:cubicBezTo>
                <a:cubicBezTo>
                  <a:pt x="226" y="332"/>
                  <a:pt x="226" y="332"/>
                  <a:pt x="226" y="332"/>
                </a:cubicBezTo>
                <a:cubicBezTo>
                  <a:pt x="226" y="332"/>
                  <a:pt x="219" y="332"/>
                  <a:pt x="219" y="325"/>
                </a:cubicBezTo>
                <a:cubicBezTo>
                  <a:pt x="219" y="325"/>
                  <a:pt x="219" y="325"/>
                  <a:pt x="212" y="325"/>
                </a:cubicBezTo>
                <a:cubicBezTo>
                  <a:pt x="212" y="318"/>
                  <a:pt x="212" y="318"/>
                  <a:pt x="212" y="318"/>
                </a:cubicBezTo>
                <a:cubicBezTo>
                  <a:pt x="219" y="318"/>
                  <a:pt x="219" y="318"/>
                  <a:pt x="219" y="318"/>
                </a:cubicBezTo>
                <a:cubicBezTo>
                  <a:pt x="212" y="318"/>
                  <a:pt x="212" y="318"/>
                  <a:pt x="212" y="318"/>
                </a:cubicBezTo>
                <a:lnTo>
                  <a:pt x="219" y="311"/>
                </a:lnTo>
                <a:lnTo>
                  <a:pt x="219" y="304"/>
                </a:lnTo>
                <a:cubicBezTo>
                  <a:pt x="219" y="304"/>
                  <a:pt x="219" y="297"/>
                  <a:pt x="212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9" y="290"/>
                  <a:pt x="219" y="290"/>
                  <a:pt x="219" y="290"/>
                </a:cubicBezTo>
                <a:cubicBezTo>
                  <a:pt x="219" y="283"/>
                  <a:pt x="219" y="283"/>
                  <a:pt x="219" y="283"/>
                </a:cubicBezTo>
                <a:lnTo>
                  <a:pt x="226" y="283"/>
                </a:lnTo>
                <a:lnTo>
                  <a:pt x="226" y="276"/>
                </a:lnTo>
                <a:cubicBezTo>
                  <a:pt x="233" y="276"/>
                  <a:pt x="233" y="276"/>
                  <a:pt x="233" y="276"/>
                </a:cubicBezTo>
                <a:cubicBezTo>
                  <a:pt x="233" y="269"/>
                  <a:pt x="233" y="269"/>
                  <a:pt x="233" y="269"/>
                </a:cubicBezTo>
                <a:close/>
                <a:moveTo>
                  <a:pt x="219" y="149"/>
                </a:moveTo>
                <a:lnTo>
                  <a:pt x="219" y="149"/>
                </a:lnTo>
                <a:cubicBezTo>
                  <a:pt x="219" y="149"/>
                  <a:pt x="219" y="149"/>
                  <a:pt x="219" y="156"/>
                </a:cubicBezTo>
                <a:cubicBezTo>
                  <a:pt x="212" y="156"/>
                  <a:pt x="212" y="156"/>
                  <a:pt x="212" y="156"/>
                </a:cubicBezTo>
                <a:lnTo>
                  <a:pt x="205" y="156"/>
                </a:lnTo>
                <a:lnTo>
                  <a:pt x="198" y="156"/>
                </a:lnTo>
                <a:cubicBezTo>
                  <a:pt x="198" y="149"/>
                  <a:pt x="205" y="149"/>
                  <a:pt x="205" y="149"/>
                </a:cubicBezTo>
                <a:cubicBezTo>
                  <a:pt x="198" y="149"/>
                  <a:pt x="198" y="149"/>
                  <a:pt x="198" y="149"/>
                </a:cubicBezTo>
                <a:cubicBezTo>
                  <a:pt x="198" y="149"/>
                  <a:pt x="198" y="149"/>
                  <a:pt x="205" y="149"/>
                </a:cubicBezTo>
                <a:cubicBezTo>
                  <a:pt x="198" y="149"/>
                  <a:pt x="198" y="149"/>
                  <a:pt x="198" y="141"/>
                </a:cubicBezTo>
                <a:cubicBezTo>
                  <a:pt x="198" y="141"/>
                  <a:pt x="198" y="149"/>
                  <a:pt x="198" y="141"/>
                </a:cubicBezTo>
                <a:lnTo>
                  <a:pt x="205" y="141"/>
                </a:lnTo>
                <a:cubicBezTo>
                  <a:pt x="205" y="149"/>
                  <a:pt x="205" y="149"/>
                  <a:pt x="205" y="149"/>
                </a:cubicBezTo>
                <a:cubicBezTo>
                  <a:pt x="205" y="141"/>
                  <a:pt x="205" y="141"/>
                  <a:pt x="205" y="141"/>
                </a:cubicBezTo>
                <a:lnTo>
                  <a:pt x="212" y="141"/>
                </a:lnTo>
                <a:cubicBezTo>
                  <a:pt x="212" y="141"/>
                  <a:pt x="212" y="141"/>
                  <a:pt x="219" y="141"/>
                </a:cubicBezTo>
                <a:lnTo>
                  <a:pt x="226" y="141"/>
                </a:lnTo>
                <a:cubicBezTo>
                  <a:pt x="226" y="149"/>
                  <a:pt x="226" y="149"/>
                  <a:pt x="226" y="149"/>
                </a:cubicBezTo>
                <a:cubicBezTo>
                  <a:pt x="226" y="149"/>
                  <a:pt x="226" y="149"/>
                  <a:pt x="219" y="149"/>
                </a:cubicBezTo>
                <a:close/>
                <a:moveTo>
                  <a:pt x="283" y="347"/>
                </a:moveTo>
                <a:lnTo>
                  <a:pt x="283" y="347"/>
                </a:lnTo>
                <a:close/>
                <a:moveTo>
                  <a:pt x="382" y="417"/>
                </a:moveTo>
                <a:lnTo>
                  <a:pt x="382" y="417"/>
                </a:lnTo>
                <a:lnTo>
                  <a:pt x="382" y="410"/>
                </a:lnTo>
                <a:cubicBezTo>
                  <a:pt x="382" y="410"/>
                  <a:pt x="382" y="410"/>
                  <a:pt x="382" y="403"/>
                </a:cubicBezTo>
                <a:cubicBezTo>
                  <a:pt x="389" y="403"/>
                  <a:pt x="389" y="403"/>
                  <a:pt x="389" y="403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389" y="396"/>
                  <a:pt x="389" y="396"/>
                  <a:pt x="396" y="396"/>
                </a:cubicBezTo>
                <a:cubicBezTo>
                  <a:pt x="396" y="396"/>
                  <a:pt x="396" y="396"/>
                  <a:pt x="396" y="389"/>
                </a:cubicBezTo>
                <a:cubicBezTo>
                  <a:pt x="396" y="389"/>
                  <a:pt x="396" y="389"/>
                  <a:pt x="396" y="396"/>
                </a:cubicBezTo>
                <a:cubicBezTo>
                  <a:pt x="403" y="396"/>
                  <a:pt x="396" y="396"/>
                  <a:pt x="403" y="396"/>
                </a:cubicBezTo>
                <a:cubicBezTo>
                  <a:pt x="403" y="396"/>
                  <a:pt x="403" y="396"/>
                  <a:pt x="403" y="403"/>
                </a:cubicBezTo>
                <a:cubicBezTo>
                  <a:pt x="396" y="403"/>
                  <a:pt x="396" y="403"/>
                  <a:pt x="396" y="403"/>
                </a:cubicBezTo>
                <a:lnTo>
                  <a:pt x="396" y="410"/>
                </a:lnTo>
                <a:cubicBezTo>
                  <a:pt x="396" y="410"/>
                  <a:pt x="396" y="417"/>
                  <a:pt x="396" y="424"/>
                </a:cubicBezTo>
                <a:cubicBezTo>
                  <a:pt x="396" y="424"/>
                  <a:pt x="389" y="424"/>
                  <a:pt x="389" y="431"/>
                </a:cubicBezTo>
                <a:cubicBezTo>
                  <a:pt x="382" y="431"/>
                  <a:pt x="382" y="431"/>
                  <a:pt x="382" y="424"/>
                </a:cubicBezTo>
                <a:cubicBezTo>
                  <a:pt x="382" y="424"/>
                  <a:pt x="382" y="424"/>
                  <a:pt x="382" y="417"/>
                </a:cubicBezTo>
                <a:close/>
                <a:moveTo>
                  <a:pt x="353" y="254"/>
                </a:moveTo>
                <a:lnTo>
                  <a:pt x="353" y="254"/>
                </a:lnTo>
                <a:close/>
                <a:moveTo>
                  <a:pt x="332" y="254"/>
                </a:moveTo>
                <a:lnTo>
                  <a:pt x="332" y="254"/>
                </a:lnTo>
                <a:cubicBezTo>
                  <a:pt x="325" y="254"/>
                  <a:pt x="325" y="254"/>
                  <a:pt x="325" y="254"/>
                </a:cubicBezTo>
                <a:cubicBezTo>
                  <a:pt x="332" y="254"/>
                  <a:pt x="332" y="254"/>
                  <a:pt x="332" y="254"/>
                </a:cubicBezTo>
                <a:close/>
                <a:moveTo>
                  <a:pt x="304" y="247"/>
                </a:moveTo>
                <a:lnTo>
                  <a:pt x="304" y="247"/>
                </a:lnTo>
                <a:lnTo>
                  <a:pt x="304" y="254"/>
                </a:lnTo>
                <a:cubicBezTo>
                  <a:pt x="304" y="247"/>
                  <a:pt x="297" y="247"/>
                  <a:pt x="297" y="247"/>
                </a:cubicBezTo>
                <a:lnTo>
                  <a:pt x="304" y="247"/>
                </a:lnTo>
                <a:close/>
                <a:moveTo>
                  <a:pt x="290" y="240"/>
                </a:moveTo>
                <a:lnTo>
                  <a:pt x="290" y="240"/>
                </a:lnTo>
                <a:cubicBezTo>
                  <a:pt x="283" y="240"/>
                  <a:pt x="283" y="247"/>
                  <a:pt x="283" y="247"/>
                </a:cubicBezTo>
                <a:cubicBezTo>
                  <a:pt x="283" y="240"/>
                  <a:pt x="283" y="240"/>
                  <a:pt x="283" y="240"/>
                </a:cubicBezTo>
                <a:cubicBezTo>
                  <a:pt x="283" y="240"/>
                  <a:pt x="283" y="240"/>
                  <a:pt x="290" y="240"/>
                </a:cubicBezTo>
                <a:close/>
                <a:moveTo>
                  <a:pt x="290" y="233"/>
                </a:moveTo>
                <a:lnTo>
                  <a:pt x="290" y="233"/>
                </a:lnTo>
                <a:cubicBezTo>
                  <a:pt x="283" y="233"/>
                  <a:pt x="283" y="233"/>
                  <a:pt x="283" y="233"/>
                </a:cubicBezTo>
                <a:lnTo>
                  <a:pt x="290" y="233"/>
                </a:lnTo>
                <a:close/>
                <a:moveTo>
                  <a:pt x="205" y="106"/>
                </a:moveTo>
                <a:lnTo>
                  <a:pt x="205" y="106"/>
                </a:lnTo>
                <a:lnTo>
                  <a:pt x="198" y="106"/>
                </a:lnTo>
                <a:cubicBezTo>
                  <a:pt x="198" y="106"/>
                  <a:pt x="198" y="106"/>
                  <a:pt x="198" y="99"/>
                </a:cubicBezTo>
                <a:cubicBezTo>
                  <a:pt x="198" y="99"/>
                  <a:pt x="198" y="99"/>
                  <a:pt x="205" y="99"/>
                </a:cubicBezTo>
                <a:cubicBezTo>
                  <a:pt x="205" y="99"/>
                  <a:pt x="198" y="99"/>
                  <a:pt x="198" y="106"/>
                </a:cubicBezTo>
                <a:cubicBezTo>
                  <a:pt x="205" y="106"/>
                  <a:pt x="205" y="106"/>
                  <a:pt x="205" y="106"/>
                </a:cubicBezTo>
                <a:close/>
                <a:moveTo>
                  <a:pt x="198" y="99"/>
                </a:moveTo>
                <a:lnTo>
                  <a:pt x="198" y="99"/>
                </a:lnTo>
                <a:close/>
                <a:moveTo>
                  <a:pt x="191" y="99"/>
                </a:moveTo>
                <a:lnTo>
                  <a:pt x="191" y="99"/>
                </a:lnTo>
                <a:lnTo>
                  <a:pt x="198" y="99"/>
                </a:lnTo>
                <a:lnTo>
                  <a:pt x="191" y="99"/>
                </a:lnTo>
                <a:close/>
                <a:moveTo>
                  <a:pt x="198" y="92"/>
                </a:moveTo>
                <a:lnTo>
                  <a:pt x="198" y="92"/>
                </a:lnTo>
                <a:lnTo>
                  <a:pt x="198" y="85"/>
                </a:lnTo>
                <a:lnTo>
                  <a:pt x="198" y="92"/>
                </a:lnTo>
                <a:close/>
                <a:moveTo>
                  <a:pt x="198" y="92"/>
                </a:moveTo>
                <a:lnTo>
                  <a:pt x="198" y="92"/>
                </a:lnTo>
                <a:close/>
                <a:moveTo>
                  <a:pt x="198" y="92"/>
                </a:moveTo>
                <a:lnTo>
                  <a:pt x="198" y="92"/>
                </a:lnTo>
                <a:close/>
                <a:moveTo>
                  <a:pt x="198" y="92"/>
                </a:moveTo>
                <a:lnTo>
                  <a:pt x="198" y="92"/>
                </a:lnTo>
                <a:close/>
                <a:moveTo>
                  <a:pt x="198" y="113"/>
                </a:moveTo>
                <a:lnTo>
                  <a:pt x="198" y="113"/>
                </a:lnTo>
                <a:close/>
                <a:moveTo>
                  <a:pt x="155" y="177"/>
                </a:moveTo>
                <a:lnTo>
                  <a:pt x="155" y="177"/>
                </a:lnTo>
                <a:close/>
                <a:moveTo>
                  <a:pt x="134" y="240"/>
                </a:moveTo>
                <a:lnTo>
                  <a:pt x="134" y="240"/>
                </a:lnTo>
                <a:cubicBezTo>
                  <a:pt x="134" y="233"/>
                  <a:pt x="134" y="233"/>
                  <a:pt x="134" y="233"/>
                </a:cubicBezTo>
                <a:lnTo>
                  <a:pt x="134" y="240"/>
                </a:lnTo>
                <a:lnTo>
                  <a:pt x="134" y="233"/>
                </a:lnTo>
                <a:cubicBezTo>
                  <a:pt x="127" y="233"/>
                  <a:pt x="127" y="233"/>
                  <a:pt x="127" y="233"/>
                </a:cubicBezTo>
                <a:lnTo>
                  <a:pt x="120" y="233"/>
                </a:lnTo>
                <a:lnTo>
                  <a:pt x="127" y="233"/>
                </a:lnTo>
                <a:cubicBezTo>
                  <a:pt x="127" y="226"/>
                  <a:pt x="127" y="226"/>
                  <a:pt x="127" y="226"/>
                </a:cubicBezTo>
                <a:cubicBezTo>
                  <a:pt x="127" y="226"/>
                  <a:pt x="127" y="226"/>
                  <a:pt x="127" y="219"/>
                </a:cubicBezTo>
                <a:lnTo>
                  <a:pt x="134" y="219"/>
                </a:lnTo>
                <a:cubicBezTo>
                  <a:pt x="134" y="226"/>
                  <a:pt x="127" y="226"/>
                  <a:pt x="127" y="226"/>
                </a:cubicBezTo>
                <a:cubicBezTo>
                  <a:pt x="127" y="226"/>
                  <a:pt x="127" y="226"/>
                  <a:pt x="134" y="226"/>
                </a:cubicBezTo>
                <a:cubicBezTo>
                  <a:pt x="134" y="226"/>
                  <a:pt x="134" y="233"/>
                  <a:pt x="134" y="226"/>
                </a:cubicBezTo>
                <a:cubicBezTo>
                  <a:pt x="134" y="226"/>
                  <a:pt x="134" y="226"/>
                  <a:pt x="141" y="226"/>
                </a:cubicBezTo>
                <a:cubicBezTo>
                  <a:pt x="134" y="233"/>
                  <a:pt x="134" y="233"/>
                  <a:pt x="134" y="233"/>
                </a:cubicBezTo>
                <a:lnTo>
                  <a:pt x="141" y="233"/>
                </a:lnTo>
                <a:cubicBezTo>
                  <a:pt x="141" y="233"/>
                  <a:pt x="141" y="233"/>
                  <a:pt x="134" y="233"/>
                </a:cubicBezTo>
                <a:cubicBezTo>
                  <a:pt x="141" y="233"/>
                  <a:pt x="141" y="233"/>
                  <a:pt x="141" y="233"/>
                </a:cubicBezTo>
                <a:lnTo>
                  <a:pt x="141" y="240"/>
                </a:lnTo>
                <a:cubicBezTo>
                  <a:pt x="141" y="240"/>
                  <a:pt x="141" y="240"/>
                  <a:pt x="134" y="240"/>
                </a:cubicBezTo>
                <a:close/>
                <a:moveTo>
                  <a:pt x="134" y="396"/>
                </a:moveTo>
                <a:lnTo>
                  <a:pt x="134" y="396"/>
                </a:lnTo>
                <a:lnTo>
                  <a:pt x="134" y="389"/>
                </a:lnTo>
                <a:lnTo>
                  <a:pt x="134" y="396"/>
                </a:lnTo>
                <a:close/>
                <a:moveTo>
                  <a:pt x="134" y="127"/>
                </a:moveTo>
                <a:lnTo>
                  <a:pt x="134" y="127"/>
                </a:lnTo>
                <a:cubicBezTo>
                  <a:pt x="134" y="134"/>
                  <a:pt x="134" y="134"/>
                  <a:pt x="134" y="134"/>
                </a:cubicBezTo>
                <a:cubicBezTo>
                  <a:pt x="134" y="134"/>
                  <a:pt x="134" y="134"/>
                  <a:pt x="134" y="127"/>
                </a:cubicBezTo>
                <a:close/>
                <a:moveTo>
                  <a:pt x="113" y="240"/>
                </a:moveTo>
                <a:lnTo>
                  <a:pt x="113" y="240"/>
                </a:lnTo>
                <a:lnTo>
                  <a:pt x="120" y="240"/>
                </a:lnTo>
                <a:cubicBezTo>
                  <a:pt x="120" y="240"/>
                  <a:pt x="120" y="240"/>
                  <a:pt x="113" y="240"/>
                </a:cubicBezTo>
                <a:close/>
                <a:moveTo>
                  <a:pt x="99" y="325"/>
                </a:moveTo>
                <a:lnTo>
                  <a:pt x="99" y="325"/>
                </a:lnTo>
                <a:lnTo>
                  <a:pt x="106" y="325"/>
                </a:lnTo>
                <a:cubicBezTo>
                  <a:pt x="106" y="325"/>
                  <a:pt x="106" y="325"/>
                  <a:pt x="99" y="325"/>
                </a:cubicBezTo>
                <a:close/>
                <a:moveTo>
                  <a:pt x="99" y="361"/>
                </a:moveTo>
                <a:lnTo>
                  <a:pt x="99" y="361"/>
                </a:lnTo>
                <a:lnTo>
                  <a:pt x="106" y="361"/>
                </a:lnTo>
                <a:cubicBezTo>
                  <a:pt x="99" y="361"/>
                  <a:pt x="106" y="361"/>
                  <a:pt x="99" y="361"/>
                </a:cubicBezTo>
                <a:close/>
                <a:moveTo>
                  <a:pt x="92" y="325"/>
                </a:moveTo>
                <a:lnTo>
                  <a:pt x="92" y="325"/>
                </a:lnTo>
                <a:cubicBezTo>
                  <a:pt x="92" y="325"/>
                  <a:pt x="92" y="325"/>
                  <a:pt x="85" y="325"/>
                </a:cubicBezTo>
                <a:cubicBezTo>
                  <a:pt x="85" y="325"/>
                  <a:pt x="85" y="325"/>
                  <a:pt x="78" y="325"/>
                </a:cubicBezTo>
                <a:cubicBezTo>
                  <a:pt x="85" y="325"/>
                  <a:pt x="85" y="325"/>
                  <a:pt x="85" y="325"/>
                </a:cubicBezTo>
                <a:lnTo>
                  <a:pt x="92" y="325"/>
                </a:lnTo>
                <a:lnTo>
                  <a:pt x="99" y="325"/>
                </a:lnTo>
                <a:cubicBezTo>
                  <a:pt x="92" y="325"/>
                  <a:pt x="92" y="325"/>
                  <a:pt x="92" y="325"/>
                </a:cubicBezTo>
                <a:close/>
                <a:moveTo>
                  <a:pt x="78" y="276"/>
                </a:moveTo>
                <a:lnTo>
                  <a:pt x="78" y="276"/>
                </a:lnTo>
                <a:close/>
                <a:moveTo>
                  <a:pt x="78" y="276"/>
                </a:moveTo>
                <a:lnTo>
                  <a:pt x="78" y="276"/>
                </a:lnTo>
                <a:close/>
                <a:moveTo>
                  <a:pt x="78" y="276"/>
                </a:moveTo>
                <a:lnTo>
                  <a:pt x="78" y="276"/>
                </a:lnTo>
                <a:close/>
                <a:moveTo>
                  <a:pt x="71" y="325"/>
                </a:moveTo>
                <a:lnTo>
                  <a:pt x="71" y="325"/>
                </a:lnTo>
                <a:cubicBezTo>
                  <a:pt x="71" y="325"/>
                  <a:pt x="71" y="325"/>
                  <a:pt x="78" y="325"/>
                </a:cubicBezTo>
                <a:cubicBezTo>
                  <a:pt x="71" y="325"/>
                  <a:pt x="71" y="325"/>
                  <a:pt x="71" y="325"/>
                </a:cubicBezTo>
                <a:close/>
                <a:moveTo>
                  <a:pt x="481" y="332"/>
                </a:moveTo>
                <a:lnTo>
                  <a:pt x="481" y="332"/>
                </a:lnTo>
                <a:lnTo>
                  <a:pt x="488" y="332"/>
                </a:lnTo>
                <a:lnTo>
                  <a:pt x="488" y="339"/>
                </a:lnTo>
                <a:cubicBezTo>
                  <a:pt x="488" y="339"/>
                  <a:pt x="488" y="339"/>
                  <a:pt x="481" y="339"/>
                </a:cubicBezTo>
                <a:lnTo>
                  <a:pt x="481" y="332"/>
                </a:lnTo>
                <a:close/>
                <a:moveTo>
                  <a:pt x="290" y="177"/>
                </a:moveTo>
                <a:lnTo>
                  <a:pt x="290" y="177"/>
                </a:lnTo>
                <a:cubicBezTo>
                  <a:pt x="290" y="177"/>
                  <a:pt x="290" y="177"/>
                  <a:pt x="290" y="184"/>
                </a:cubicBezTo>
                <a:cubicBezTo>
                  <a:pt x="290" y="184"/>
                  <a:pt x="290" y="184"/>
                  <a:pt x="283" y="184"/>
                </a:cubicBezTo>
                <a:cubicBezTo>
                  <a:pt x="283" y="184"/>
                  <a:pt x="283" y="184"/>
                  <a:pt x="283" y="177"/>
                </a:cubicBezTo>
                <a:lnTo>
                  <a:pt x="290" y="177"/>
                </a:lnTo>
                <a:close/>
                <a:moveTo>
                  <a:pt x="297" y="184"/>
                </a:moveTo>
                <a:lnTo>
                  <a:pt x="297" y="184"/>
                </a:lnTo>
                <a:cubicBezTo>
                  <a:pt x="297" y="191"/>
                  <a:pt x="297" y="184"/>
                  <a:pt x="297" y="191"/>
                </a:cubicBezTo>
                <a:lnTo>
                  <a:pt x="290" y="191"/>
                </a:lnTo>
                <a:cubicBezTo>
                  <a:pt x="290" y="184"/>
                  <a:pt x="290" y="184"/>
                  <a:pt x="297" y="184"/>
                </a:cubicBezTo>
                <a:close/>
                <a:moveTo>
                  <a:pt x="92" y="254"/>
                </a:moveTo>
                <a:lnTo>
                  <a:pt x="92" y="254"/>
                </a:lnTo>
                <a:close/>
                <a:moveTo>
                  <a:pt x="92" y="254"/>
                </a:moveTo>
                <a:lnTo>
                  <a:pt x="92" y="254"/>
                </a:lnTo>
                <a:close/>
                <a:moveTo>
                  <a:pt x="78" y="269"/>
                </a:moveTo>
                <a:lnTo>
                  <a:pt x="78" y="269"/>
                </a:lnTo>
                <a:close/>
                <a:moveTo>
                  <a:pt x="78" y="276"/>
                </a:moveTo>
                <a:lnTo>
                  <a:pt x="78" y="276"/>
                </a:lnTo>
                <a:cubicBezTo>
                  <a:pt x="78" y="269"/>
                  <a:pt x="78" y="269"/>
                  <a:pt x="78" y="269"/>
                </a:cubicBezTo>
                <a:cubicBezTo>
                  <a:pt x="78" y="269"/>
                  <a:pt x="78" y="269"/>
                  <a:pt x="78" y="276"/>
                </a:cubicBezTo>
                <a:close/>
                <a:moveTo>
                  <a:pt x="78" y="269"/>
                </a:moveTo>
                <a:lnTo>
                  <a:pt x="78" y="269"/>
                </a:lnTo>
                <a:close/>
                <a:moveTo>
                  <a:pt x="78" y="269"/>
                </a:moveTo>
                <a:lnTo>
                  <a:pt x="78" y="2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835" tIns="60917" rIns="121835" bIns="60917" anchor="ctr"/>
          <a:lstStyle/>
          <a:p>
            <a:pPr defTabSz="913652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74" name="Freeform 29"/>
          <p:cNvSpPr>
            <a:spLocks noChangeArrowheads="1"/>
          </p:cNvSpPr>
          <p:nvPr userDrawn="1"/>
        </p:nvSpPr>
        <p:spPr bwMode="auto">
          <a:xfrm>
            <a:off x="8043540" y="3439035"/>
            <a:ext cx="356731" cy="367945"/>
          </a:xfrm>
          <a:custGeom>
            <a:avLst/>
            <a:gdLst>
              <a:gd name="T0" fmla="*/ 821466065 w 444"/>
              <a:gd name="T1" fmla="*/ 1097432192 h 462"/>
              <a:gd name="T2" fmla="*/ 821466065 w 444"/>
              <a:gd name="T3" fmla="*/ 1097432192 h 462"/>
              <a:gd name="T4" fmla="*/ 1059957094 w 444"/>
              <a:gd name="T5" fmla="*/ 836914266 h 462"/>
              <a:gd name="T6" fmla="*/ 1467376993 w 444"/>
              <a:gd name="T7" fmla="*/ 231210494 h 462"/>
              <a:gd name="T8" fmla="*/ 1411067370 w 444"/>
              <a:gd name="T9" fmla="*/ 172593825 h 462"/>
              <a:gd name="T10" fmla="*/ 1146076731 w 444"/>
              <a:gd name="T11" fmla="*/ 172593825 h 462"/>
              <a:gd name="T12" fmla="*/ 735344608 w 444"/>
              <a:gd name="T13" fmla="*/ 0 h 462"/>
              <a:gd name="T14" fmla="*/ 324612486 w 444"/>
              <a:gd name="T15" fmla="*/ 172593825 h 462"/>
              <a:gd name="T16" fmla="*/ 59621847 w 444"/>
              <a:gd name="T17" fmla="*/ 172593825 h 462"/>
              <a:gd name="T18" fmla="*/ 0 w 444"/>
              <a:gd name="T19" fmla="*/ 231210494 h 462"/>
              <a:gd name="T20" fmla="*/ 410732123 w 444"/>
              <a:gd name="T21" fmla="*/ 836914266 h 462"/>
              <a:gd name="T22" fmla="*/ 645910928 w 444"/>
              <a:gd name="T23" fmla="*/ 1097432192 h 462"/>
              <a:gd name="T24" fmla="*/ 645910928 w 444"/>
              <a:gd name="T25" fmla="*/ 1211409349 h 462"/>
              <a:gd name="T26" fmla="*/ 354422499 w 444"/>
              <a:gd name="T27" fmla="*/ 1354693938 h 462"/>
              <a:gd name="T28" fmla="*/ 735344608 w 444"/>
              <a:gd name="T29" fmla="*/ 1501236511 h 462"/>
              <a:gd name="T30" fmla="*/ 1086454884 w 444"/>
              <a:gd name="T31" fmla="*/ 1354693938 h 462"/>
              <a:gd name="T32" fmla="*/ 821466065 w 444"/>
              <a:gd name="T33" fmla="*/ 1211409349 h 462"/>
              <a:gd name="T34" fmla="*/ 821466065 w 444"/>
              <a:gd name="T35" fmla="*/ 1097432192 h 462"/>
              <a:gd name="T36" fmla="*/ 1059957094 w 444"/>
              <a:gd name="T37" fmla="*/ 690373497 h 462"/>
              <a:gd name="T38" fmla="*/ 1059957094 w 444"/>
              <a:gd name="T39" fmla="*/ 690373497 h 462"/>
              <a:gd name="T40" fmla="*/ 1146076731 w 444"/>
              <a:gd name="T41" fmla="*/ 289827163 h 462"/>
              <a:gd name="T42" fmla="*/ 1351443702 w 444"/>
              <a:gd name="T43" fmla="*/ 289827163 h 462"/>
              <a:gd name="T44" fmla="*/ 1059957094 w 444"/>
              <a:gd name="T45" fmla="*/ 690373497 h 462"/>
              <a:gd name="T46" fmla="*/ 735344608 w 444"/>
              <a:gd name="T47" fmla="*/ 117233337 h 462"/>
              <a:gd name="T48" fmla="*/ 735344608 w 444"/>
              <a:gd name="T49" fmla="*/ 117233337 h 462"/>
              <a:gd name="T50" fmla="*/ 1059957094 w 444"/>
              <a:gd name="T51" fmla="*/ 231210494 h 462"/>
              <a:gd name="T52" fmla="*/ 735344608 w 444"/>
              <a:gd name="T53" fmla="*/ 374495083 h 462"/>
              <a:gd name="T54" fmla="*/ 410732123 w 444"/>
              <a:gd name="T55" fmla="*/ 231210494 h 462"/>
              <a:gd name="T56" fmla="*/ 735344608 w 444"/>
              <a:gd name="T57" fmla="*/ 117233337 h 462"/>
              <a:gd name="T58" fmla="*/ 119245514 w 444"/>
              <a:gd name="T59" fmla="*/ 289827163 h 462"/>
              <a:gd name="T60" fmla="*/ 119245514 w 444"/>
              <a:gd name="T61" fmla="*/ 289827163 h 462"/>
              <a:gd name="T62" fmla="*/ 324612486 w 444"/>
              <a:gd name="T63" fmla="*/ 289827163 h 462"/>
              <a:gd name="T64" fmla="*/ 410732123 w 444"/>
              <a:gd name="T65" fmla="*/ 690373497 h 462"/>
              <a:gd name="T66" fmla="*/ 119245514 w 444"/>
              <a:gd name="T67" fmla="*/ 289827163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360" tIns="45711" rIns="91360" bIns="45711" anchor="ctr"/>
          <a:lstStyle/>
          <a:p>
            <a:pPr defTabSz="913652"/>
            <a:endParaRPr lang="en-US" sz="1067" dirty="0">
              <a:solidFill>
                <a:srgbClr val="000000"/>
              </a:solidFill>
            </a:endParaRPr>
          </a:p>
        </p:txBody>
      </p:sp>
      <p:sp>
        <p:nvSpPr>
          <p:cNvPr id="275" name="Freeform 89"/>
          <p:cNvSpPr>
            <a:spLocks noChangeArrowheads="1"/>
          </p:cNvSpPr>
          <p:nvPr userDrawn="1"/>
        </p:nvSpPr>
        <p:spPr bwMode="auto">
          <a:xfrm>
            <a:off x="6594807" y="2704365"/>
            <a:ext cx="444199" cy="309851"/>
          </a:xfrm>
          <a:custGeom>
            <a:avLst/>
            <a:gdLst>
              <a:gd name="T0" fmla="*/ 2147483647 w 608"/>
              <a:gd name="T1" fmla="*/ 2147483647 h 425"/>
              <a:gd name="T2" fmla="*/ 2147483647 w 608"/>
              <a:gd name="T3" fmla="*/ 2147483647 h 425"/>
              <a:gd name="T4" fmla="*/ 2147483647 w 608"/>
              <a:gd name="T5" fmla="*/ 2147483647 h 425"/>
              <a:gd name="T6" fmla="*/ 2147483647 w 608"/>
              <a:gd name="T7" fmla="*/ 2147483647 h 425"/>
              <a:gd name="T8" fmla="*/ 2147483647 w 608"/>
              <a:gd name="T9" fmla="*/ 2147483647 h 425"/>
              <a:gd name="T10" fmla="*/ 2147483647 w 608"/>
              <a:gd name="T11" fmla="*/ 2147483647 h 425"/>
              <a:gd name="T12" fmla="*/ 2147483647 w 608"/>
              <a:gd name="T13" fmla="*/ 2147483647 h 425"/>
              <a:gd name="T14" fmla="*/ 2147483647 w 608"/>
              <a:gd name="T15" fmla="*/ 2147483647 h 425"/>
              <a:gd name="T16" fmla="*/ 2147483647 w 608"/>
              <a:gd name="T17" fmla="*/ 2147483647 h 425"/>
              <a:gd name="T18" fmla="*/ 2147483647 w 608"/>
              <a:gd name="T19" fmla="*/ 2147483647 h 425"/>
              <a:gd name="T20" fmla="*/ 2147483647 w 608"/>
              <a:gd name="T21" fmla="*/ 2147483647 h 425"/>
              <a:gd name="T22" fmla="*/ 2147483647 w 608"/>
              <a:gd name="T23" fmla="*/ 2147483647 h 425"/>
              <a:gd name="T24" fmla="*/ 2147483647 w 608"/>
              <a:gd name="T25" fmla="*/ 2147483647 h 425"/>
              <a:gd name="T26" fmla="*/ 2147483647 w 608"/>
              <a:gd name="T27" fmla="*/ 2147483647 h 425"/>
              <a:gd name="T28" fmla="*/ 2147483647 w 608"/>
              <a:gd name="T29" fmla="*/ 2147483647 h 425"/>
              <a:gd name="T30" fmla="*/ 2147483647 w 608"/>
              <a:gd name="T31" fmla="*/ 2147483647 h 425"/>
              <a:gd name="T32" fmla="*/ 2147483647 w 608"/>
              <a:gd name="T33" fmla="*/ 2147483647 h 425"/>
              <a:gd name="T34" fmla="*/ 2147483647 w 608"/>
              <a:gd name="T35" fmla="*/ 2147483647 h 425"/>
              <a:gd name="T36" fmla="*/ 2147483647 w 608"/>
              <a:gd name="T37" fmla="*/ 2147483647 h 425"/>
              <a:gd name="T38" fmla="*/ 2147483647 w 608"/>
              <a:gd name="T39" fmla="*/ 2147483647 h 425"/>
              <a:gd name="T40" fmla="*/ 2147483647 w 608"/>
              <a:gd name="T41" fmla="*/ 2147483647 h 425"/>
              <a:gd name="T42" fmla="*/ 2147483647 w 608"/>
              <a:gd name="T43" fmla="*/ 2147483647 h 425"/>
              <a:gd name="T44" fmla="*/ 2147483647 w 608"/>
              <a:gd name="T45" fmla="*/ 2147483647 h 425"/>
              <a:gd name="T46" fmla="*/ 2147483647 w 608"/>
              <a:gd name="T47" fmla="*/ 2147483647 h 425"/>
              <a:gd name="T48" fmla="*/ 2147483647 w 608"/>
              <a:gd name="T49" fmla="*/ 2147483647 h 425"/>
              <a:gd name="T50" fmla="*/ 2147483647 w 608"/>
              <a:gd name="T51" fmla="*/ 2147483647 h 425"/>
              <a:gd name="T52" fmla="*/ 2147483647 w 608"/>
              <a:gd name="T53" fmla="*/ 2147483647 h 425"/>
              <a:gd name="T54" fmla="*/ 2147483647 w 608"/>
              <a:gd name="T55" fmla="*/ 2147483647 h 425"/>
              <a:gd name="T56" fmla="*/ 2147483647 w 608"/>
              <a:gd name="T57" fmla="*/ 2147483647 h 425"/>
              <a:gd name="T58" fmla="*/ 2147483647 w 608"/>
              <a:gd name="T59" fmla="*/ 2147483647 h 425"/>
              <a:gd name="T60" fmla="*/ 2147483647 w 608"/>
              <a:gd name="T61" fmla="*/ 2147483647 h 425"/>
              <a:gd name="T62" fmla="*/ 2147483647 w 608"/>
              <a:gd name="T63" fmla="*/ 2147483647 h 425"/>
              <a:gd name="T64" fmla="*/ 2147483647 w 608"/>
              <a:gd name="T65" fmla="*/ 2147483647 h 425"/>
              <a:gd name="T66" fmla="*/ 0 w 608"/>
              <a:gd name="T67" fmla="*/ 2147483647 h 425"/>
              <a:gd name="T68" fmla="*/ 0 w 608"/>
              <a:gd name="T69" fmla="*/ 2147483647 h 425"/>
              <a:gd name="T70" fmla="*/ 0 w 608"/>
              <a:gd name="T71" fmla="*/ 2147483647 h 425"/>
              <a:gd name="T72" fmla="*/ 2147483647 w 608"/>
              <a:gd name="T73" fmla="*/ 2147483647 h 425"/>
              <a:gd name="T74" fmla="*/ 2147483647 w 608"/>
              <a:gd name="T75" fmla="*/ 2147483647 h 425"/>
              <a:gd name="T76" fmla="*/ 2147483647 w 608"/>
              <a:gd name="T77" fmla="*/ 2147483647 h 425"/>
              <a:gd name="T78" fmla="*/ 2147483647 w 608"/>
              <a:gd name="T79" fmla="*/ 2147483647 h 425"/>
              <a:gd name="T80" fmla="*/ 2147483647 w 608"/>
              <a:gd name="T81" fmla="*/ 2147483647 h 425"/>
              <a:gd name="T82" fmla="*/ 2147483647 w 608"/>
              <a:gd name="T83" fmla="*/ 2147483647 h 425"/>
              <a:gd name="T84" fmla="*/ 2147483647 w 608"/>
              <a:gd name="T85" fmla="*/ 2147483647 h 425"/>
              <a:gd name="T86" fmla="*/ 2147483647 w 608"/>
              <a:gd name="T87" fmla="*/ 2147483647 h 425"/>
              <a:gd name="T88" fmla="*/ 2147483647 w 608"/>
              <a:gd name="T89" fmla="*/ 0 h 425"/>
              <a:gd name="T90" fmla="*/ 2147483647 w 608"/>
              <a:gd name="T91" fmla="*/ 2147483647 h 425"/>
              <a:gd name="T92" fmla="*/ 2147483647 w 608"/>
              <a:gd name="T93" fmla="*/ 2147483647 h 425"/>
              <a:gd name="T94" fmla="*/ 2147483647 w 608"/>
              <a:gd name="T95" fmla="*/ 2147483647 h 425"/>
              <a:gd name="T96" fmla="*/ 2147483647 w 608"/>
              <a:gd name="T97" fmla="*/ 2147483647 h 425"/>
              <a:gd name="T98" fmla="*/ 2147483647 w 608"/>
              <a:gd name="T99" fmla="*/ 2147483647 h 425"/>
              <a:gd name="T100" fmla="*/ 2147483647 w 608"/>
              <a:gd name="T101" fmla="*/ 2147483647 h 425"/>
              <a:gd name="T102" fmla="*/ 2147483647 w 608"/>
              <a:gd name="T103" fmla="*/ 2147483647 h 4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08" h="425">
                <a:moveTo>
                  <a:pt x="607" y="410"/>
                </a:moveTo>
                <a:lnTo>
                  <a:pt x="607" y="410"/>
                </a:lnTo>
                <a:cubicBezTo>
                  <a:pt x="607" y="417"/>
                  <a:pt x="593" y="424"/>
                  <a:pt x="586" y="424"/>
                </a:cubicBezTo>
                <a:cubicBezTo>
                  <a:pt x="445" y="424"/>
                  <a:pt x="445" y="424"/>
                  <a:pt x="445" y="424"/>
                </a:cubicBezTo>
                <a:cubicBezTo>
                  <a:pt x="459" y="424"/>
                  <a:pt x="466" y="417"/>
                  <a:pt x="466" y="403"/>
                </a:cubicBezTo>
                <a:cubicBezTo>
                  <a:pt x="466" y="403"/>
                  <a:pt x="466" y="318"/>
                  <a:pt x="403" y="290"/>
                </a:cubicBezTo>
                <a:cubicBezTo>
                  <a:pt x="374" y="276"/>
                  <a:pt x="374" y="276"/>
                  <a:pt x="360" y="276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60" y="241"/>
                  <a:pt x="346" y="226"/>
                  <a:pt x="339" y="191"/>
                </a:cubicBezTo>
                <a:cubicBezTo>
                  <a:pt x="332" y="191"/>
                  <a:pt x="332" y="184"/>
                  <a:pt x="332" y="170"/>
                </a:cubicBezTo>
                <a:cubicBezTo>
                  <a:pt x="332" y="163"/>
                  <a:pt x="325" y="141"/>
                  <a:pt x="332" y="141"/>
                </a:cubicBezTo>
                <a:cubicBezTo>
                  <a:pt x="332" y="127"/>
                  <a:pt x="332" y="106"/>
                  <a:pt x="332" y="99"/>
                </a:cubicBezTo>
                <a:cubicBezTo>
                  <a:pt x="332" y="71"/>
                  <a:pt x="360" y="43"/>
                  <a:pt x="403" y="43"/>
                </a:cubicBezTo>
                <a:cubicBezTo>
                  <a:pt x="452" y="43"/>
                  <a:pt x="473" y="71"/>
                  <a:pt x="480" y="99"/>
                </a:cubicBezTo>
                <a:cubicBezTo>
                  <a:pt x="480" y="106"/>
                  <a:pt x="473" y="127"/>
                  <a:pt x="473" y="141"/>
                </a:cubicBezTo>
                <a:cubicBezTo>
                  <a:pt x="487" y="141"/>
                  <a:pt x="480" y="163"/>
                  <a:pt x="480" y="170"/>
                </a:cubicBezTo>
                <a:cubicBezTo>
                  <a:pt x="480" y="184"/>
                  <a:pt x="473" y="191"/>
                  <a:pt x="466" y="191"/>
                </a:cubicBezTo>
                <a:cubicBezTo>
                  <a:pt x="459" y="226"/>
                  <a:pt x="445" y="241"/>
                  <a:pt x="445" y="241"/>
                </a:cubicBezTo>
                <a:cubicBezTo>
                  <a:pt x="445" y="276"/>
                  <a:pt x="445" y="276"/>
                  <a:pt x="445" y="276"/>
                </a:cubicBezTo>
                <a:cubicBezTo>
                  <a:pt x="445" y="276"/>
                  <a:pt x="459" y="276"/>
                  <a:pt x="494" y="297"/>
                </a:cubicBezTo>
                <a:cubicBezTo>
                  <a:pt x="537" y="311"/>
                  <a:pt x="523" y="297"/>
                  <a:pt x="551" y="318"/>
                </a:cubicBezTo>
                <a:cubicBezTo>
                  <a:pt x="607" y="339"/>
                  <a:pt x="607" y="410"/>
                  <a:pt x="607" y="410"/>
                </a:cubicBezTo>
                <a:close/>
                <a:moveTo>
                  <a:pt x="325" y="283"/>
                </a:moveTo>
                <a:lnTo>
                  <a:pt x="325" y="283"/>
                </a:lnTo>
                <a:cubicBezTo>
                  <a:pt x="367" y="297"/>
                  <a:pt x="353" y="290"/>
                  <a:pt x="388" y="304"/>
                </a:cubicBezTo>
                <a:cubicBezTo>
                  <a:pt x="445" y="332"/>
                  <a:pt x="445" y="403"/>
                  <a:pt x="445" y="403"/>
                </a:cubicBezTo>
                <a:cubicBezTo>
                  <a:pt x="445" y="417"/>
                  <a:pt x="431" y="424"/>
                  <a:pt x="424" y="424"/>
                </a:cubicBezTo>
                <a:cubicBezTo>
                  <a:pt x="21" y="424"/>
                  <a:pt x="21" y="424"/>
                  <a:pt x="21" y="424"/>
                </a:cubicBezTo>
                <a:cubicBezTo>
                  <a:pt x="14" y="424"/>
                  <a:pt x="0" y="417"/>
                  <a:pt x="0" y="403"/>
                </a:cubicBezTo>
                <a:cubicBezTo>
                  <a:pt x="0" y="403"/>
                  <a:pt x="0" y="332"/>
                  <a:pt x="56" y="304"/>
                </a:cubicBezTo>
                <a:cubicBezTo>
                  <a:pt x="92" y="290"/>
                  <a:pt x="77" y="304"/>
                  <a:pt x="120" y="283"/>
                </a:cubicBezTo>
                <a:cubicBezTo>
                  <a:pt x="162" y="269"/>
                  <a:pt x="176" y="262"/>
                  <a:pt x="176" y="262"/>
                </a:cubicBezTo>
                <a:cubicBezTo>
                  <a:pt x="176" y="219"/>
                  <a:pt x="176" y="219"/>
                  <a:pt x="176" y="219"/>
                </a:cubicBezTo>
                <a:cubicBezTo>
                  <a:pt x="176" y="219"/>
                  <a:pt x="155" y="205"/>
                  <a:pt x="155" y="170"/>
                </a:cubicBezTo>
                <a:cubicBezTo>
                  <a:pt x="141" y="170"/>
                  <a:pt x="141" y="156"/>
                  <a:pt x="141" y="149"/>
                </a:cubicBezTo>
                <a:cubicBezTo>
                  <a:pt x="141" y="141"/>
                  <a:pt x="134" y="113"/>
                  <a:pt x="148" y="113"/>
                </a:cubicBezTo>
                <a:cubicBezTo>
                  <a:pt x="141" y="92"/>
                  <a:pt x="141" y="78"/>
                  <a:pt x="141" y="71"/>
                </a:cubicBezTo>
                <a:cubicBezTo>
                  <a:pt x="148" y="35"/>
                  <a:pt x="176" y="7"/>
                  <a:pt x="219" y="0"/>
                </a:cubicBezTo>
                <a:cubicBezTo>
                  <a:pt x="275" y="7"/>
                  <a:pt x="297" y="35"/>
                  <a:pt x="304" y="71"/>
                </a:cubicBezTo>
                <a:cubicBezTo>
                  <a:pt x="304" y="78"/>
                  <a:pt x="304" y="92"/>
                  <a:pt x="297" y="113"/>
                </a:cubicBezTo>
                <a:cubicBezTo>
                  <a:pt x="311" y="113"/>
                  <a:pt x="304" y="141"/>
                  <a:pt x="304" y="149"/>
                </a:cubicBezTo>
                <a:cubicBezTo>
                  <a:pt x="304" y="156"/>
                  <a:pt x="304" y="170"/>
                  <a:pt x="290" y="170"/>
                </a:cubicBezTo>
                <a:cubicBezTo>
                  <a:pt x="282" y="205"/>
                  <a:pt x="268" y="219"/>
                  <a:pt x="268" y="219"/>
                </a:cubicBezTo>
                <a:cubicBezTo>
                  <a:pt x="268" y="262"/>
                  <a:pt x="268" y="262"/>
                  <a:pt x="268" y="262"/>
                </a:cubicBezTo>
                <a:cubicBezTo>
                  <a:pt x="268" y="262"/>
                  <a:pt x="282" y="262"/>
                  <a:pt x="325" y="2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835" tIns="60917" rIns="121835" bIns="60917" anchor="ctr"/>
          <a:lstStyle/>
          <a:p>
            <a:pPr defTabSz="913652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76" name="Freeform 88"/>
          <p:cNvSpPr>
            <a:spLocks noChangeArrowheads="1"/>
          </p:cNvSpPr>
          <p:nvPr userDrawn="1"/>
        </p:nvSpPr>
        <p:spPr bwMode="auto">
          <a:xfrm>
            <a:off x="5201532" y="3444210"/>
            <a:ext cx="371645" cy="376764"/>
          </a:xfrm>
          <a:custGeom>
            <a:avLst/>
            <a:gdLst>
              <a:gd name="T0" fmla="*/ 2147483647 w 601"/>
              <a:gd name="T1" fmla="*/ 2147483647 h 609"/>
              <a:gd name="T2" fmla="*/ 2147483647 w 601"/>
              <a:gd name="T3" fmla="*/ 2147483647 h 609"/>
              <a:gd name="T4" fmla="*/ 0 w 601"/>
              <a:gd name="T5" fmla="*/ 2147483647 h 609"/>
              <a:gd name="T6" fmla="*/ 2147483647 w 601"/>
              <a:gd name="T7" fmla="*/ 0 h 609"/>
              <a:gd name="T8" fmla="*/ 2147483647 w 601"/>
              <a:gd name="T9" fmla="*/ 2147483647 h 609"/>
              <a:gd name="T10" fmla="*/ 2147483647 w 601"/>
              <a:gd name="T11" fmla="*/ 2147483647 h 609"/>
              <a:gd name="T12" fmla="*/ 2147483647 w 601"/>
              <a:gd name="T13" fmla="*/ 2147483647 h 609"/>
              <a:gd name="T14" fmla="*/ 2147483647 w 601"/>
              <a:gd name="T15" fmla="*/ 2147483647 h 609"/>
              <a:gd name="T16" fmla="*/ 2147483647 w 601"/>
              <a:gd name="T17" fmla="*/ 2147483647 h 609"/>
              <a:gd name="T18" fmla="*/ 2147483647 w 601"/>
              <a:gd name="T19" fmla="*/ 2147483647 h 609"/>
              <a:gd name="T20" fmla="*/ 2147483647 w 601"/>
              <a:gd name="T21" fmla="*/ 2147483647 h 609"/>
              <a:gd name="T22" fmla="*/ 2147483647 w 601"/>
              <a:gd name="T23" fmla="*/ 2147483647 h 609"/>
              <a:gd name="T24" fmla="*/ 2147483647 w 601"/>
              <a:gd name="T25" fmla="*/ 2147483647 h 609"/>
              <a:gd name="T26" fmla="*/ 2147483647 w 601"/>
              <a:gd name="T27" fmla="*/ 2147483647 h 609"/>
              <a:gd name="T28" fmla="*/ 2147483647 w 601"/>
              <a:gd name="T29" fmla="*/ 2147483647 h 609"/>
              <a:gd name="T30" fmla="*/ 2147483647 w 601"/>
              <a:gd name="T31" fmla="*/ 2147483647 h 609"/>
              <a:gd name="T32" fmla="*/ 2147483647 w 601"/>
              <a:gd name="T33" fmla="*/ 2147483647 h 609"/>
              <a:gd name="T34" fmla="*/ 2147483647 w 601"/>
              <a:gd name="T35" fmla="*/ 2147483647 h 609"/>
              <a:gd name="T36" fmla="*/ 2147483647 w 601"/>
              <a:gd name="T37" fmla="*/ 2147483647 h 609"/>
              <a:gd name="T38" fmla="*/ 2147483647 w 601"/>
              <a:gd name="T39" fmla="*/ 2147483647 h 609"/>
              <a:gd name="T40" fmla="*/ 2147483647 w 601"/>
              <a:gd name="T41" fmla="*/ 2147483647 h 609"/>
              <a:gd name="T42" fmla="*/ 2147483647 w 601"/>
              <a:gd name="T43" fmla="*/ 2147483647 h 609"/>
              <a:gd name="T44" fmla="*/ 2147483647 w 601"/>
              <a:gd name="T45" fmla="*/ 2147483647 h 609"/>
              <a:gd name="T46" fmla="*/ 2147483647 w 601"/>
              <a:gd name="T47" fmla="*/ 2147483647 h 609"/>
              <a:gd name="T48" fmla="*/ 2147483647 w 601"/>
              <a:gd name="T49" fmla="*/ 2147483647 h 609"/>
              <a:gd name="T50" fmla="*/ 2147483647 w 601"/>
              <a:gd name="T51" fmla="*/ 2147483647 h 609"/>
              <a:gd name="T52" fmla="*/ 2147483647 w 601"/>
              <a:gd name="T53" fmla="*/ 2147483647 h 609"/>
              <a:gd name="T54" fmla="*/ 2147483647 w 601"/>
              <a:gd name="T55" fmla="*/ 2147483647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835" tIns="60917" rIns="121835" bIns="60917" anchor="ctr"/>
          <a:lstStyle/>
          <a:p>
            <a:pPr defTabSz="913652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77" name="Freeform 168"/>
          <p:cNvSpPr>
            <a:spLocks noChangeArrowheads="1"/>
          </p:cNvSpPr>
          <p:nvPr userDrawn="1"/>
        </p:nvSpPr>
        <p:spPr bwMode="auto">
          <a:xfrm>
            <a:off x="10852156" y="3490004"/>
            <a:ext cx="328205" cy="281069"/>
          </a:xfrm>
          <a:custGeom>
            <a:avLst/>
            <a:gdLst>
              <a:gd name="T0" fmla="*/ 20412 w 497"/>
              <a:gd name="T1" fmla="*/ 296998 h 426"/>
              <a:gd name="T2" fmla="*/ 20412 w 497"/>
              <a:gd name="T3" fmla="*/ 296998 h 426"/>
              <a:gd name="T4" fmla="*/ 63637 w 497"/>
              <a:gd name="T5" fmla="*/ 307820 h 426"/>
              <a:gd name="T6" fmla="*/ 96055 w 497"/>
              <a:gd name="T7" fmla="*/ 254914 h 426"/>
              <a:gd name="T8" fmla="*/ 31218 w 497"/>
              <a:gd name="T9" fmla="*/ 244092 h 426"/>
              <a:gd name="T10" fmla="*/ 0 w 497"/>
              <a:gd name="T11" fmla="*/ 265735 h 426"/>
              <a:gd name="T12" fmla="*/ 20412 w 497"/>
              <a:gd name="T13" fmla="*/ 296998 h 426"/>
              <a:gd name="T14" fmla="*/ 552317 w 497"/>
              <a:gd name="T15" fmla="*/ 307820 h 426"/>
              <a:gd name="T16" fmla="*/ 552317 w 497"/>
              <a:gd name="T17" fmla="*/ 307820 h 426"/>
              <a:gd name="T18" fmla="*/ 414238 w 497"/>
              <a:gd name="T19" fmla="*/ 425658 h 426"/>
              <a:gd name="T20" fmla="*/ 265353 w 497"/>
              <a:gd name="T21" fmla="*/ 307820 h 426"/>
              <a:gd name="T22" fmla="*/ 254546 w 497"/>
              <a:gd name="T23" fmla="*/ 296998 h 426"/>
              <a:gd name="T24" fmla="*/ 232934 w 497"/>
              <a:gd name="T25" fmla="*/ 296998 h 426"/>
              <a:gd name="T26" fmla="*/ 201716 w 497"/>
              <a:gd name="T27" fmla="*/ 340286 h 426"/>
              <a:gd name="T28" fmla="*/ 232934 w 497"/>
              <a:gd name="T29" fmla="*/ 351107 h 426"/>
              <a:gd name="T30" fmla="*/ 404633 w 497"/>
              <a:gd name="T31" fmla="*/ 478564 h 426"/>
              <a:gd name="T32" fmla="*/ 414238 w 497"/>
              <a:gd name="T33" fmla="*/ 489386 h 426"/>
              <a:gd name="T34" fmla="*/ 435851 w 497"/>
              <a:gd name="T35" fmla="*/ 478564 h 426"/>
              <a:gd name="T36" fmla="*/ 584736 w 497"/>
              <a:gd name="T37" fmla="*/ 351107 h 426"/>
              <a:gd name="T38" fmla="*/ 584736 w 497"/>
              <a:gd name="T39" fmla="*/ 307820 h 426"/>
              <a:gd name="T40" fmla="*/ 552317 w 497"/>
              <a:gd name="T41" fmla="*/ 307820 h 426"/>
              <a:gd name="T42" fmla="*/ 254546 w 497"/>
              <a:gd name="T43" fmla="*/ 169542 h 426"/>
              <a:gd name="T44" fmla="*/ 254546 w 497"/>
              <a:gd name="T45" fmla="*/ 169542 h 426"/>
              <a:gd name="T46" fmla="*/ 404633 w 497"/>
              <a:gd name="T47" fmla="*/ 265735 h 426"/>
              <a:gd name="T48" fmla="*/ 446657 w 497"/>
              <a:gd name="T49" fmla="*/ 254914 h 426"/>
              <a:gd name="T50" fmla="*/ 595542 w 497"/>
              <a:gd name="T51" fmla="*/ 42085 h 426"/>
              <a:gd name="T52" fmla="*/ 584736 w 497"/>
              <a:gd name="T53" fmla="*/ 10822 h 426"/>
              <a:gd name="T54" fmla="*/ 542712 w 497"/>
              <a:gd name="T55" fmla="*/ 10822 h 426"/>
              <a:gd name="T56" fmla="*/ 414238 w 497"/>
              <a:gd name="T57" fmla="*/ 212829 h 426"/>
              <a:gd name="T58" fmla="*/ 265353 w 497"/>
              <a:gd name="T59" fmla="*/ 116635 h 426"/>
              <a:gd name="T60" fmla="*/ 243740 w 497"/>
              <a:gd name="T61" fmla="*/ 105813 h 426"/>
              <a:gd name="T62" fmla="*/ 223328 w 497"/>
              <a:gd name="T63" fmla="*/ 127457 h 426"/>
              <a:gd name="T64" fmla="*/ 0 w 497"/>
              <a:gd name="T65" fmla="*/ 468945 h 426"/>
              <a:gd name="T66" fmla="*/ 10806 w 497"/>
              <a:gd name="T67" fmla="*/ 511030 h 426"/>
              <a:gd name="T68" fmla="*/ 31218 w 497"/>
              <a:gd name="T69" fmla="*/ 511030 h 426"/>
              <a:gd name="T70" fmla="*/ 52830 w 497"/>
              <a:gd name="T71" fmla="*/ 500208 h 426"/>
              <a:gd name="T72" fmla="*/ 254546 w 497"/>
              <a:gd name="T73" fmla="*/ 169542 h 42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97" h="426">
                <a:moveTo>
                  <a:pt x="17" y="247"/>
                </a:moveTo>
                <a:lnTo>
                  <a:pt x="17" y="247"/>
                </a:lnTo>
                <a:cubicBezTo>
                  <a:pt x="53" y="256"/>
                  <a:pt x="53" y="256"/>
                  <a:pt x="53" y="256"/>
                </a:cubicBezTo>
                <a:cubicBezTo>
                  <a:pt x="80" y="212"/>
                  <a:pt x="80" y="212"/>
                  <a:pt x="80" y="212"/>
                </a:cubicBezTo>
                <a:cubicBezTo>
                  <a:pt x="26" y="203"/>
                  <a:pt x="26" y="203"/>
                  <a:pt x="26" y="203"/>
                </a:cubicBezTo>
                <a:cubicBezTo>
                  <a:pt x="17" y="203"/>
                  <a:pt x="0" y="212"/>
                  <a:pt x="0" y="221"/>
                </a:cubicBezTo>
                <a:cubicBezTo>
                  <a:pt x="0" y="230"/>
                  <a:pt x="9" y="247"/>
                  <a:pt x="17" y="247"/>
                </a:cubicBezTo>
                <a:close/>
                <a:moveTo>
                  <a:pt x="460" y="256"/>
                </a:moveTo>
                <a:lnTo>
                  <a:pt x="460" y="256"/>
                </a:lnTo>
                <a:cubicBezTo>
                  <a:pt x="345" y="354"/>
                  <a:pt x="345" y="354"/>
                  <a:pt x="345" y="354"/>
                </a:cubicBezTo>
                <a:cubicBezTo>
                  <a:pt x="221" y="256"/>
                  <a:pt x="221" y="256"/>
                  <a:pt x="221" y="256"/>
                </a:cubicBezTo>
                <a:cubicBezTo>
                  <a:pt x="212" y="247"/>
                  <a:pt x="212" y="247"/>
                  <a:pt x="212" y="247"/>
                </a:cubicBezTo>
                <a:cubicBezTo>
                  <a:pt x="194" y="247"/>
                  <a:pt x="194" y="247"/>
                  <a:pt x="194" y="247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337" y="398"/>
                  <a:pt x="337" y="398"/>
                  <a:pt x="337" y="398"/>
                </a:cubicBezTo>
                <a:cubicBezTo>
                  <a:pt x="337" y="407"/>
                  <a:pt x="345" y="407"/>
                  <a:pt x="345" y="407"/>
                </a:cubicBezTo>
                <a:cubicBezTo>
                  <a:pt x="354" y="407"/>
                  <a:pt x="363" y="407"/>
                  <a:pt x="363" y="398"/>
                </a:cubicBezTo>
                <a:cubicBezTo>
                  <a:pt x="487" y="292"/>
                  <a:pt x="487" y="292"/>
                  <a:pt x="487" y="292"/>
                </a:cubicBezTo>
                <a:cubicBezTo>
                  <a:pt x="496" y="283"/>
                  <a:pt x="496" y="265"/>
                  <a:pt x="487" y="256"/>
                </a:cubicBezTo>
                <a:cubicBezTo>
                  <a:pt x="478" y="247"/>
                  <a:pt x="469" y="247"/>
                  <a:pt x="460" y="256"/>
                </a:cubicBezTo>
                <a:close/>
                <a:moveTo>
                  <a:pt x="212" y="141"/>
                </a:moveTo>
                <a:lnTo>
                  <a:pt x="212" y="141"/>
                </a:lnTo>
                <a:cubicBezTo>
                  <a:pt x="337" y="221"/>
                  <a:pt x="337" y="221"/>
                  <a:pt x="337" y="221"/>
                </a:cubicBezTo>
                <a:cubicBezTo>
                  <a:pt x="345" y="230"/>
                  <a:pt x="363" y="230"/>
                  <a:pt x="372" y="212"/>
                </a:cubicBezTo>
                <a:cubicBezTo>
                  <a:pt x="496" y="35"/>
                  <a:pt x="496" y="35"/>
                  <a:pt x="496" y="35"/>
                </a:cubicBezTo>
                <a:cubicBezTo>
                  <a:pt x="496" y="26"/>
                  <a:pt x="496" y="9"/>
                  <a:pt x="487" y="9"/>
                </a:cubicBezTo>
                <a:cubicBezTo>
                  <a:pt x="478" y="0"/>
                  <a:pt x="460" y="0"/>
                  <a:pt x="452" y="9"/>
                </a:cubicBezTo>
                <a:cubicBezTo>
                  <a:pt x="345" y="177"/>
                  <a:pt x="345" y="177"/>
                  <a:pt x="345" y="177"/>
                </a:cubicBezTo>
                <a:cubicBezTo>
                  <a:pt x="221" y="97"/>
                  <a:pt x="221" y="97"/>
                  <a:pt x="221" y="97"/>
                </a:cubicBezTo>
                <a:cubicBezTo>
                  <a:pt x="212" y="88"/>
                  <a:pt x="212" y="88"/>
                  <a:pt x="203" y="88"/>
                </a:cubicBezTo>
                <a:cubicBezTo>
                  <a:pt x="194" y="97"/>
                  <a:pt x="194" y="97"/>
                  <a:pt x="186" y="106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407"/>
                  <a:pt x="0" y="416"/>
                  <a:pt x="9" y="425"/>
                </a:cubicBezTo>
                <a:cubicBezTo>
                  <a:pt x="17" y="425"/>
                  <a:pt x="17" y="425"/>
                  <a:pt x="26" y="425"/>
                </a:cubicBezTo>
                <a:cubicBezTo>
                  <a:pt x="26" y="425"/>
                  <a:pt x="35" y="425"/>
                  <a:pt x="44" y="416"/>
                </a:cubicBezTo>
                <a:lnTo>
                  <a:pt x="212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1360" tIns="45711" rIns="91360" bIns="45711" anchor="ctr"/>
          <a:lstStyle/>
          <a:p>
            <a:pPr defTabSz="913652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78" name="Freeform 123"/>
          <p:cNvSpPr>
            <a:spLocks noChangeArrowheads="1"/>
          </p:cNvSpPr>
          <p:nvPr userDrawn="1"/>
        </p:nvSpPr>
        <p:spPr bwMode="auto">
          <a:xfrm>
            <a:off x="9467095" y="2768258"/>
            <a:ext cx="288568" cy="263319"/>
          </a:xfrm>
          <a:custGeom>
            <a:avLst/>
            <a:gdLst>
              <a:gd name="T0" fmla="*/ 352118 w 397"/>
              <a:gd name="T1" fmla="*/ 346171 h 361"/>
              <a:gd name="T2" fmla="*/ 352118 w 397"/>
              <a:gd name="T3" fmla="*/ 346171 h 361"/>
              <a:gd name="T4" fmla="*/ 325253 w 397"/>
              <a:gd name="T5" fmla="*/ 319247 h 361"/>
              <a:gd name="T6" fmla="*/ 325253 w 397"/>
              <a:gd name="T7" fmla="*/ 26924 h 361"/>
              <a:gd name="T8" fmla="*/ 352118 w 397"/>
              <a:gd name="T9" fmla="*/ 0 h 361"/>
              <a:gd name="T10" fmla="*/ 379942 w 397"/>
              <a:gd name="T11" fmla="*/ 26924 h 361"/>
              <a:gd name="T12" fmla="*/ 379942 w 397"/>
              <a:gd name="T13" fmla="*/ 319247 h 361"/>
              <a:gd name="T14" fmla="*/ 352118 w 397"/>
              <a:gd name="T15" fmla="*/ 346171 h 361"/>
              <a:gd name="T16" fmla="*/ 243700 w 397"/>
              <a:gd name="T17" fmla="*/ 346171 h 361"/>
              <a:gd name="T18" fmla="*/ 243700 w 397"/>
              <a:gd name="T19" fmla="*/ 346171 h 361"/>
              <a:gd name="T20" fmla="*/ 216835 w 397"/>
              <a:gd name="T21" fmla="*/ 319247 h 361"/>
              <a:gd name="T22" fmla="*/ 216835 w 397"/>
              <a:gd name="T23" fmla="*/ 101928 h 361"/>
              <a:gd name="T24" fmla="*/ 243700 w 397"/>
              <a:gd name="T25" fmla="*/ 75004 h 361"/>
              <a:gd name="T26" fmla="*/ 271524 w 397"/>
              <a:gd name="T27" fmla="*/ 101928 h 361"/>
              <a:gd name="T28" fmla="*/ 271524 w 397"/>
              <a:gd name="T29" fmla="*/ 319247 h 361"/>
              <a:gd name="T30" fmla="*/ 243700 w 397"/>
              <a:gd name="T31" fmla="*/ 346171 h 361"/>
              <a:gd name="T32" fmla="*/ 135282 w 397"/>
              <a:gd name="T33" fmla="*/ 346171 h 361"/>
              <a:gd name="T34" fmla="*/ 135282 w 397"/>
              <a:gd name="T35" fmla="*/ 346171 h 361"/>
              <a:gd name="T36" fmla="*/ 108418 w 397"/>
              <a:gd name="T37" fmla="*/ 319247 h 361"/>
              <a:gd name="T38" fmla="*/ 108418 w 397"/>
              <a:gd name="T39" fmla="*/ 170201 h 361"/>
              <a:gd name="T40" fmla="*/ 135282 w 397"/>
              <a:gd name="T41" fmla="*/ 142315 h 361"/>
              <a:gd name="T42" fmla="*/ 163106 w 397"/>
              <a:gd name="T43" fmla="*/ 170201 h 361"/>
              <a:gd name="T44" fmla="*/ 163106 w 397"/>
              <a:gd name="T45" fmla="*/ 319247 h 361"/>
              <a:gd name="T46" fmla="*/ 135282 w 397"/>
              <a:gd name="T47" fmla="*/ 346171 h 361"/>
              <a:gd name="T48" fmla="*/ 26865 w 397"/>
              <a:gd name="T49" fmla="*/ 346171 h 361"/>
              <a:gd name="T50" fmla="*/ 26865 w 397"/>
              <a:gd name="T51" fmla="*/ 346171 h 361"/>
              <a:gd name="T52" fmla="*/ 0 w 397"/>
              <a:gd name="T53" fmla="*/ 319247 h 361"/>
              <a:gd name="T54" fmla="*/ 0 w 397"/>
              <a:gd name="T55" fmla="*/ 244243 h 361"/>
              <a:gd name="T56" fmla="*/ 26865 w 397"/>
              <a:gd name="T57" fmla="*/ 217319 h 361"/>
              <a:gd name="T58" fmla="*/ 53729 w 397"/>
              <a:gd name="T59" fmla="*/ 244243 h 361"/>
              <a:gd name="T60" fmla="*/ 53729 w 397"/>
              <a:gd name="T61" fmla="*/ 319247 h 361"/>
              <a:gd name="T62" fmla="*/ 26865 w 397"/>
              <a:gd name="T63" fmla="*/ 346171 h 36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97" h="361">
                <a:moveTo>
                  <a:pt x="367" y="360"/>
                </a:moveTo>
                <a:lnTo>
                  <a:pt x="367" y="360"/>
                </a:lnTo>
                <a:cubicBezTo>
                  <a:pt x="346" y="360"/>
                  <a:pt x="339" y="346"/>
                  <a:pt x="339" y="332"/>
                </a:cubicBezTo>
                <a:cubicBezTo>
                  <a:pt x="339" y="28"/>
                  <a:pt x="339" y="28"/>
                  <a:pt x="339" y="28"/>
                </a:cubicBezTo>
                <a:cubicBezTo>
                  <a:pt x="339" y="14"/>
                  <a:pt x="346" y="0"/>
                  <a:pt x="367" y="0"/>
                </a:cubicBezTo>
                <a:cubicBezTo>
                  <a:pt x="381" y="0"/>
                  <a:pt x="396" y="14"/>
                  <a:pt x="396" y="28"/>
                </a:cubicBezTo>
                <a:cubicBezTo>
                  <a:pt x="396" y="332"/>
                  <a:pt x="396" y="332"/>
                  <a:pt x="396" y="332"/>
                </a:cubicBezTo>
                <a:cubicBezTo>
                  <a:pt x="396" y="346"/>
                  <a:pt x="381" y="360"/>
                  <a:pt x="367" y="360"/>
                </a:cubicBezTo>
                <a:close/>
                <a:moveTo>
                  <a:pt x="254" y="360"/>
                </a:moveTo>
                <a:lnTo>
                  <a:pt x="254" y="360"/>
                </a:lnTo>
                <a:cubicBezTo>
                  <a:pt x="233" y="360"/>
                  <a:pt x="226" y="346"/>
                  <a:pt x="226" y="332"/>
                </a:cubicBezTo>
                <a:cubicBezTo>
                  <a:pt x="226" y="106"/>
                  <a:pt x="226" y="106"/>
                  <a:pt x="226" y="106"/>
                </a:cubicBezTo>
                <a:cubicBezTo>
                  <a:pt x="226" y="85"/>
                  <a:pt x="233" y="78"/>
                  <a:pt x="254" y="78"/>
                </a:cubicBezTo>
                <a:cubicBezTo>
                  <a:pt x="268" y="78"/>
                  <a:pt x="283" y="85"/>
                  <a:pt x="283" y="106"/>
                </a:cubicBezTo>
                <a:cubicBezTo>
                  <a:pt x="283" y="332"/>
                  <a:pt x="283" y="332"/>
                  <a:pt x="283" y="332"/>
                </a:cubicBezTo>
                <a:cubicBezTo>
                  <a:pt x="283" y="346"/>
                  <a:pt x="268" y="360"/>
                  <a:pt x="254" y="360"/>
                </a:cubicBezTo>
                <a:close/>
                <a:moveTo>
                  <a:pt x="141" y="360"/>
                </a:moveTo>
                <a:lnTo>
                  <a:pt x="141" y="360"/>
                </a:lnTo>
                <a:cubicBezTo>
                  <a:pt x="120" y="360"/>
                  <a:pt x="113" y="346"/>
                  <a:pt x="113" y="332"/>
                </a:cubicBezTo>
                <a:cubicBezTo>
                  <a:pt x="113" y="177"/>
                  <a:pt x="113" y="177"/>
                  <a:pt x="113" y="177"/>
                </a:cubicBezTo>
                <a:cubicBezTo>
                  <a:pt x="113" y="163"/>
                  <a:pt x="120" y="148"/>
                  <a:pt x="141" y="148"/>
                </a:cubicBezTo>
                <a:cubicBezTo>
                  <a:pt x="155" y="148"/>
                  <a:pt x="170" y="163"/>
                  <a:pt x="170" y="177"/>
                </a:cubicBezTo>
                <a:cubicBezTo>
                  <a:pt x="170" y="332"/>
                  <a:pt x="170" y="332"/>
                  <a:pt x="170" y="332"/>
                </a:cubicBezTo>
                <a:cubicBezTo>
                  <a:pt x="170" y="346"/>
                  <a:pt x="155" y="360"/>
                  <a:pt x="141" y="360"/>
                </a:cubicBezTo>
                <a:close/>
                <a:moveTo>
                  <a:pt x="28" y="360"/>
                </a:moveTo>
                <a:lnTo>
                  <a:pt x="28" y="360"/>
                </a:lnTo>
                <a:cubicBezTo>
                  <a:pt x="7" y="360"/>
                  <a:pt x="0" y="346"/>
                  <a:pt x="0" y="332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40"/>
                  <a:pt x="7" y="226"/>
                  <a:pt x="28" y="226"/>
                </a:cubicBezTo>
                <a:cubicBezTo>
                  <a:pt x="42" y="226"/>
                  <a:pt x="56" y="240"/>
                  <a:pt x="56" y="254"/>
                </a:cubicBezTo>
                <a:cubicBezTo>
                  <a:pt x="56" y="332"/>
                  <a:pt x="56" y="332"/>
                  <a:pt x="56" y="332"/>
                </a:cubicBezTo>
                <a:cubicBezTo>
                  <a:pt x="56" y="346"/>
                  <a:pt x="42" y="360"/>
                  <a:pt x="28" y="3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121835" tIns="60917" rIns="121835" bIns="60917" anchor="ctr"/>
          <a:lstStyle/>
          <a:p>
            <a:pPr defTabSz="913652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79" name="Freeform 64"/>
          <p:cNvSpPr>
            <a:spLocks noChangeArrowheads="1"/>
          </p:cNvSpPr>
          <p:nvPr userDrawn="1"/>
        </p:nvSpPr>
        <p:spPr bwMode="auto">
          <a:xfrm>
            <a:off x="1000589" y="2663605"/>
            <a:ext cx="398801" cy="389307"/>
          </a:xfrm>
          <a:custGeom>
            <a:avLst/>
            <a:gdLst>
              <a:gd name="T0" fmla="*/ 222 w 444"/>
              <a:gd name="T1" fmla="*/ 0 h 435"/>
              <a:gd name="T2" fmla="*/ 284 w 444"/>
              <a:gd name="T3" fmla="*/ 160 h 435"/>
              <a:gd name="T4" fmla="*/ 443 w 444"/>
              <a:gd name="T5" fmla="*/ 160 h 435"/>
              <a:gd name="T6" fmla="*/ 310 w 444"/>
              <a:gd name="T7" fmla="*/ 257 h 435"/>
              <a:gd name="T8" fmla="*/ 354 w 444"/>
              <a:gd name="T9" fmla="*/ 434 h 435"/>
              <a:gd name="T10" fmla="*/ 222 w 444"/>
              <a:gd name="T11" fmla="*/ 327 h 435"/>
              <a:gd name="T12" fmla="*/ 88 w 444"/>
              <a:gd name="T13" fmla="*/ 434 h 435"/>
              <a:gd name="T14" fmla="*/ 133 w 444"/>
              <a:gd name="T15" fmla="*/ 257 h 435"/>
              <a:gd name="T16" fmla="*/ 0 w 444"/>
              <a:gd name="T17" fmla="*/ 160 h 435"/>
              <a:gd name="T18" fmla="*/ 160 w 444"/>
              <a:gd name="T19" fmla="*/ 160 h 435"/>
              <a:gd name="T20" fmla="*/ 222 w 444"/>
              <a:gd name="T21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4" h="435">
                <a:moveTo>
                  <a:pt x="222" y="0"/>
                </a:moveTo>
                <a:lnTo>
                  <a:pt x="284" y="160"/>
                </a:lnTo>
                <a:lnTo>
                  <a:pt x="443" y="160"/>
                </a:lnTo>
                <a:lnTo>
                  <a:pt x="310" y="257"/>
                </a:lnTo>
                <a:lnTo>
                  <a:pt x="354" y="434"/>
                </a:lnTo>
                <a:lnTo>
                  <a:pt x="222" y="327"/>
                </a:lnTo>
                <a:lnTo>
                  <a:pt x="88" y="434"/>
                </a:lnTo>
                <a:lnTo>
                  <a:pt x="133" y="257"/>
                </a:lnTo>
                <a:lnTo>
                  <a:pt x="0" y="160"/>
                </a:lnTo>
                <a:lnTo>
                  <a:pt x="160" y="160"/>
                </a:lnTo>
                <a:lnTo>
                  <a:pt x="222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91360" tIns="45711" rIns="91360" bIns="45711" anchor="ctr"/>
          <a:lstStyle/>
          <a:p>
            <a:pPr defTabSz="1826938"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215" name="Picture 2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3" y="6455392"/>
            <a:ext cx="2073627" cy="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23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3685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3984" y="572224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9" y="6455392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709" y="6434407"/>
            <a:ext cx="627185" cy="276796"/>
          </a:xfrm>
          <a:prstGeom prst="rect">
            <a:avLst/>
          </a:prstGeom>
        </p:spPr>
        <p:txBody>
          <a:bodyPr vert="horz" lIns="91376" tIns="45719" rIns="91376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067" smtClean="0">
                <a:solidFill>
                  <a:srgbClr val="3F3F3F"/>
                </a:solidFill>
              </a:rPr>
              <a:pPr algn="l"/>
              <a:t>‹#›</a:t>
            </a:fld>
            <a:endParaRPr lang="en-US" sz="1067" dirty="0">
              <a:solidFill>
                <a:srgbClr val="3F3F3F"/>
              </a:solidFill>
            </a:endParaRPr>
          </a:p>
        </p:txBody>
      </p:sp>
      <p:sp>
        <p:nvSpPr>
          <p:cNvPr id="219" name="Oval 218"/>
          <p:cNvSpPr/>
          <p:nvPr userDrawn="1"/>
        </p:nvSpPr>
        <p:spPr>
          <a:xfrm>
            <a:off x="3850954" y="3381440"/>
            <a:ext cx="554807" cy="55480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20" name="Oval 219"/>
          <p:cNvSpPr/>
          <p:nvPr userDrawn="1"/>
        </p:nvSpPr>
        <p:spPr>
          <a:xfrm>
            <a:off x="3850954" y="2696490"/>
            <a:ext cx="554807" cy="55480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21" name="Oval 220"/>
          <p:cNvSpPr/>
          <p:nvPr userDrawn="1"/>
        </p:nvSpPr>
        <p:spPr>
          <a:xfrm>
            <a:off x="3850954" y="2011506"/>
            <a:ext cx="554807" cy="55480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222" name="Picture 2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4712" y="2184832"/>
            <a:ext cx="266984" cy="211936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2130" y="2801488"/>
            <a:ext cx="184401" cy="349593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835" y="3528885"/>
            <a:ext cx="330369" cy="268905"/>
          </a:xfrm>
          <a:prstGeom prst="rect">
            <a:avLst/>
          </a:prstGeom>
        </p:spPr>
      </p:pic>
      <p:sp>
        <p:nvSpPr>
          <p:cNvPr id="225" name="TextBox 224"/>
          <p:cNvSpPr txBox="1"/>
          <p:nvPr userDrawn="1"/>
        </p:nvSpPr>
        <p:spPr>
          <a:xfrm>
            <a:off x="4498765" y="2112724"/>
            <a:ext cx="3408167" cy="861688"/>
          </a:xfrm>
          <a:prstGeom prst="rect">
            <a:avLst/>
          </a:prstGeom>
          <a:noFill/>
        </p:spPr>
        <p:txBody>
          <a:bodyPr wrap="square" lIns="121835" tIns="60917" rIns="121835" bIns="60917" rtlCol="0">
            <a:spAutoFit/>
          </a:bodyPr>
          <a:lstStyle/>
          <a:p>
            <a:pPr defTabSz="913652"/>
            <a:r>
              <a:rPr lang="en-US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FiveYearsOut</a:t>
            </a:r>
            <a:r>
              <a:rPr lang="tr-TR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@</a:t>
            </a:r>
            <a:r>
              <a:rPr lang="en-US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Arrow</a:t>
            </a:r>
            <a:r>
              <a:rPr lang="tr-TR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.com</a:t>
            </a:r>
            <a:endParaRPr lang="en-US" sz="2400" b="1" spc="100" dirty="0">
              <a:solidFill>
                <a:srgbClr val="000000">
                  <a:lumMod val="85000"/>
                  <a:lumOff val="15000"/>
                </a:srgbClr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/>
          <p:cNvSpPr txBox="1"/>
          <p:nvPr userDrawn="1"/>
        </p:nvSpPr>
        <p:spPr>
          <a:xfrm>
            <a:off x="4498764" y="2789114"/>
            <a:ext cx="4617207" cy="861688"/>
          </a:xfrm>
          <a:prstGeom prst="rect">
            <a:avLst/>
          </a:prstGeom>
          <a:noFill/>
        </p:spPr>
        <p:txBody>
          <a:bodyPr wrap="square" lIns="121835" tIns="60917" rIns="121835" bIns="60917" rtlCol="0">
            <a:spAutoFit/>
          </a:bodyPr>
          <a:lstStyle/>
          <a:p>
            <a:pPr defTabSz="913652"/>
            <a:r>
              <a:rPr lang="en-US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  <a:r>
              <a:rPr lang="tr-TR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acebook.com/</a:t>
            </a:r>
            <a:r>
              <a:rPr lang="en-US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  <a:r>
              <a:rPr lang="tr-TR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rrow</a:t>
            </a:r>
            <a:r>
              <a:rPr lang="en-US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  <a:r>
              <a:rPr lang="tr-TR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ive</a:t>
            </a:r>
            <a:r>
              <a:rPr lang="en-US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Y</a:t>
            </a:r>
            <a:r>
              <a:rPr lang="tr-TR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ears</a:t>
            </a:r>
            <a:r>
              <a:rPr lang="en-US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  <a:r>
              <a:rPr lang="tr-TR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ut</a:t>
            </a:r>
            <a:endParaRPr lang="en-US" sz="2400" b="1" spc="100" dirty="0">
              <a:solidFill>
                <a:srgbClr val="000000">
                  <a:lumMod val="85000"/>
                  <a:lumOff val="15000"/>
                </a:srgbClr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TextBox 226"/>
          <p:cNvSpPr txBox="1"/>
          <p:nvPr userDrawn="1"/>
        </p:nvSpPr>
        <p:spPr>
          <a:xfrm>
            <a:off x="4498765" y="3468832"/>
            <a:ext cx="3408167" cy="861688"/>
          </a:xfrm>
          <a:prstGeom prst="rect">
            <a:avLst/>
          </a:prstGeom>
          <a:noFill/>
        </p:spPr>
        <p:txBody>
          <a:bodyPr wrap="square" lIns="121835" tIns="60917" rIns="121835" bIns="60917" rtlCol="0">
            <a:spAutoFit/>
          </a:bodyPr>
          <a:lstStyle/>
          <a:p>
            <a:pPr defTabSz="913652"/>
            <a:r>
              <a:rPr lang="en-US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  <a:r>
              <a:rPr lang="tr-TR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witter</a:t>
            </a:r>
            <a:r>
              <a:rPr lang="en-US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.com</a:t>
            </a:r>
            <a:r>
              <a:rPr lang="tr-TR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/ArrowGlobal</a:t>
            </a:r>
            <a:endParaRPr lang="en-US" sz="2400" b="1" spc="100" dirty="0">
              <a:solidFill>
                <a:srgbClr val="000000">
                  <a:lumMod val="85000"/>
                  <a:lumOff val="15000"/>
                </a:srgbClr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/>
          <p:cNvSpPr txBox="1"/>
          <p:nvPr userDrawn="1"/>
        </p:nvSpPr>
        <p:spPr>
          <a:xfrm>
            <a:off x="4502305" y="4148548"/>
            <a:ext cx="4324023" cy="861688"/>
          </a:xfrm>
          <a:prstGeom prst="rect">
            <a:avLst/>
          </a:prstGeom>
          <a:noFill/>
        </p:spPr>
        <p:txBody>
          <a:bodyPr wrap="square" lIns="121835" tIns="60917" rIns="121835" bIns="60917" rtlCol="0">
            <a:spAutoFit/>
          </a:bodyPr>
          <a:lstStyle/>
          <a:p>
            <a:pPr defTabSz="913652"/>
            <a:r>
              <a:rPr lang="en-US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YouTube.com/ArrowFiveYearsOut</a:t>
            </a:r>
          </a:p>
        </p:txBody>
      </p:sp>
      <p:sp>
        <p:nvSpPr>
          <p:cNvPr id="229" name="Oval 228"/>
          <p:cNvSpPr/>
          <p:nvPr userDrawn="1"/>
        </p:nvSpPr>
        <p:spPr>
          <a:xfrm>
            <a:off x="3850954" y="4066457"/>
            <a:ext cx="554807" cy="55480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30" name="Freeform 72"/>
          <p:cNvSpPr>
            <a:spLocks noChangeArrowheads="1"/>
          </p:cNvSpPr>
          <p:nvPr userDrawn="1"/>
        </p:nvSpPr>
        <p:spPr bwMode="auto">
          <a:xfrm>
            <a:off x="4077781" y="4267580"/>
            <a:ext cx="124427" cy="144901"/>
          </a:xfrm>
          <a:custGeom>
            <a:avLst/>
            <a:gdLst>
              <a:gd name="T0" fmla="*/ 2147483646 w 262"/>
              <a:gd name="T1" fmla="*/ 2147483646 h 305"/>
              <a:gd name="T2" fmla="*/ 2147483646 w 262"/>
              <a:gd name="T3" fmla="*/ 2147483646 h 305"/>
              <a:gd name="T4" fmla="*/ 2147483646 w 262"/>
              <a:gd name="T5" fmla="*/ 2147483646 h 305"/>
              <a:gd name="T6" fmla="*/ 2147483646 w 262"/>
              <a:gd name="T7" fmla="*/ 2147483646 h 305"/>
              <a:gd name="T8" fmla="*/ 2147483646 w 262"/>
              <a:gd name="T9" fmla="*/ 2147483646 h 305"/>
              <a:gd name="T10" fmla="*/ 2147483646 w 262"/>
              <a:gd name="T11" fmla="*/ 2147483646 h 305"/>
              <a:gd name="T12" fmla="*/ 2147483646 w 262"/>
              <a:gd name="T13" fmla="*/ 2147483646 h 305"/>
              <a:gd name="T14" fmla="*/ 2147483646 w 262"/>
              <a:gd name="T15" fmla="*/ 2147483646 h 305"/>
              <a:gd name="T16" fmla="*/ 2147483646 w 262"/>
              <a:gd name="T17" fmla="*/ 2147483646 h 305"/>
              <a:gd name="T18" fmla="*/ 0 w 262"/>
              <a:gd name="T19" fmla="*/ 2147483646 h 305"/>
              <a:gd name="T20" fmla="*/ 0 w 262"/>
              <a:gd name="T21" fmla="*/ 2147483646 h 305"/>
              <a:gd name="T22" fmla="*/ 0 w 262"/>
              <a:gd name="T23" fmla="*/ 2147483646 h 305"/>
              <a:gd name="T24" fmla="*/ 0 w 262"/>
              <a:gd name="T25" fmla="*/ 2147483646 h 305"/>
              <a:gd name="T26" fmla="*/ 2147483646 w 262"/>
              <a:gd name="T27" fmla="*/ 0 h 305"/>
              <a:gd name="T28" fmla="*/ 2147483646 w 262"/>
              <a:gd name="T29" fmla="*/ 2147483646 h 305"/>
              <a:gd name="T30" fmla="*/ 2147483646 w 262"/>
              <a:gd name="T31" fmla="*/ 2147483646 h 305"/>
              <a:gd name="T32" fmla="*/ 2147483646 w 262"/>
              <a:gd name="T33" fmla="*/ 2147483646 h 305"/>
              <a:gd name="T34" fmla="*/ 2147483646 w 262"/>
              <a:gd name="T35" fmla="*/ 2147483646 h 305"/>
              <a:gd name="T36" fmla="*/ 2147483646 w 262"/>
              <a:gd name="T37" fmla="*/ 2147483646 h 305"/>
              <a:gd name="T38" fmla="*/ 2147483646 w 262"/>
              <a:gd name="T39" fmla="*/ 2147483646 h 305"/>
              <a:gd name="T40" fmla="*/ 2147483646 w 262"/>
              <a:gd name="T41" fmla="*/ 2147483646 h 30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62" h="305">
                <a:moveTo>
                  <a:pt x="261" y="156"/>
                </a:moveTo>
                <a:lnTo>
                  <a:pt x="261" y="156"/>
                </a:lnTo>
                <a:cubicBezTo>
                  <a:pt x="261" y="163"/>
                  <a:pt x="261" y="170"/>
                  <a:pt x="247" y="177"/>
                </a:cubicBezTo>
                <a:cubicBezTo>
                  <a:pt x="42" y="297"/>
                  <a:pt x="42" y="297"/>
                  <a:pt x="42" y="297"/>
                </a:cubicBezTo>
                <a:cubicBezTo>
                  <a:pt x="35" y="304"/>
                  <a:pt x="35" y="304"/>
                  <a:pt x="28" y="304"/>
                </a:cubicBezTo>
                <a:cubicBezTo>
                  <a:pt x="14" y="304"/>
                  <a:pt x="0" y="290"/>
                  <a:pt x="0" y="27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4"/>
                  <a:pt x="14" y="0"/>
                  <a:pt x="28" y="0"/>
                </a:cubicBezTo>
                <a:cubicBezTo>
                  <a:pt x="35" y="0"/>
                  <a:pt x="35" y="7"/>
                  <a:pt x="42" y="7"/>
                </a:cubicBezTo>
                <a:cubicBezTo>
                  <a:pt x="247" y="128"/>
                  <a:pt x="247" y="128"/>
                  <a:pt x="247" y="128"/>
                </a:cubicBezTo>
                <a:cubicBezTo>
                  <a:pt x="261" y="135"/>
                  <a:pt x="261" y="142"/>
                  <a:pt x="261" y="15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835" tIns="60917" rIns="121835" bIns="60917" anchor="ctr"/>
          <a:lstStyle/>
          <a:p>
            <a:pPr defTabSz="913652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31" name="Freeform 38"/>
          <p:cNvSpPr>
            <a:spLocks noChangeArrowheads="1"/>
          </p:cNvSpPr>
          <p:nvPr userDrawn="1"/>
        </p:nvSpPr>
        <p:spPr bwMode="auto">
          <a:xfrm>
            <a:off x="3966009" y="4203291"/>
            <a:ext cx="337663" cy="268472"/>
          </a:xfrm>
          <a:custGeom>
            <a:avLst/>
            <a:gdLst>
              <a:gd name="T0" fmla="*/ 2147483646 w 609"/>
              <a:gd name="T1" fmla="*/ 2147483646 h 602"/>
              <a:gd name="T2" fmla="*/ 2147483646 w 609"/>
              <a:gd name="T3" fmla="*/ 2147483646 h 602"/>
              <a:gd name="T4" fmla="*/ 2147483646 w 609"/>
              <a:gd name="T5" fmla="*/ 2147483646 h 602"/>
              <a:gd name="T6" fmla="*/ 0 w 609"/>
              <a:gd name="T7" fmla="*/ 2147483646 h 602"/>
              <a:gd name="T8" fmla="*/ 0 w 609"/>
              <a:gd name="T9" fmla="*/ 2147483646 h 602"/>
              <a:gd name="T10" fmla="*/ 2147483646 w 609"/>
              <a:gd name="T11" fmla="*/ 0 h 602"/>
              <a:gd name="T12" fmla="*/ 2147483646 w 609"/>
              <a:gd name="T13" fmla="*/ 0 h 602"/>
              <a:gd name="T14" fmla="*/ 2147483646 w 609"/>
              <a:gd name="T15" fmla="*/ 2147483646 h 602"/>
              <a:gd name="T16" fmla="*/ 2147483646 w 609"/>
              <a:gd name="T17" fmla="*/ 2147483646 h 602"/>
              <a:gd name="T18" fmla="*/ 2147483646 w 609"/>
              <a:gd name="T19" fmla="*/ 2147483646 h 602"/>
              <a:gd name="T20" fmla="*/ 2147483646 w 609"/>
              <a:gd name="T21" fmla="*/ 2147483646 h 602"/>
              <a:gd name="T22" fmla="*/ 2147483646 w 609"/>
              <a:gd name="T23" fmla="*/ 2147483646 h 602"/>
              <a:gd name="T24" fmla="*/ 2147483646 w 609"/>
              <a:gd name="T25" fmla="*/ 2147483646 h 602"/>
              <a:gd name="T26" fmla="*/ 2147483646 w 609"/>
              <a:gd name="T27" fmla="*/ 2147483646 h 602"/>
              <a:gd name="T28" fmla="*/ 2147483646 w 609"/>
              <a:gd name="T29" fmla="*/ 2147483646 h 602"/>
              <a:gd name="T30" fmla="*/ 2147483646 w 609"/>
              <a:gd name="T31" fmla="*/ 2147483646 h 60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09" h="602">
                <a:moveTo>
                  <a:pt x="579" y="601"/>
                </a:moveTo>
                <a:lnTo>
                  <a:pt x="579" y="601"/>
                </a:lnTo>
                <a:cubicBezTo>
                  <a:pt x="28" y="601"/>
                  <a:pt x="28" y="601"/>
                  <a:pt x="28" y="601"/>
                </a:cubicBezTo>
                <a:cubicBezTo>
                  <a:pt x="14" y="601"/>
                  <a:pt x="0" y="587"/>
                  <a:pt x="0" y="57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7"/>
                  <a:pt x="14" y="0"/>
                  <a:pt x="28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4" y="0"/>
                  <a:pt x="608" y="7"/>
                  <a:pt x="608" y="29"/>
                </a:cubicBezTo>
                <a:cubicBezTo>
                  <a:pt x="608" y="573"/>
                  <a:pt x="608" y="573"/>
                  <a:pt x="608" y="573"/>
                </a:cubicBezTo>
                <a:cubicBezTo>
                  <a:pt x="608" y="587"/>
                  <a:pt x="594" y="601"/>
                  <a:pt x="579" y="601"/>
                </a:cubicBezTo>
                <a:close/>
                <a:moveTo>
                  <a:pt x="551" y="57"/>
                </a:moveTo>
                <a:lnTo>
                  <a:pt x="551" y="57"/>
                </a:lnTo>
                <a:cubicBezTo>
                  <a:pt x="56" y="57"/>
                  <a:pt x="56" y="57"/>
                  <a:pt x="56" y="57"/>
                </a:cubicBezTo>
                <a:cubicBezTo>
                  <a:pt x="56" y="544"/>
                  <a:pt x="56" y="544"/>
                  <a:pt x="56" y="544"/>
                </a:cubicBezTo>
                <a:cubicBezTo>
                  <a:pt x="551" y="544"/>
                  <a:pt x="551" y="544"/>
                  <a:pt x="551" y="544"/>
                </a:cubicBezTo>
                <a:lnTo>
                  <a:pt x="551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835" tIns="60917" rIns="121835" bIns="60917" anchor="ctr"/>
          <a:lstStyle/>
          <a:p>
            <a:pPr defTabSz="913652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32" name="Oval 231"/>
          <p:cNvSpPr/>
          <p:nvPr userDrawn="1"/>
        </p:nvSpPr>
        <p:spPr>
          <a:xfrm>
            <a:off x="3850954" y="4746401"/>
            <a:ext cx="554807" cy="55480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33" name="TextBox 232"/>
          <p:cNvSpPr txBox="1"/>
          <p:nvPr userDrawn="1"/>
        </p:nvSpPr>
        <p:spPr>
          <a:xfrm>
            <a:off x="4498765" y="4827254"/>
            <a:ext cx="3408167" cy="492356"/>
          </a:xfrm>
          <a:prstGeom prst="rect">
            <a:avLst/>
          </a:prstGeom>
          <a:noFill/>
        </p:spPr>
        <p:txBody>
          <a:bodyPr wrap="square" lIns="121835" tIns="60917" rIns="121835" bIns="60917" rtlCol="0">
            <a:spAutoFit/>
          </a:bodyPr>
          <a:lstStyle/>
          <a:p>
            <a:pPr defTabSz="913652"/>
            <a:r>
              <a:rPr lang="en-US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FiveYearsOut</a:t>
            </a:r>
            <a:r>
              <a:rPr lang="tr-TR" sz="2400" b="1" spc="100" dirty="0">
                <a:solidFill>
                  <a:srgbClr val="000000">
                    <a:lumMod val="85000"/>
                    <a:lumOff val="1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.com</a:t>
            </a:r>
            <a:endParaRPr lang="en-US" sz="2400" b="1" spc="100" dirty="0">
              <a:solidFill>
                <a:srgbClr val="000000">
                  <a:lumMod val="85000"/>
                  <a:lumOff val="15000"/>
                </a:srgbClr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Freeform 79"/>
          <p:cNvSpPr>
            <a:spLocks noChangeArrowheads="1"/>
          </p:cNvSpPr>
          <p:nvPr userDrawn="1"/>
        </p:nvSpPr>
        <p:spPr bwMode="auto">
          <a:xfrm>
            <a:off x="3947307" y="4832655"/>
            <a:ext cx="374836" cy="379012"/>
          </a:xfrm>
          <a:custGeom>
            <a:avLst/>
            <a:gdLst>
              <a:gd name="T0" fmla="*/ 285080 w 479"/>
              <a:gd name="T1" fmla="*/ 0 h 479"/>
              <a:gd name="T2" fmla="*/ 285080 w 479"/>
              <a:gd name="T3" fmla="*/ 0 h 479"/>
              <a:gd name="T4" fmla="*/ 0 w 479"/>
              <a:gd name="T5" fmla="*/ 287266 h 479"/>
              <a:gd name="T6" fmla="*/ 285080 w 479"/>
              <a:gd name="T7" fmla="*/ 574531 h 479"/>
              <a:gd name="T8" fmla="*/ 570160 w 479"/>
              <a:gd name="T9" fmla="*/ 287266 h 479"/>
              <a:gd name="T10" fmla="*/ 285080 w 479"/>
              <a:gd name="T11" fmla="*/ 0 h 479"/>
              <a:gd name="T12" fmla="*/ 528412 w 479"/>
              <a:gd name="T13" fmla="*/ 287266 h 479"/>
              <a:gd name="T14" fmla="*/ 528412 w 479"/>
              <a:gd name="T15" fmla="*/ 287266 h 479"/>
              <a:gd name="T16" fmla="*/ 475929 w 479"/>
              <a:gd name="T17" fmla="*/ 436307 h 479"/>
              <a:gd name="T18" fmla="*/ 465193 w 479"/>
              <a:gd name="T19" fmla="*/ 394239 h 479"/>
              <a:gd name="T20" fmla="*/ 475929 w 479"/>
              <a:gd name="T21" fmla="*/ 308901 h 479"/>
              <a:gd name="T22" fmla="*/ 443723 w 479"/>
              <a:gd name="T23" fmla="*/ 245197 h 479"/>
              <a:gd name="T24" fmla="*/ 380504 w 479"/>
              <a:gd name="T25" fmla="*/ 213947 h 479"/>
              <a:gd name="T26" fmla="*/ 412710 w 479"/>
              <a:gd name="T27" fmla="*/ 105771 h 479"/>
              <a:gd name="T28" fmla="*/ 349492 w 479"/>
              <a:gd name="T29" fmla="*/ 74521 h 479"/>
              <a:gd name="T30" fmla="*/ 359034 w 479"/>
              <a:gd name="T31" fmla="*/ 63703 h 479"/>
              <a:gd name="T32" fmla="*/ 528412 w 479"/>
              <a:gd name="T33" fmla="*/ 287266 h 479"/>
              <a:gd name="T34" fmla="*/ 252874 w 479"/>
              <a:gd name="T35" fmla="*/ 52886 h 479"/>
              <a:gd name="T36" fmla="*/ 252874 w 479"/>
              <a:gd name="T37" fmla="*/ 52886 h 479"/>
              <a:gd name="T38" fmla="*/ 221861 w 479"/>
              <a:gd name="T39" fmla="*/ 74521 h 479"/>
              <a:gd name="T40" fmla="*/ 178921 w 479"/>
              <a:gd name="T41" fmla="*/ 105771 h 479"/>
              <a:gd name="T42" fmla="*/ 137172 w 479"/>
              <a:gd name="T43" fmla="*/ 159859 h 479"/>
              <a:gd name="T44" fmla="*/ 158643 w 479"/>
              <a:gd name="T45" fmla="*/ 191110 h 479"/>
              <a:gd name="T46" fmla="*/ 211126 w 479"/>
              <a:gd name="T47" fmla="*/ 191110 h 479"/>
              <a:gd name="T48" fmla="*/ 295815 w 479"/>
              <a:gd name="T49" fmla="*/ 287266 h 479"/>
              <a:gd name="T50" fmla="*/ 221861 w 479"/>
              <a:gd name="T51" fmla="*/ 350969 h 479"/>
              <a:gd name="T52" fmla="*/ 211126 w 479"/>
              <a:gd name="T53" fmla="*/ 405056 h 479"/>
              <a:gd name="T54" fmla="*/ 211126 w 479"/>
              <a:gd name="T55" fmla="*/ 468760 h 479"/>
              <a:gd name="T56" fmla="*/ 158643 w 479"/>
              <a:gd name="T57" fmla="*/ 414672 h 479"/>
              <a:gd name="T58" fmla="*/ 147908 w 479"/>
              <a:gd name="T59" fmla="*/ 341353 h 479"/>
              <a:gd name="T60" fmla="*/ 104967 w 479"/>
              <a:gd name="T61" fmla="*/ 287266 h 479"/>
              <a:gd name="T62" fmla="*/ 126437 w 479"/>
              <a:gd name="T63" fmla="*/ 223562 h 479"/>
              <a:gd name="T64" fmla="*/ 63219 w 479"/>
              <a:gd name="T65" fmla="*/ 203129 h 479"/>
              <a:gd name="T66" fmla="*/ 252874 w 479"/>
              <a:gd name="T67" fmla="*/ 52886 h 479"/>
              <a:gd name="T68" fmla="*/ 211126 w 479"/>
              <a:gd name="T69" fmla="*/ 521645 h 479"/>
              <a:gd name="T70" fmla="*/ 211126 w 479"/>
              <a:gd name="T71" fmla="*/ 521645 h 479"/>
              <a:gd name="T72" fmla="*/ 243332 w 479"/>
              <a:gd name="T73" fmla="*/ 500010 h 479"/>
              <a:gd name="T74" fmla="*/ 285080 w 479"/>
              <a:gd name="T75" fmla="*/ 489193 h 479"/>
              <a:gd name="T76" fmla="*/ 349492 w 479"/>
              <a:gd name="T77" fmla="*/ 468760 h 479"/>
              <a:gd name="T78" fmla="*/ 422253 w 479"/>
              <a:gd name="T79" fmla="*/ 489193 h 479"/>
              <a:gd name="T80" fmla="*/ 285080 w 479"/>
              <a:gd name="T81" fmla="*/ 532463 h 479"/>
              <a:gd name="T82" fmla="*/ 211126 w 479"/>
              <a:gd name="T83" fmla="*/ 521645 h 47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79" h="479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6"/>
                  <a:pt x="0" y="239"/>
                </a:cubicBezTo>
                <a:cubicBezTo>
                  <a:pt x="0" y="372"/>
                  <a:pt x="106" y="478"/>
                  <a:pt x="239" y="478"/>
                </a:cubicBezTo>
                <a:cubicBezTo>
                  <a:pt x="372" y="478"/>
                  <a:pt x="478" y="372"/>
                  <a:pt x="478" y="239"/>
                </a:cubicBezTo>
                <a:cubicBezTo>
                  <a:pt x="478" y="106"/>
                  <a:pt x="372" y="0"/>
                  <a:pt x="239" y="0"/>
                </a:cubicBezTo>
                <a:close/>
                <a:moveTo>
                  <a:pt x="443" y="239"/>
                </a:moveTo>
                <a:lnTo>
                  <a:pt x="443" y="239"/>
                </a:lnTo>
                <a:cubicBezTo>
                  <a:pt x="443" y="292"/>
                  <a:pt x="425" y="328"/>
                  <a:pt x="399" y="363"/>
                </a:cubicBezTo>
                <a:cubicBezTo>
                  <a:pt x="390" y="363"/>
                  <a:pt x="381" y="345"/>
                  <a:pt x="390" y="328"/>
                </a:cubicBezTo>
                <a:cubicBezTo>
                  <a:pt x="399" y="310"/>
                  <a:pt x="399" y="275"/>
                  <a:pt x="399" y="257"/>
                </a:cubicBezTo>
                <a:cubicBezTo>
                  <a:pt x="399" y="239"/>
                  <a:pt x="390" y="204"/>
                  <a:pt x="372" y="204"/>
                </a:cubicBezTo>
                <a:cubicBezTo>
                  <a:pt x="346" y="204"/>
                  <a:pt x="337" y="204"/>
                  <a:pt x="319" y="178"/>
                </a:cubicBezTo>
                <a:cubicBezTo>
                  <a:pt x="301" y="124"/>
                  <a:pt x="372" y="115"/>
                  <a:pt x="346" y="88"/>
                </a:cubicBezTo>
                <a:cubicBezTo>
                  <a:pt x="337" y="80"/>
                  <a:pt x="301" y="115"/>
                  <a:pt x="293" y="62"/>
                </a:cubicBezTo>
                <a:lnTo>
                  <a:pt x="301" y="53"/>
                </a:lnTo>
                <a:cubicBezTo>
                  <a:pt x="381" y="80"/>
                  <a:pt x="443" y="150"/>
                  <a:pt x="443" y="239"/>
                </a:cubicBezTo>
                <a:close/>
                <a:moveTo>
                  <a:pt x="212" y="44"/>
                </a:moveTo>
                <a:lnTo>
                  <a:pt x="212" y="44"/>
                </a:lnTo>
                <a:cubicBezTo>
                  <a:pt x="204" y="53"/>
                  <a:pt x="194" y="53"/>
                  <a:pt x="186" y="62"/>
                </a:cubicBezTo>
                <a:cubicBezTo>
                  <a:pt x="168" y="80"/>
                  <a:pt x="159" y="71"/>
                  <a:pt x="150" y="88"/>
                </a:cubicBezTo>
                <a:cubicBezTo>
                  <a:pt x="141" y="106"/>
                  <a:pt x="115" y="124"/>
                  <a:pt x="115" y="133"/>
                </a:cubicBezTo>
                <a:cubicBezTo>
                  <a:pt x="115" y="142"/>
                  <a:pt x="133" y="159"/>
                  <a:pt x="133" y="159"/>
                </a:cubicBezTo>
                <a:cubicBezTo>
                  <a:pt x="141" y="150"/>
                  <a:pt x="159" y="150"/>
                  <a:pt x="177" y="159"/>
                </a:cubicBezTo>
                <a:cubicBezTo>
                  <a:pt x="186" y="159"/>
                  <a:pt x="275" y="169"/>
                  <a:pt x="248" y="239"/>
                </a:cubicBezTo>
                <a:cubicBezTo>
                  <a:pt x="239" y="266"/>
                  <a:pt x="194" y="257"/>
                  <a:pt x="186" y="292"/>
                </a:cubicBezTo>
                <a:cubicBezTo>
                  <a:pt x="186" y="301"/>
                  <a:pt x="186" y="328"/>
                  <a:pt x="177" y="337"/>
                </a:cubicBezTo>
                <a:cubicBezTo>
                  <a:pt x="177" y="345"/>
                  <a:pt x="186" y="390"/>
                  <a:pt x="177" y="390"/>
                </a:cubicBezTo>
                <a:cubicBezTo>
                  <a:pt x="168" y="390"/>
                  <a:pt x="133" y="345"/>
                  <a:pt x="133" y="345"/>
                </a:cubicBezTo>
                <a:cubicBezTo>
                  <a:pt x="133" y="337"/>
                  <a:pt x="124" y="310"/>
                  <a:pt x="124" y="284"/>
                </a:cubicBezTo>
                <a:cubicBezTo>
                  <a:pt x="124" y="266"/>
                  <a:pt x="88" y="266"/>
                  <a:pt x="88" y="239"/>
                </a:cubicBezTo>
                <a:cubicBezTo>
                  <a:pt x="88" y="213"/>
                  <a:pt x="106" y="195"/>
                  <a:pt x="106" y="186"/>
                </a:cubicBezTo>
                <a:cubicBezTo>
                  <a:pt x="97" y="169"/>
                  <a:pt x="62" y="169"/>
                  <a:pt x="53" y="169"/>
                </a:cubicBezTo>
                <a:cubicBezTo>
                  <a:pt x="80" y="97"/>
                  <a:pt x="141" y="53"/>
                  <a:pt x="212" y="44"/>
                </a:cubicBezTo>
                <a:close/>
                <a:moveTo>
                  <a:pt x="177" y="434"/>
                </a:moveTo>
                <a:lnTo>
                  <a:pt x="177" y="434"/>
                </a:lnTo>
                <a:cubicBezTo>
                  <a:pt x="186" y="425"/>
                  <a:pt x="186" y="416"/>
                  <a:pt x="204" y="416"/>
                </a:cubicBezTo>
                <a:cubicBezTo>
                  <a:pt x="212" y="416"/>
                  <a:pt x="221" y="416"/>
                  <a:pt x="239" y="407"/>
                </a:cubicBezTo>
                <a:cubicBezTo>
                  <a:pt x="248" y="407"/>
                  <a:pt x="275" y="398"/>
                  <a:pt x="293" y="390"/>
                </a:cubicBezTo>
                <a:cubicBezTo>
                  <a:pt x="310" y="390"/>
                  <a:pt x="346" y="398"/>
                  <a:pt x="354" y="407"/>
                </a:cubicBezTo>
                <a:cubicBezTo>
                  <a:pt x="319" y="434"/>
                  <a:pt x="284" y="443"/>
                  <a:pt x="239" y="443"/>
                </a:cubicBezTo>
                <a:cubicBezTo>
                  <a:pt x="221" y="443"/>
                  <a:pt x="194" y="443"/>
                  <a:pt x="177" y="4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360" tIns="45711" rIns="91360" bIns="45711" anchor="ctr"/>
          <a:lstStyle/>
          <a:p>
            <a:pPr defTabSz="913652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35" name="TextBox 234"/>
          <p:cNvSpPr txBox="1"/>
          <p:nvPr userDrawn="1"/>
        </p:nvSpPr>
        <p:spPr>
          <a:xfrm>
            <a:off x="416475" y="584835"/>
            <a:ext cx="7061696" cy="677022"/>
          </a:xfrm>
          <a:prstGeom prst="rect">
            <a:avLst/>
          </a:prstGeom>
          <a:noFill/>
        </p:spPr>
        <p:txBody>
          <a:bodyPr wrap="square" lIns="121835" tIns="60917" rIns="121835" bIns="60917" rtlCol="0">
            <a:spAutoFit/>
          </a:bodyPr>
          <a:lstStyle/>
          <a:p>
            <a:pPr defTabSz="913652"/>
            <a:r>
              <a:rPr lang="en-US" sz="3600" b="1" dirty="0">
                <a:solidFill>
                  <a:srgbClr val="000000"/>
                </a:solidFill>
              </a:rPr>
              <a:t>Connect With Us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49" y="6455985"/>
            <a:ext cx="1167031" cy="2194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3" y="6455392"/>
            <a:ext cx="2073627" cy="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71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ny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755904" y="6057441"/>
            <a:ext cx="10846613" cy="486833"/>
          </a:xfrm>
          <a:prstGeom prst="rect">
            <a:avLst/>
          </a:prstGeom>
        </p:spPr>
        <p:txBody>
          <a:bodyPr lIns="121787" tIns="60893" rIns="121787" bIns="60893" anchor="ctr"/>
          <a:lstStyle>
            <a:defPPr>
              <a:defRPr lang="en-US"/>
            </a:defPPr>
            <a:lvl1pPr marL="0" algn="l" defTabSz="457200" rtl="0" eaLnBrk="1" latinLnBrk="0" hangingPunct="1">
              <a:defRPr sz="1200" b="0" i="0" kern="1200">
                <a:solidFill>
                  <a:schemeClr val="tx1">
                    <a:lumMod val="95000"/>
                    <a:lumOff val="5000"/>
                  </a:schemeClr>
                </a:solidFill>
                <a:latin typeface="Theinhardt Thin"/>
                <a:ea typeface="+mn-ea"/>
                <a:cs typeface="Theinhardt Thin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067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39876" y="4751415"/>
            <a:ext cx="11552167" cy="2109220"/>
            <a:chOff x="479875" y="3563557"/>
            <a:chExt cx="8664125" cy="1581915"/>
          </a:xfrm>
        </p:grpSpPr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49816" y="3563557"/>
              <a:ext cx="3694184" cy="158191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7723424" y="4813494"/>
              <a:ext cx="904460" cy="17099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9875" y="4753738"/>
              <a:ext cx="1769549" cy="175396"/>
            </a:xfrm>
            <a:prstGeom prst="rect">
              <a:avLst/>
            </a:prstGeom>
          </p:spPr>
        </p:pic>
        <p:sp>
          <p:nvSpPr>
            <p:cNvPr id="35" name="Slide Number Placeholder 5"/>
            <p:cNvSpPr txBox="1">
              <a:spLocks/>
            </p:cNvSpPr>
            <p:nvPr userDrawn="1"/>
          </p:nvSpPr>
          <p:spPr>
            <a:xfrm>
              <a:off x="566928" y="4666869"/>
              <a:ext cx="8134960" cy="365125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200" b="0" i="0" kern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Theinhardt Thin"/>
                  <a:ea typeface="+mn-ea"/>
                  <a:cs typeface="Theinhardt Thin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067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520497" y="445500"/>
            <a:ext cx="10972800" cy="892917"/>
          </a:xfrm>
        </p:spPr>
        <p:txBody>
          <a:bodyPr>
            <a:normAutofit/>
          </a:bodyPr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sz="half" idx="1"/>
          </p:nvPr>
        </p:nvSpPr>
        <p:spPr>
          <a:xfrm>
            <a:off x="522717" y="1448993"/>
            <a:ext cx="10972800" cy="4721529"/>
          </a:xfrm>
          <a:prstGeom prst="rect">
            <a:avLst/>
          </a:prstGeom>
        </p:spPr>
        <p:txBody>
          <a:bodyPr lIns="91340" tIns="45670" rIns="91340" bIns="45670">
            <a:normAutofit/>
          </a:bodyPr>
          <a:lstStyle>
            <a:lvl1pPr marL="0" indent="0">
              <a:buFontTx/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8823" indent="-300179">
              <a:buClr>
                <a:srgbClr val="99999A"/>
              </a:buClr>
              <a:buFont typeface="Arial" panose="020B0604020202020204" pitchFamily="34" charset="0"/>
              <a:buChar char="&gt;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9626" indent="-310759">
              <a:buFont typeface="Arial" panose="020B0604020202020204" pitchFamily="34" charset="0"/>
              <a:buChar char="–"/>
              <a:tabLst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7466" indent="-308643">
              <a:buClr>
                <a:srgbClr val="99999A"/>
              </a:buClr>
              <a:buFont typeface="Arial" panose="020B0604020202020204" pitchFamily="34" charset="0"/>
              <a:buChar char="&gt;"/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00341" indent="-302296">
              <a:buFont typeface="Arial" panose="020B0604020202020204" pitchFamily="34" charset="0"/>
              <a:buChar char="–"/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9024" y="51164"/>
            <a:ext cx="12205023" cy="63165"/>
            <a:chOff x="-6773" y="38372"/>
            <a:chExt cx="9153767" cy="4737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2886444" y="38372"/>
              <a:ext cx="1857006" cy="0"/>
            </a:xfrm>
            <a:prstGeom prst="line">
              <a:avLst/>
            </a:prstGeom>
            <a:ln w="76200">
              <a:solidFill>
                <a:srgbClr val="C0D62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20594" y="38372"/>
              <a:ext cx="1934769" cy="0"/>
            </a:xfrm>
            <a:prstGeom prst="line">
              <a:avLst/>
            </a:prstGeom>
            <a:ln w="76200">
              <a:solidFill>
                <a:srgbClr val="FCBA3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584652" y="38372"/>
              <a:ext cx="1644698" cy="0"/>
            </a:xfrm>
            <a:prstGeom prst="line">
              <a:avLst/>
            </a:prstGeom>
            <a:ln w="76200">
              <a:solidFill>
                <a:srgbClr val="0F9CD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6108234" y="38372"/>
              <a:ext cx="1670516" cy="0"/>
            </a:xfrm>
            <a:prstGeom prst="line">
              <a:avLst/>
            </a:prstGeom>
            <a:ln w="76200">
              <a:solidFill>
                <a:srgbClr val="772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635694" y="38372"/>
              <a:ext cx="1511300" cy="0"/>
            </a:xfrm>
            <a:prstGeom prst="line">
              <a:avLst/>
            </a:prstGeom>
            <a:ln w="76200">
              <a:solidFill>
                <a:srgbClr val="A41C3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6773" y="85746"/>
              <a:ext cx="1531820" cy="0"/>
            </a:xfrm>
            <a:prstGeom prst="line">
              <a:avLst/>
            </a:prstGeom>
            <a:ln w="180975">
              <a:solidFill>
                <a:srgbClr val="99999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 userDrawn="1"/>
        </p:nvSpPr>
        <p:spPr>
          <a:xfrm>
            <a:off x="3687669" y="6544231"/>
            <a:ext cx="6233147" cy="307690"/>
          </a:xfrm>
          <a:prstGeom prst="rect">
            <a:avLst/>
          </a:prstGeom>
        </p:spPr>
        <p:txBody>
          <a:bodyPr wrap="square" lIns="121835" tIns="60917" rIns="121835" bIns="60917">
            <a:spAutoFit/>
          </a:bodyPr>
          <a:lstStyle/>
          <a:p>
            <a:pPr defTabSz="913652"/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© 2016 All Rights Reserved. Arrow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4147849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Abov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987" y="35338"/>
            <a:ext cx="10454316" cy="514451"/>
          </a:xfrm>
        </p:spPr>
        <p:txBody>
          <a:bodyPr anchor="t" anchorCtr="0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179678" y="415358"/>
            <a:ext cx="11730567" cy="355421"/>
          </a:xfrm>
          <a:noFill/>
        </p:spPr>
        <p:txBody>
          <a:bodyPr vert="horz" wrap="square" lIns="91386" tIns="45690" rIns="91386" bIns="45690" rtlCol="0">
            <a:spAutoFit/>
          </a:bodyPr>
          <a:lstStyle>
            <a:lvl1pPr marL="0" algn="l" defTabSz="456924" rtl="0" eaLnBrk="1" latinLnBrk="0" hangingPunct="1">
              <a:buNone/>
              <a:defRPr lang="en-US" sz="1800" b="1" i="0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-231637" algn="l" defTabSz="456924" rtl="0" eaLnBrk="1" latinLnBrk="0" hangingPunct="1">
              <a:lnSpc>
                <a:spcPct val="95000"/>
              </a:lnSpc>
              <a:spcBef>
                <a:spcPts val="0"/>
              </a:spcBef>
              <a:buClr>
                <a:srgbClr val="0075BF"/>
              </a:buClr>
              <a:buFont typeface="Wingdings" pitchFamily="2" charset="2"/>
              <a:buNone/>
            </a:pPr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2378627201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0" y="228601"/>
            <a:ext cx="11151917" cy="7571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0" y="144782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2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1961" spc="-51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1961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3940682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0" y="228601"/>
            <a:ext cx="11151917" cy="7571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0" y="1447803"/>
            <a:ext cx="11151917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0106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Shape 43"/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90805" y="6455986"/>
            <a:ext cx="1167031" cy="21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44"/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813" y="6455390"/>
            <a:ext cx="2073627" cy="222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540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1" y="432000"/>
            <a:ext cx="11111047" cy="760465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1" y="1512000"/>
            <a:ext cx="5346696" cy="148963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4420" y="1512000"/>
            <a:ext cx="5346696" cy="148963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3DAB-407D-4279-8EB6-232635B61438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0071" y="972000"/>
            <a:ext cx="11111047" cy="448071"/>
          </a:xfrm>
        </p:spPr>
        <p:txBody>
          <a:bodyPr/>
          <a:lstStyle>
            <a:lvl1pPr marL="0" indent="0">
              <a:buNone/>
              <a:defRPr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Enter your subtitle here</a:t>
            </a:r>
          </a:p>
        </p:txBody>
      </p:sp>
      <p:pic>
        <p:nvPicPr>
          <p:cNvPr id="9" name="Shape 43"/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90805" y="6455986"/>
            <a:ext cx="1167031" cy="21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4"/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813" y="6455390"/>
            <a:ext cx="2073627" cy="222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843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 Subhd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3685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3984" y="572224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9" y="6455392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18793" y="634343"/>
            <a:ext cx="11358323" cy="559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One Column With </a:t>
            </a:r>
            <a:r>
              <a:rPr lang="en-US" dirty="0" err="1"/>
              <a:t>Subheader</a:t>
            </a:r>
            <a:r>
              <a:rPr lang="en-US" dirty="0"/>
              <a:t> Slide Example</a:t>
            </a:r>
          </a:p>
        </p:txBody>
      </p: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709" y="6434407"/>
            <a:ext cx="627185" cy="276796"/>
          </a:xfrm>
          <a:prstGeom prst="rect">
            <a:avLst/>
          </a:prstGeom>
        </p:spPr>
        <p:txBody>
          <a:bodyPr vert="horz" lIns="91376" tIns="45719" rIns="91376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067" smtClean="0">
                <a:solidFill>
                  <a:srgbClr val="3F3F3F"/>
                </a:solidFill>
              </a:rPr>
              <a:pPr algn="l"/>
              <a:t>‹#›</a:t>
            </a:fld>
            <a:endParaRPr lang="en-US" sz="1067" dirty="0">
              <a:solidFill>
                <a:srgbClr val="3F3F3F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8793" y="1278870"/>
            <a:ext cx="11358323" cy="411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 err="1"/>
              <a:t>Subheader</a:t>
            </a:r>
            <a:r>
              <a:rPr lang="en-US" dirty="0"/>
              <a:t> Here </a:t>
            </a:r>
            <a:r>
              <a:rPr lang="en-US" dirty="0" err="1"/>
              <a:t>Subheader</a:t>
            </a:r>
            <a:r>
              <a:rPr lang="en-US" dirty="0"/>
              <a:t> Here </a:t>
            </a:r>
            <a:r>
              <a:rPr lang="en-US" dirty="0" err="1"/>
              <a:t>Subheader</a:t>
            </a:r>
            <a:r>
              <a:rPr lang="en-US" dirty="0"/>
              <a:t> Here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33"/>
          </p:nvPr>
        </p:nvSpPr>
        <p:spPr>
          <a:xfrm>
            <a:off x="418793" y="1882327"/>
            <a:ext cx="11358323" cy="4143404"/>
          </a:xfrm>
        </p:spPr>
        <p:txBody>
          <a:bodyPr>
            <a:normAutofit/>
          </a:bodyPr>
          <a:lstStyle>
            <a:lvl1pPr marL="228424" indent="-228424">
              <a:lnSpc>
                <a:spcPct val="100000"/>
              </a:lnSpc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270" indent="-228424">
              <a:lnSpc>
                <a:spcPct val="100000"/>
              </a:lnSpc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074" indent="-228424">
              <a:lnSpc>
                <a:spcPct val="100000"/>
              </a:lnSpc>
              <a:buFont typeface="Arial" panose="020B0604020202020204" pitchFamily="34" charset="0"/>
              <a:buChar char="˃"/>
              <a:defRPr sz="1867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880" indent="-228424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687" indent="-228424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49" y="6455985"/>
            <a:ext cx="1167031" cy="2194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3" y="6455392"/>
            <a:ext cx="2073627" cy="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567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 flipV="1">
            <a:off x="2" y="5803200"/>
            <a:ext cx="12191997" cy="1054800"/>
          </a:xfrm>
          <a:prstGeom prst="rect">
            <a:avLst/>
          </a:prstGeom>
          <a:solidFill>
            <a:srgbClr val="EAEAEA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800" dirty="0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" y="0"/>
            <a:ext cx="12191997" cy="5803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8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044512" y="1"/>
            <a:ext cx="10102979" cy="3741441"/>
          </a:xfrm>
        </p:spPr>
        <p:txBody>
          <a:bodyPr anchor="b" anchorCtr="0">
            <a:noAutofit/>
          </a:bodyPr>
          <a:lstStyle>
            <a:lvl1pPr algn="ctr">
              <a:lnSpc>
                <a:spcPct val="80000"/>
              </a:lnSpc>
              <a:defRPr sz="8800" b="0" cap="all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"/>
          </p:nvPr>
        </p:nvSpPr>
        <p:spPr>
          <a:xfrm>
            <a:off x="1044512" y="3741442"/>
            <a:ext cx="10102979" cy="2061759"/>
          </a:xfrm>
        </p:spPr>
        <p:txBody>
          <a:bodyPr anchor="t" anchorCtr="0"/>
          <a:lstStyle>
            <a:lvl1pPr marL="0" indent="0" algn="ctr">
              <a:lnSpc>
                <a:spcPct val="80000"/>
              </a:lnSpc>
              <a:buNone/>
              <a:defRPr sz="4400">
                <a:solidFill>
                  <a:srgbClr val="B2B2B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9207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6320" y="1483952"/>
            <a:ext cx="11134798" cy="4319248"/>
          </a:xfrm>
          <a:noFill/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8" name="Titel 1"/>
          <p:cNvSpPr>
            <a:spLocks noGrp="1"/>
          </p:cNvSpPr>
          <p:nvPr>
            <p:ph type="title"/>
          </p:nvPr>
        </p:nvSpPr>
        <p:spPr>
          <a:xfrm>
            <a:off x="516320" y="410830"/>
            <a:ext cx="11134798" cy="53164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0" y="942478"/>
            <a:ext cx="11134586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88250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516320" y="410830"/>
            <a:ext cx="11134798" cy="53164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6320" y="1483952"/>
            <a:ext cx="5363246" cy="4319248"/>
          </a:xfrm>
          <a:noFill/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0" y="942478"/>
            <a:ext cx="11134586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346865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6320" y="410830"/>
            <a:ext cx="11134798" cy="53164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0" y="942478"/>
            <a:ext cx="11134586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48181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2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solidFill>
                <a:prstClr val="white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16320" y="410830"/>
            <a:ext cx="11134798" cy="53164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0" y="942478"/>
            <a:ext cx="11134586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56604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D9D9D9"/>
          </a:solidFill>
          <a:ln w="12700">
            <a:noFill/>
            <a:round/>
            <a:headEnd/>
            <a:tailEnd/>
          </a:ln>
        </p:spPr>
        <p:txBody>
          <a:bodyPr rot="0" spcFirstLastPara="0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6320" y="410830"/>
            <a:ext cx="11134798" cy="53164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0" y="942478"/>
            <a:ext cx="11134586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45" name="Inhaltsplatzhalter 2"/>
          <p:cNvSpPr>
            <a:spLocks noGrp="1"/>
          </p:cNvSpPr>
          <p:nvPr>
            <p:ph idx="1"/>
          </p:nvPr>
        </p:nvSpPr>
        <p:spPr>
          <a:xfrm>
            <a:off x="516320" y="1483952"/>
            <a:ext cx="11134798" cy="4319248"/>
          </a:xfrm>
          <a:noFill/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2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262626"/>
          </a:solidFill>
          <a:ln w="12700">
            <a:noFill/>
            <a:round/>
            <a:headEnd/>
            <a:tailEnd/>
          </a:ln>
        </p:spPr>
        <p:txBody>
          <a:bodyPr rot="0" spcFirstLastPara="0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6320" y="410830"/>
            <a:ext cx="11134798" cy="5316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0" y="942478"/>
            <a:ext cx="11134586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rgbClr val="A6A6A6"/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16320" y="1483952"/>
            <a:ext cx="11134798" cy="4319248"/>
          </a:xfrm>
          <a:noFill/>
        </p:spPr>
        <p:txBody>
          <a:bodyPr/>
          <a:lstStyle>
            <a:lvl1pPr>
              <a:defRPr sz="2200">
                <a:solidFill>
                  <a:srgbClr val="D9D9D9"/>
                </a:solidFill>
              </a:defRPr>
            </a:lvl1pPr>
            <a:lvl2pPr>
              <a:defRPr>
                <a:solidFill>
                  <a:srgbClr val="D9D9D9"/>
                </a:solidFill>
              </a:defRPr>
            </a:lvl2pPr>
            <a:lvl3pPr>
              <a:defRPr>
                <a:solidFill>
                  <a:srgbClr val="D9D9D9"/>
                </a:solidFill>
              </a:defRPr>
            </a:lvl3pPr>
            <a:lvl4pPr>
              <a:defRPr>
                <a:solidFill>
                  <a:srgbClr val="D9D9D9"/>
                </a:solidFill>
              </a:defRPr>
            </a:lvl4pPr>
            <a:lvl5pPr>
              <a:defRPr>
                <a:solidFill>
                  <a:srgbClr val="D9D9D9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6320" y="1483952"/>
            <a:ext cx="11134798" cy="4319248"/>
          </a:xfrm>
          <a:noFill/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8" name="Titel 1"/>
          <p:cNvSpPr>
            <a:spLocks noGrp="1"/>
          </p:cNvSpPr>
          <p:nvPr>
            <p:ph type="title"/>
          </p:nvPr>
        </p:nvSpPr>
        <p:spPr>
          <a:xfrm>
            <a:off x="516320" y="410830"/>
            <a:ext cx="11134798" cy="10731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0" y="942478"/>
            <a:ext cx="11134586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217901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6287015" y="410830"/>
            <a:ext cx="5364102" cy="10731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905" y="1483952"/>
            <a:ext cx="5363246" cy="4319248"/>
          </a:xfrm>
          <a:noFill/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905" y="942478"/>
            <a:ext cx="5364000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245488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3685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3984" y="572224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9" y="6455392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18793" y="634343"/>
            <a:ext cx="11358323" cy="559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One Column Without </a:t>
            </a:r>
            <a:r>
              <a:rPr lang="en-US" dirty="0" err="1"/>
              <a:t>Subheader</a:t>
            </a:r>
            <a:r>
              <a:rPr lang="en-US" dirty="0"/>
              <a:t> Slide Example</a:t>
            </a:r>
          </a:p>
        </p:txBody>
      </p: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709" y="6434407"/>
            <a:ext cx="627185" cy="276796"/>
          </a:xfrm>
          <a:prstGeom prst="rect">
            <a:avLst/>
          </a:prstGeom>
        </p:spPr>
        <p:txBody>
          <a:bodyPr vert="horz" lIns="91376" tIns="45719" rIns="91376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067" smtClean="0">
                <a:solidFill>
                  <a:srgbClr val="3F3F3F"/>
                </a:solidFill>
              </a:rPr>
              <a:pPr algn="l"/>
              <a:t>‹#›</a:t>
            </a:fld>
            <a:endParaRPr lang="en-US" sz="1067" dirty="0">
              <a:solidFill>
                <a:srgbClr val="3F3F3F"/>
              </a:solidFill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quarter" idx="33"/>
          </p:nvPr>
        </p:nvSpPr>
        <p:spPr>
          <a:xfrm>
            <a:off x="418793" y="1471473"/>
            <a:ext cx="11358323" cy="4554259"/>
          </a:xfrm>
        </p:spPr>
        <p:txBody>
          <a:bodyPr>
            <a:normAutofit/>
          </a:bodyPr>
          <a:lstStyle>
            <a:lvl1pPr marL="228424" indent="-228424">
              <a:lnSpc>
                <a:spcPct val="100000"/>
              </a:lnSpc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270" indent="-228424">
              <a:lnSpc>
                <a:spcPct val="100000"/>
              </a:lnSpc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074" indent="-228424">
              <a:lnSpc>
                <a:spcPct val="100000"/>
              </a:lnSpc>
              <a:buFont typeface="Arial" panose="020B0604020202020204" pitchFamily="34" charset="0"/>
              <a:buChar char="˃"/>
              <a:defRPr sz="1867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880" indent="-228424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687" indent="-228424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49" y="6455985"/>
            <a:ext cx="1167031" cy="2194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3" y="6455392"/>
            <a:ext cx="2073627" cy="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155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0" y="942478"/>
            <a:ext cx="11134586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164614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3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D9D9D9"/>
          </a:solidFill>
          <a:ln w="12700">
            <a:noFill/>
            <a:round/>
            <a:headEnd/>
            <a:tailEnd/>
          </a:ln>
        </p:spPr>
        <p:txBody>
          <a:bodyPr rot="0" spcFirstLastPara="0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0" y="942478"/>
            <a:ext cx="11134586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45" name="Inhaltsplatzhalter 2"/>
          <p:cNvSpPr>
            <a:spLocks noGrp="1"/>
          </p:cNvSpPr>
          <p:nvPr>
            <p:ph idx="1"/>
          </p:nvPr>
        </p:nvSpPr>
        <p:spPr>
          <a:xfrm>
            <a:off x="516320" y="1483952"/>
            <a:ext cx="11134798" cy="4319248"/>
          </a:xfrm>
          <a:noFill/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262626"/>
          </a:solidFill>
          <a:ln w="12700">
            <a:noFill/>
            <a:round/>
            <a:headEnd/>
            <a:tailEnd/>
          </a:ln>
        </p:spPr>
        <p:txBody>
          <a:bodyPr rot="0" spcFirstLastPara="0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0" y="942478"/>
            <a:ext cx="11134586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rgbClr val="A6A6A6"/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16320" y="1483952"/>
            <a:ext cx="11134798" cy="4319248"/>
          </a:xfrm>
          <a:noFill/>
        </p:spPr>
        <p:txBody>
          <a:bodyPr/>
          <a:lstStyle>
            <a:lvl1pPr>
              <a:defRPr sz="2200">
                <a:solidFill>
                  <a:srgbClr val="D9D9D9"/>
                </a:solidFill>
              </a:defRPr>
            </a:lvl1pPr>
            <a:lvl2pPr>
              <a:defRPr>
                <a:solidFill>
                  <a:srgbClr val="D9D9D9"/>
                </a:solidFill>
              </a:defRPr>
            </a:lvl2pPr>
            <a:lvl3pPr>
              <a:defRPr>
                <a:solidFill>
                  <a:srgbClr val="D9D9D9"/>
                </a:solidFill>
              </a:defRPr>
            </a:lvl3pPr>
            <a:lvl4pPr>
              <a:defRPr>
                <a:solidFill>
                  <a:srgbClr val="D9D9D9"/>
                </a:solidFill>
              </a:defRPr>
            </a:lvl4pPr>
            <a:lvl5pPr>
              <a:defRPr>
                <a:solidFill>
                  <a:srgbClr val="D9D9D9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3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2" y="0"/>
            <a:ext cx="12191997" cy="5803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800" dirty="0"/>
          </a:p>
        </p:txBody>
      </p:sp>
      <p:sp>
        <p:nvSpPr>
          <p:cNvPr id="9" name="Rechteck 8"/>
          <p:cNvSpPr/>
          <p:nvPr userDrawn="1"/>
        </p:nvSpPr>
        <p:spPr bwMode="auto">
          <a:xfrm flipV="1">
            <a:off x="2" y="5803200"/>
            <a:ext cx="12191997" cy="1054800"/>
          </a:xfrm>
          <a:prstGeom prst="rect">
            <a:avLst/>
          </a:prstGeom>
          <a:solidFill>
            <a:srgbClr val="EAEAEA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800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-104516" y="-2129246"/>
            <a:ext cx="18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044512" y="1"/>
            <a:ext cx="10102979" cy="3741441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8800" b="0" cap="all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1044512" y="3741442"/>
            <a:ext cx="10102979" cy="2061759"/>
          </a:xfrm>
        </p:spPr>
        <p:txBody>
          <a:bodyPr anchor="t" anchorCtr="0"/>
          <a:lstStyle>
            <a:lvl1pPr marL="0" indent="0">
              <a:lnSpc>
                <a:spcPct val="80000"/>
              </a:lnSpc>
              <a:buNone/>
              <a:defRPr sz="4400">
                <a:solidFill>
                  <a:srgbClr val="B2B2B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780394" y="6152561"/>
            <a:ext cx="6829706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16320" y="6152561"/>
            <a:ext cx="914426" cy="360000"/>
          </a:xfrm>
        </p:spPr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 Subhd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3685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3984" y="572224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9" y="6455392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18793" y="634343"/>
            <a:ext cx="11358323" cy="559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Two Column With </a:t>
            </a:r>
            <a:r>
              <a:rPr lang="en-US" dirty="0" err="1"/>
              <a:t>Subheader</a:t>
            </a:r>
            <a:r>
              <a:rPr lang="en-US" dirty="0"/>
              <a:t> Slide Example</a:t>
            </a:r>
          </a:p>
        </p:txBody>
      </p: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709" y="6434407"/>
            <a:ext cx="627185" cy="276796"/>
          </a:xfrm>
          <a:prstGeom prst="rect">
            <a:avLst/>
          </a:prstGeom>
        </p:spPr>
        <p:txBody>
          <a:bodyPr vert="horz" lIns="91376" tIns="45719" rIns="91376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067" smtClean="0">
                <a:solidFill>
                  <a:srgbClr val="3F3F3F"/>
                </a:solidFill>
              </a:rPr>
              <a:pPr algn="l"/>
              <a:t>‹#›</a:t>
            </a:fld>
            <a:endParaRPr lang="en-US" sz="1067" dirty="0">
              <a:solidFill>
                <a:srgbClr val="3F3F3F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8793" y="1278870"/>
            <a:ext cx="11358323" cy="411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 err="1"/>
              <a:t>Subheader</a:t>
            </a:r>
            <a:r>
              <a:rPr lang="en-US" dirty="0"/>
              <a:t> Here </a:t>
            </a:r>
            <a:r>
              <a:rPr lang="en-US" dirty="0" err="1"/>
              <a:t>Subheader</a:t>
            </a:r>
            <a:r>
              <a:rPr lang="en-US" dirty="0"/>
              <a:t> Here </a:t>
            </a:r>
            <a:r>
              <a:rPr lang="en-US" dirty="0" err="1"/>
              <a:t>Subheader</a:t>
            </a:r>
            <a:r>
              <a:rPr lang="en-US" dirty="0"/>
              <a:t>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418793" y="1882329"/>
            <a:ext cx="11358323" cy="4143403"/>
          </a:xfrm>
        </p:spPr>
        <p:txBody>
          <a:bodyPr numCol="2" spcCol="456818">
            <a:noAutofit/>
          </a:bodyPr>
          <a:lstStyle>
            <a:lvl1pPr marL="228424" indent="-228424"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</a:defRPr>
            </a:lvl1pPr>
            <a:lvl2pPr marL="685270" indent="-228424"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</a:defRPr>
            </a:lvl2pPr>
            <a:lvl3pPr marL="1142074" indent="-228424">
              <a:buFont typeface="Arial" panose="020B0604020202020204" pitchFamily="34" charset="0"/>
              <a:buChar char="˃"/>
              <a:defRPr sz="1867">
                <a:solidFill>
                  <a:schemeClr val="accent1"/>
                </a:solidFill>
              </a:defRPr>
            </a:lvl3pPr>
            <a:lvl4pPr marL="1598880" indent="-228424"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</a:defRPr>
            </a:lvl4pPr>
            <a:lvl5pPr marL="2055687" indent="-228424"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49" y="6455985"/>
            <a:ext cx="1167031" cy="2194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3" y="6455392"/>
            <a:ext cx="2073627" cy="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8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3685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3984" y="572224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9" y="6455392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18793" y="634343"/>
            <a:ext cx="11358323" cy="559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Two Column Without </a:t>
            </a:r>
            <a:r>
              <a:rPr lang="en-US" dirty="0" err="1"/>
              <a:t>Subheader</a:t>
            </a:r>
            <a:r>
              <a:rPr lang="en-US" dirty="0"/>
              <a:t> Slide Example</a:t>
            </a:r>
          </a:p>
        </p:txBody>
      </p: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709" y="6434407"/>
            <a:ext cx="627185" cy="276796"/>
          </a:xfrm>
          <a:prstGeom prst="rect">
            <a:avLst/>
          </a:prstGeom>
        </p:spPr>
        <p:txBody>
          <a:bodyPr vert="horz" lIns="91376" tIns="45719" rIns="91376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067" smtClean="0">
                <a:solidFill>
                  <a:srgbClr val="3F3F3F"/>
                </a:solidFill>
              </a:rPr>
              <a:pPr algn="l"/>
              <a:t>‹#›</a:t>
            </a:fld>
            <a:endParaRPr lang="en-US" sz="1067" dirty="0">
              <a:solidFill>
                <a:srgbClr val="3F3F3F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418793" y="1471473"/>
            <a:ext cx="11358323" cy="4554259"/>
          </a:xfrm>
        </p:spPr>
        <p:txBody>
          <a:bodyPr numCol="2" spcCol="456818">
            <a:noAutofit/>
          </a:bodyPr>
          <a:lstStyle>
            <a:lvl1pPr marL="228424" indent="-228424"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</a:defRPr>
            </a:lvl1pPr>
            <a:lvl2pPr marL="685270" indent="-228424"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</a:defRPr>
            </a:lvl2pPr>
            <a:lvl3pPr marL="1142074" indent="-228424">
              <a:buFont typeface="Arial" panose="020B0604020202020204" pitchFamily="34" charset="0"/>
              <a:buChar char="˃"/>
              <a:defRPr sz="1867">
                <a:solidFill>
                  <a:schemeClr val="accent1"/>
                </a:solidFill>
              </a:defRPr>
            </a:lvl3pPr>
            <a:lvl4pPr marL="1598880" indent="-228424"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</a:defRPr>
            </a:lvl4pPr>
            <a:lvl5pPr marL="2055687" indent="-228424"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49" y="6455985"/>
            <a:ext cx="1167031" cy="2194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3" y="6455392"/>
            <a:ext cx="2073627" cy="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3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3685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3984" y="572224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9" y="6455392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709" y="6434407"/>
            <a:ext cx="627185" cy="276796"/>
          </a:xfrm>
          <a:prstGeom prst="rect">
            <a:avLst/>
          </a:prstGeom>
        </p:spPr>
        <p:txBody>
          <a:bodyPr vert="horz" lIns="91376" tIns="45719" rIns="91376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067" smtClean="0">
                <a:solidFill>
                  <a:srgbClr val="3F3F3F"/>
                </a:solidFill>
              </a:rPr>
              <a:pPr algn="l"/>
              <a:t>‹#›</a:t>
            </a:fld>
            <a:endParaRPr lang="en-US" sz="1067" dirty="0">
              <a:solidFill>
                <a:srgbClr val="3F3F3F"/>
              </a:solidFill>
            </a:endParaRP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3"/>
          </p:nvPr>
        </p:nvSpPr>
        <p:spPr>
          <a:xfrm>
            <a:off x="418793" y="1881736"/>
            <a:ext cx="5465827" cy="4193167"/>
          </a:xfrm>
        </p:spPr>
        <p:txBody>
          <a:bodyPr>
            <a:normAutofit/>
          </a:bodyPr>
          <a:lstStyle>
            <a:lvl1pPr marL="228424" indent="-228424">
              <a:lnSpc>
                <a:spcPct val="100000"/>
              </a:lnSpc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270" indent="-228424">
              <a:lnSpc>
                <a:spcPct val="100000"/>
              </a:lnSpc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074" indent="-228424">
              <a:lnSpc>
                <a:spcPct val="100000"/>
              </a:lnSpc>
              <a:buFont typeface="Arial" panose="020B0604020202020204" pitchFamily="34" charset="0"/>
              <a:buChar char="˃"/>
              <a:defRPr sz="1867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880" indent="-228424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687" indent="-228424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18793" y="634348"/>
            <a:ext cx="11358323" cy="5998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Comparison Slide Example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8793" y="1459382"/>
            <a:ext cx="11358323" cy="411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 b="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/>
              <a:t>Comparison Title Comparison Title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8"/>
          </p:nvPr>
        </p:nvSpPr>
        <p:spPr>
          <a:xfrm>
            <a:off x="6311289" y="1881736"/>
            <a:ext cx="5465827" cy="4193167"/>
          </a:xfrm>
        </p:spPr>
        <p:txBody>
          <a:bodyPr>
            <a:normAutofit/>
          </a:bodyPr>
          <a:lstStyle>
            <a:lvl1pPr marL="228424" indent="-228424">
              <a:lnSpc>
                <a:spcPct val="100000"/>
              </a:lnSpc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270" indent="-228424">
              <a:lnSpc>
                <a:spcPct val="100000"/>
              </a:lnSpc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074" indent="-228424">
              <a:lnSpc>
                <a:spcPct val="100000"/>
              </a:lnSpc>
              <a:buFont typeface="Arial" panose="020B0604020202020204" pitchFamily="34" charset="0"/>
              <a:buChar char="˃"/>
              <a:defRPr sz="1867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880" indent="-228424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687" indent="-228424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49" y="6455985"/>
            <a:ext cx="1167031" cy="2194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3" y="6455392"/>
            <a:ext cx="2073627" cy="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3685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3984" y="572224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9" y="6455392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709" y="6434407"/>
            <a:ext cx="627185" cy="276796"/>
          </a:xfrm>
          <a:prstGeom prst="rect">
            <a:avLst/>
          </a:prstGeom>
        </p:spPr>
        <p:txBody>
          <a:bodyPr vert="horz" lIns="91376" tIns="45719" rIns="91376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067" smtClean="0">
                <a:solidFill>
                  <a:srgbClr val="3F3F3F"/>
                </a:solidFill>
              </a:rPr>
              <a:pPr algn="l"/>
              <a:t>‹#›</a:t>
            </a:fld>
            <a:endParaRPr lang="en-US" sz="1067" dirty="0">
              <a:solidFill>
                <a:srgbClr val="3F3F3F"/>
              </a:solidFill>
            </a:endParaRP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3"/>
          </p:nvPr>
        </p:nvSpPr>
        <p:spPr>
          <a:xfrm>
            <a:off x="7849304" y="1478231"/>
            <a:ext cx="3919541" cy="4596681"/>
          </a:xfrm>
        </p:spPr>
        <p:txBody>
          <a:bodyPr>
            <a:normAutofit/>
          </a:bodyPr>
          <a:lstStyle>
            <a:lvl1pPr marL="228424" indent="-228424">
              <a:lnSpc>
                <a:spcPct val="100000"/>
              </a:lnSpc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270" indent="-228424">
              <a:lnSpc>
                <a:spcPct val="100000"/>
              </a:lnSpc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074" indent="-228424">
              <a:lnSpc>
                <a:spcPct val="100000"/>
              </a:lnSpc>
              <a:buFont typeface="Arial" panose="020B0604020202020204" pitchFamily="34" charset="0"/>
              <a:buChar char="˃"/>
              <a:defRPr sz="1867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880" indent="-228424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687" indent="-228424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4"/>
          </p:nvPr>
        </p:nvSpPr>
        <p:spPr>
          <a:xfrm>
            <a:off x="418831" y="1478209"/>
            <a:ext cx="6970265" cy="4600051"/>
          </a:xfrm>
        </p:spPr>
        <p:txBody>
          <a:bodyPr>
            <a:normAutofit/>
          </a:bodyPr>
          <a:lstStyle>
            <a:lvl1pPr marL="228424" indent="-228424">
              <a:lnSpc>
                <a:spcPct val="100000"/>
              </a:lnSpc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270" indent="-228424">
              <a:lnSpc>
                <a:spcPct val="100000"/>
              </a:lnSpc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074" indent="-228424">
              <a:lnSpc>
                <a:spcPct val="100000"/>
              </a:lnSpc>
              <a:buFont typeface="Arial" panose="020B0604020202020204" pitchFamily="34" charset="0"/>
              <a:buChar char="˃"/>
              <a:defRPr sz="1867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880" indent="-228424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687" indent="-228424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18793" y="634344"/>
            <a:ext cx="11358323" cy="4936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2/3 Two Column Slide Example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49" y="6455985"/>
            <a:ext cx="1167031" cy="2194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3" y="6455392"/>
            <a:ext cx="2073627" cy="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0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3685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3984" y="572224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 defTabSz="913652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9" y="6455392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709" y="6434407"/>
            <a:ext cx="627185" cy="276796"/>
          </a:xfrm>
          <a:prstGeom prst="rect">
            <a:avLst/>
          </a:prstGeom>
        </p:spPr>
        <p:txBody>
          <a:bodyPr vert="horz" lIns="91376" tIns="45719" rIns="91376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067" smtClean="0">
                <a:solidFill>
                  <a:srgbClr val="3F3F3F"/>
                </a:solidFill>
              </a:rPr>
              <a:pPr algn="l"/>
              <a:t>‹#›</a:t>
            </a:fld>
            <a:endParaRPr lang="en-US" sz="1067" dirty="0">
              <a:solidFill>
                <a:srgbClr val="3F3F3F"/>
              </a:solidFill>
            </a:endParaRPr>
          </a:p>
        </p:txBody>
      </p:sp>
      <p:sp>
        <p:nvSpPr>
          <p:cNvPr id="21" name="Content Placeholder 7"/>
          <p:cNvSpPr>
            <a:spLocks noGrp="1"/>
          </p:cNvSpPr>
          <p:nvPr>
            <p:ph sz="quarter" idx="35"/>
          </p:nvPr>
        </p:nvSpPr>
        <p:spPr>
          <a:xfrm>
            <a:off x="418793" y="1471475"/>
            <a:ext cx="3945224" cy="4610156"/>
          </a:xfrm>
        </p:spPr>
        <p:txBody>
          <a:bodyPr>
            <a:normAutofit/>
          </a:bodyPr>
          <a:lstStyle>
            <a:lvl1pPr marL="228424" indent="-228424">
              <a:lnSpc>
                <a:spcPct val="100000"/>
              </a:lnSpc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270" indent="-228424">
              <a:lnSpc>
                <a:spcPct val="100000"/>
              </a:lnSpc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074" indent="-228424">
              <a:lnSpc>
                <a:spcPct val="100000"/>
              </a:lnSpc>
              <a:buFont typeface="Arial" panose="020B0604020202020204" pitchFamily="34" charset="0"/>
              <a:buChar char="˃"/>
              <a:defRPr sz="1867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880" indent="-228424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687" indent="-228424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34"/>
          </p:nvPr>
        </p:nvSpPr>
        <p:spPr>
          <a:xfrm>
            <a:off x="4824284" y="1471473"/>
            <a:ext cx="6944583" cy="4606787"/>
          </a:xfrm>
        </p:spPr>
        <p:txBody>
          <a:bodyPr>
            <a:normAutofit/>
          </a:bodyPr>
          <a:lstStyle>
            <a:lvl1pPr marL="228424" indent="-228424">
              <a:lnSpc>
                <a:spcPct val="100000"/>
              </a:lnSpc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270" indent="-228424">
              <a:lnSpc>
                <a:spcPct val="100000"/>
              </a:lnSpc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074" indent="-228424">
              <a:lnSpc>
                <a:spcPct val="100000"/>
              </a:lnSpc>
              <a:buFont typeface="Arial" panose="020B0604020202020204" pitchFamily="34" charset="0"/>
              <a:buChar char="˃"/>
              <a:defRPr sz="1867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880" indent="-228424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687" indent="-228424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18793" y="634343"/>
            <a:ext cx="11358323" cy="559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1/3 Two Column Slide Example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49" y="6455985"/>
            <a:ext cx="1167031" cy="2194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3" y="6455392"/>
            <a:ext cx="2073627" cy="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4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376" tIns="45688" rIns="91376" bIns="4568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376" tIns="45688" rIns="91376" bIns="45688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376" tIns="45688" rIns="91376" bIns="4568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652"/>
            <a:fld id="{61C9CC67-F4BE-4467-B121-F4C61BB5864B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3652"/>
              <a:t>10/15/2019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376" tIns="45688" rIns="91376" bIns="4568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652"/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376" tIns="45688" rIns="91376" bIns="4568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652"/>
            <a:fld id="{EC07D050-3004-4C33-A18C-76F48950A4D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3652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35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5" r:id="rId24"/>
    <p:sldLayoutId id="2147483926" r:id="rId25"/>
  </p:sldLayoutIdLst>
  <p:txStyles>
    <p:titleStyle>
      <a:lvl1pPr algn="l" defTabSz="91365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24" indent="-228424" algn="l" defTabSz="91365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270" indent="-228424" algn="l" defTabSz="9136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074" indent="-228424" algn="l" defTabSz="9136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880" indent="-228424" algn="l" defTabSz="9136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5687" indent="-228424" algn="l" defTabSz="9136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2532" indent="-228424" algn="l" defTabSz="9136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69358" indent="-228424" algn="l" defTabSz="9136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6184" indent="-228424" algn="l" defTabSz="9136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3030" indent="-228424" algn="l" defTabSz="9136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5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6807" algn="l" defTabSz="91365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3652" algn="l" defTabSz="91365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0478" algn="l" defTabSz="91365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7304" algn="l" defTabSz="91365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4150" algn="l" defTabSz="91365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0954" algn="l" defTabSz="91365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7760" algn="l" defTabSz="91365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4567" algn="l" defTabSz="91365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0" y="228601"/>
            <a:ext cx="11151917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7" y="1447803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2" r:id="rId4"/>
  </p:sldLayoutIdLst>
  <p:transition>
    <p:fade/>
  </p:transition>
  <p:txStyles>
    <p:titleStyle>
      <a:lvl1pPr algn="l" defTabSz="913680" rtl="0" eaLnBrk="1" latinLnBrk="0" hangingPunct="1">
        <a:lnSpc>
          <a:spcPct val="90000"/>
        </a:lnSpc>
        <a:spcBef>
          <a:spcPct val="0"/>
        </a:spcBef>
        <a:buNone/>
        <a:defRPr lang="en-US" sz="5491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814" indent="-345814" algn="l" defTabSz="91368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35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764" indent="-283948" algn="l" defTabSz="91368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764" algn="l"/>
        </a:tabLst>
        <a:defRPr sz="284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714" indent="-283948" algn="l" defTabSz="91368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35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1614" indent="-223668" algn="l" defTabSz="91368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714" algn="l"/>
        </a:tabLst>
        <a:defRPr sz="196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1623" indent="-230018" algn="l" defTabSz="91368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96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2619" indent="-228421" algn="l" defTabSz="913680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69447" indent="-228421" algn="l" defTabSz="913680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6286" indent="-228421" algn="l" defTabSz="913680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3127" indent="-228421" algn="l" defTabSz="913680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80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56830" algn="l" defTabSz="913680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13680" algn="l" defTabSz="913680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370515" algn="l" defTabSz="913680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27357" algn="l" defTabSz="913680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284184" algn="l" defTabSz="913680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741030" algn="l" defTabSz="913680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197869" algn="l" defTabSz="913680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654713" algn="l" defTabSz="913680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16320" y="410830"/>
            <a:ext cx="11134798" cy="107312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6320" y="1483952"/>
            <a:ext cx="11134798" cy="4247998"/>
          </a:xfrm>
          <a:prstGeom prst="rect">
            <a:avLst/>
          </a:prstGeom>
        </p:spPr>
        <p:txBody>
          <a:bodyPr vert="horz" lIns="1080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80394" y="6152561"/>
            <a:ext cx="6829706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200">
                <a:solidFill>
                  <a:srgbClr val="7F7F7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320" y="6152561"/>
            <a:ext cx="914426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rgbClr val="7F7F7F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5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050" indent="-273050" algn="l" defTabSz="914400" rtl="0" eaLnBrk="1" latinLnBrk="0" hangingPunct="1">
        <a:spcBef>
          <a:spcPts val="0"/>
        </a:spcBef>
        <a:spcAft>
          <a:spcPts val="1000"/>
        </a:spcAft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808038" indent="-273050" algn="l" defTabSz="914400" rtl="0" eaLnBrk="1" latinLnBrk="0" hangingPunct="1"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081088" indent="-177800" algn="l" defTabSz="914400" rtl="0" eaLnBrk="1" latinLnBrk="0" hangingPunct="1"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436688" indent="-177800" algn="l" defTabSz="914400" rtl="0" eaLnBrk="1" latinLnBrk="0" hangingPunct="1"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793875" indent="-179388" algn="l" defTabSz="914400" rtl="0" eaLnBrk="1" latinLnBrk="0" hangingPunct="1"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16320" y="410830"/>
            <a:ext cx="11134798" cy="107312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6320" y="1483952"/>
            <a:ext cx="11134798" cy="4247998"/>
          </a:xfrm>
          <a:prstGeom prst="rect">
            <a:avLst/>
          </a:prstGeom>
        </p:spPr>
        <p:txBody>
          <a:bodyPr vert="horz" lIns="1080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80394" y="6152561"/>
            <a:ext cx="6829706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200">
                <a:solidFill>
                  <a:srgbClr val="7F7F7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320" y="6152561"/>
            <a:ext cx="914426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rgbClr val="7F7F7F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6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050" indent="-273050" algn="l" defTabSz="914400" rtl="0" eaLnBrk="1" latinLnBrk="0" hangingPunct="1">
        <a:spcBef>
          <a:spcPts val="0"/>
        </a:spcBef>
        <a:spcAft>
          <a:spcPts val="1000"/>
        </a:spcAft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808038" indent="-273050" algn="l" defTabSz="914400" rtl="0" eaLnBrk="1" latinLnBrk="0" hangingPunct="1"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081088" indent="-177800" algn="l" defTabSz="914400" rtl="0" eaLnBrk="1" latinLnBrk="0" hangingPunct="1"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436688" indent="-177800" algn="l" defTabSz="914400" rtl="0" eaLnBrk="1" latinLnBrk="0" hangingPunct="1"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793875" indent="-179388" algn="l" defTabSz="914400" rtl="0" eaLnBrk="1" latinLnBrk="0" hangingPunct="1"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396" tIns="45702" rIns="91396" bIns="4570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396" tIns="45702" rIns="91396" bIns="4570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5" y="6356356"/>
            <a:ext cx="2743200" cy="365125"/>
          </a:xfrm>
          <a:prstGeom prst="rect">
            <a:avLst/>
          </a:prstGeom>
        </p:spPr>
        <p:txBody>
          <a:bodyPr vert="horz" lIns="91396" tIns="45702" rIns="91396" bIns="4570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909"/>
            <a:fld id="{D817BCF1-EDE9-46B3-A8B3-659212B54243}" type="datetimeFigureOut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13909"/>
              <a:t>10/15/2019</a:t>
            </a:fld>
            <a:endParaRPr lang="en-US">
              <a:solidFill>
                <a:srgbClr val="50505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396" tIns="45702" rIns="91396" bIns="4570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909"/>
            <a:endParaRPr lang="en-US">
              <a:solidFill>
                <a:srgbClr val="50505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396" tIns="45702" rIns="91396" bIns="4570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909"/>
            <a:fld id="{CFBCED8A-DE7B-4F20-BCBD-2F1C97F6A900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13909"/>
              <a:t>‹#›</a:t>
            </a:fld>
            <a:endParaRPr lang="en-US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81504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376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44" indent="-228444" algn="l" defTabSz="9137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326" indent="-228444" algn="l" defTabSz="9137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210" indent="-228444" algn="l" defTabSz="9137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093" indent="-228444" algn="l" defTabSz="9137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971" indent="-228444" algn="l" defTabSz="9137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860" indent="-228444" algn="l" defTabSz="9137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742" indent="-228444" algn="l" defTabSz="9137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624" indent="-228444" algn="l" defTabSz="9137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510" indent="-228444" algn="l" defTabSz="9137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3" algn="l" defTabSz="9137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9" algn="l" defTabSz="9137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52" algn="l" defTabSz="9137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6" algn="l" defTabSz="9137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22" algn="l" defTabSz="9137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02" algn="l" defTabSz="9137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185" algn="l" defTabSz="9137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063" algn="l" defTabSz="9137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396" tIns="45702" rIns="91396" bIns="4570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396" tIns="45702" rIns="91396" bIns="4570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5" y="6356356"/>
            <a:ext cx="2743200" cy="365125"/>
          </a:xfrm>
          <a:prstGeom prst="rect">
            <a:avLst/>
          </a:prstGeom>
        </p:spPr>
        <p:txBody>
          <a:bodyPr vert="horz" lIns="91396" tIns="45702" rIns="91396" bIns="4570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909"/>
            <a:fld id="{D817BCF1-EDE9-46B3-A8B3-659212B54243}" type="datetimeFigureOut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13909"/>
              <a:t>10/15/2019</a:t>
            </a:fld>
            <a:endParaRPr lang="en-US">
              <a:solidFill>
                <a:srgbClr val="50505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396" tIns="45702" rIns="91396" bIns="4570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909"/>
            <a:endParaRPr lang="en-US">
              <a:solidFill>
                <a:srgbClr val="50505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396" tIns="45702" rIns="91396" bIns="4570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909"/>
            <a:fld id="{CFBCED8A-DE7B-4F20-BCBD-2F1C97F6A900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13909"/>
              <a:t>‹#›</a:t>
            </a:fld>
            <a:endParaRPr lang="en-US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5768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376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44" indent="-228444" algn="l" defTabSz="9137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326" indent="-228444" algn="l" defTabSz="9137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210" indent="-228444" algn="l" defTabSz="9137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093" indent="-228444" algn="l" defTabSz="9137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971" indent="-228444" algn="l" defTabSz="9137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860" indent="-228444" algn="l" defTabSz="9137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742" indent="-228444" algn="l" defTabSz="9137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624" indent="-228444" algn="l" defTabSz="9137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510" indent="-228444" algn="l" defTabSz="9137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3" algn="l" defTabSz="9137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9" algn="l" defTabSz="9137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52" algn="l" defTabSz="9137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6" algn="l" defTabSz="9137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22" algn="l" defTabSz="9137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02" algn="l" defTabSz="9137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185" algn="l" defTabSz="9137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063" algn="l" defTabSz="9137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BLE-Mesh App Install</a:t>
            </a:r>
          </a:p>
          <a:p>
            <a:endParaRPr lang="en-US" sz="36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4408" y="4860069"/>
            <a:ext cx="6626360" cy="556019"/>
          </a:xfrm>
        </p:spPr>
        <p:txBody>
          <a:bodyPr/>
          <a:lstStyle/>
          <a:p>
            <a:r>
              <a:rPr lang="en-US" sz="1600" b="0" dirty="0"/>
              <a:t>Greg Carson, Mike Roberts, Victoria </a:t>
            </a:r>
            <a:r>
              <a:rPr lang="en-US" sz="1600" b="0" dirty="0" err="1"/>
              <a:t>Bohanna</a:t>
            </a:r>
            <a:r>
              <a:rPr lang="en-US" sz="1600" b="0" dirty="0"/>
              <a:t> Pea</a:t>
            </a:r>
          </a:p>
          <a:p>
            <a:r>
              <a:rPr lang="en-US" sz="1600" b="0" dirty="0"/>
              <a:t>BLE-Mesh 6HR Workshop	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B7F50-6222-4BB7-99DF-DDFB817BE5D9}"/>
              </a:ext>
            </a:extLst>
          </p:cNvPr>
          <p:cNvSpPr txBox="1"/>
          <p:nvPr/>
        </p:nvSpPr>
        <p:spPr>
          <a:xfrm>
            <a:off x="558800" y="5653314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 01</a:t>
            </a:r>
          </a:p>
        </p:txBody>
      </p:sp>
    </p:spTree>
    <p:extLst>
      <p:ext uri="{BB962C8B-B14F-4D97-AF65-F5344CB8AC3E}">
        <p14:creationId xmlns:p14="http://schemas.microsoft.com/office/powerpoint/2010/main" val="153312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378353-DA29-4262-BEF7-E126F241D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Cypress’ BLE-Mesh software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1E39-B5C4-4357-9A49-5EC5F88D13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Client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9DAD1-7ECA-4353-BAD4-4711A0ED2A0F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Cypress offers several applications that can be used for provisioning, configuring, and communicating with mesh networks:</a:t>
            </a:r>
          </a:p>
          <a:p>
            <a:pPr marL="0" indent="0">
              <a:buNone/>
            </a:pPr>
            <a:r>
              <a:rPr lang="en-US" dirty="0"/>
              <a:t>•	Windows applications </a:t>
            </a:r>
          </a:p>
          <a:p>
            <a:pPr marL="0" indent="0">
              <a:buNone/>
            </a:pPr>
            <a:r>
              <a:rPr lang="en-US" dirty="0"/>
              <a:t>		Client Control Mesh</a:t>
            </a:r>
          </a:p>
          <a:p>
            <a:pPr marL="0" indent="0">
              <a:buNone/>
            </a:pPr>
            <a:r>
              <a:rPr lang="en-US" dirty="0"/>
              <a:t>		Mesh Client</a:t>
            </a:r>
          </a:p>
          <a:p>
            <a:pPr marL="0" indent="0">
              <a:buNone/>
            </a:pPr>
            <a:r>
              <a:rPr lang="en-US" dirty="0"/>
              <a:t>•	iOS application written</a:t>
            </a:r>
          </a:p>
          <a:p>
            <a:pPr marL="0" indent="0">
              <a:buNone/>
            </a:pPr>
            <a:r>
              <a:rPr lang="en-US" dirty="0"/>
              <a:t>		 Cypress </a:t>
            </a:r>
            <a:r>
              <a:rPr lang="en-US" dirty="0" err="1"/>
              <a:t>MeshApp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Available in Play Store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	Android applications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/>
              <a:t>MeshController</a:t>
            </a:r>
            <a:r>
              <a:rPr lang="en-US" dirty="0"/>
              <a:t> by Cypress  </a:t>
            </a:r>
            <a:r>
              <a:rPr lang="en-US" dirty="0">
                <a:sym typeface="Wingdings" panose="05000000000000000000" pitchFamily="2" charset="2"/>
              </a:rPr>
              <a:t> Requires Manual Install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 Sylvania Smart Home by </a:t>
            </a:r>
            <a:r>
              <a:rPr lang="en-US" dirty="0" err="1"/>
              <a:t>LedVance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5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378353-DA29-4262-BEF7-E126F241D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Cypress’ BLE-Mesh software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1E39-B5C4-4357-9A49-5EC5F88D13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Client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9DAD1-7ECA-4353-BAD4-4711A0ED2A0F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>
            <a:normAutofit/>
          </a:bodyPr>
          <a:lstStyle/>
          <a:p>
            <a:r>
              <a:rPr lang="en-US" dirty="0"/>
              <a:t>Cypress’ tools create mesh networks, provision/configure and control devices</a:t>
            </a:r>
          </a:p>
          <a:p>
            <a:r>
              <a:rPr lang="en-US" dirty="0"/>
              <a:t>One or mode BLE-Mesh Nodes supporting a Proxy feature in a Mesh Network enable communication with legacy BLE equipment.</a:t>
            </a:r>
          </a:p>
          <a:p>
            <a:r>
              <a:rPr lang="en-US" dirty="0"/>
              <a:t>Cypress’ tools utilize standard BLE to communicate through the Proxy.</a:t>
            </a:r>
          </a:p>
          <a:p>
            <a:r>
              <a:rPr lang="en-US" dirty="0"/>
              <a:t>Source Code is provided for Cypress’ </a:t>
            </a:r>
            <a:r>
              <a:rPr lang="en-US" dirty="0" err="1"/>
              <a:t>MeshController</a:t>
            </a:r>
            <a:r>
              <a:rPr lang="en-US" dirty="0"/>
              <a:t> Android App</a:t>
            </a:r>
          </a:p>
          <a:p>
            <a:pPr marL="456846" lvl="1" indent="0">
              <a:buNone/>
            </a:pPr>
            <a:r>
              <a:rPr lang="en-US" dirty="0"/>
              <a:t>&lt;</a:t>
            </a:r>
            <a:r>
              <a:rPr lang="en-US" dirty="0" err="1"/>
              <a:t>Install_Folder</a:t>
            </a:r>
            <a:r>
              <a:rPr lang="en-US" dirty="0"/>
              <a:t>&gt;/ModusToolbox_1.1/libraries/bt_sdk-1.1/components/BT-SDK/common/apps/snip/mesh/</a:t>
            </a:r>
            <a:r>
              <a:rPr lang="en-US" dirty="0" err="1"/>
              <a:t>peerapps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378353-DA29-4262-BEF7-E126F241D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BLE Mesh App - 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1E39-B5C4-4357-9A49-5EC5F88D13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iOS in Play Store - Android requires manual install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9DAD1-7ECA-4353-BAD4-4711A0ED2A0F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iPhone users: </a:t>
            </a:r>
          </a:p>
          <a:p>
            <a:pPr lvl="1"/>
            <a:r>
              <a:rPr lang="en-US" dirty="0"/>
              <a:t>Download and install Cypress </a:t>
            </a:r>
            <a:r>
              <a:rPr lang="en-US" dirty="0" err="1"/>
              <a:t>MeshApp</a:t>
            </a:r>
            <a:r>
              <a:rPr lang="en-US" dirty="0"/>
              <a:t> from the Play Store</a:t>
            </a:r>
          </a:p>
          <a:p>
            <a:r>
              <a:rPr lang="en-US" dirty="0"/>
              <a:t>For Android users: </a:t>
            </a:r>
          </a:p>
          <a:p>
            <a:pPr lvl="1"/>
            <a:r>
              <a:rPr lang="en-US" dirty="0"/>
              <a:t>Copy the </a:t>
            </a:r>
            <a:r>
              <a:rPr lang="en-US" dirty="0" err="1"/>
              <a:t>MeshLightingController.apk</a:t>
            </a:r>
            <a:r>
              <a:rPr lang="en-US" dirty="0"/>
              <a:t> file into your Android device</a:t>
            </a:r>
          </a:p>
          <a:p>
            <a:pPr marL="456846" lvl="1" indent="0">
              <a:buNone/>
            </a:pPr>
            <a:r>
              <a:rPr lang="en-US" dirty="0"/>
              <a:t>&lt;Install Folder&gt;\ModusToolbox_1.1\libraries\bt_20819A1-1.0\components\BT-SDK\common\apps\snip\mesh\</a:t>
            </a:r>
            <a:r>
              <a:rPr lang="en-US" dirty="0" err="1"/>
              <a:t>peerapps</a:t>
            </a:r>
            <a:r>
              <a:rPr lang="en-US" dirty="0"/>
              <a:t>\Android\</a:t>
            </a:r>
            <a:r>
              <a:rPr lang="en-US" dirty="0" err="1"/>
              <a:t>src</a:t>
            </a:r>
            <a:r>
              <a:rPr lang="en-US" dirty="0"/>
              <a:t>\bin\</a:t>
            </a:r>
            <a:r>
              <a:rPr lang="en-US" dirty="0" err="1"/>
              <a:t>MeshLightingController.apk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Note: The “</a:t>
            </a:r>
            <a:r>
              <a:rPr lang="en-US" sz="1800" dirty="0" err="1"/>
              <a:t>bt</a:t>
            </a:r>
            <a:r>
              <a:rPr lang="en-US" sz="1800" dirty="0"/>
              <a:t>_....” directory under “libraries” may change. It has been “bt_sdk-1.1” and “bt_20819A1-1.0”.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4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378353-DA29-4262-BEF7-E126F241D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 Mesh App - 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1E39-B5C4-4357-9A49-5EC5F88D13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Android – App install procedure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9DAD1-7ECA-4353-BAD4-4711A0ED2A0F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Connect the smartphone to a PC with a USB cable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a </a:t>
            </a:r>
            <a:r>
              <a:rPr lang="en-US" dirty="0" err="1"/>
              <a:t>FileExplorer</a:t>
            </a:r>
            <a:r>
              <a:rPr lang="en-US" dirty="0"/>
              <a:t> window on the PC, Identify the phone’s filesystem.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Drop the </a:t>
            </a:r>
            <a:r>
              <a:rPr lang="en-US" dirty="0" err="1"/>
              <a:t>MeshLightingController.apk</a:t>
            </a:r>
            <a:r>
              <a:rPr lang="en-US" dirty="0"/>
              <a:t> into a directory on the phone’s filesystem. </a:t>
            </a:r>
          </a:p>
          <a:p>
            <a:pPr marL="456846" lvl="1" indent="0">
              <a:buNone/>
            </a:pPr>
            <a:r>
              <a:rPr lang="en-US" dirty="0"/>
              <a:t>Note: Place the .</a:t>
            </a:r>
            <a:r>
              <a:rPr lang="en-US" dirty="0" err="1"/>
              <a:t>apk</a:t>
            </a:r>
            <a:r>
              <a:rPr lang="en-US" dirty="0"/>
              <a:t> near the top of the file structure to avoid file path errors. Dropping into a Download folder or creating a </a:t>
            </a:r>
            <a:r>
              <a:rPr lang="en-US" dirty="0" err="1"/>
              <a:t>CypressMesh</a:t>
            </a:r>
            <a:r>
              <a:rPr lang="en-US" dirty="0"/>
              <a:t> folder first have both worked fine.</a:t>
            </a:r>
          </a:p>
          <a:p>
            <a:pPr marL="456846" lvl="1" indent="0">
              <a:buNone/>
            </a:pPr>
            <a:r>
              <a:rPr lang="en-US" dirty="0"/>
              <a:t>--- PC\SAMSUNG-SM-G950U\Phone\</a:t>
            </a:r>
            <a:r>
              <a:rPr lang="en-US" dirty="0" err="1"/>
              <a:t>CypressMesh</a:t>
            </a:r>
            <a:r>
              <a:rPr lang="en-US" dirty="0"/>
              <a:t>\</a:t>
            </a:r>
            <a:r>
              <a:rPr lang="en-US" dirty="0" err="1"/>
              <a:t>MeshLightingController.apk</a:t>
            </a:r>
            <a:endParaRPr lang="en-US" dirty="0"/>
          </a:p>
          <a:p>
            <a:pPr marL="456846" lvl="1" indent="0">
              <a:buNone/>
            </a:pPr>
            <a:r>
              <a:rPr lang="en-US" dirty="0"/>
              <a:t>--- PC\SAMSUNG-SM-G935V\Phone\Download\</a:t>
            </a:r>
            <a:r>
              <a:rPr lang="en-US" dirty="0" err="1"/>
              <a:t>MeshLightingController.apk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 the Mesh App by finding it in your phone’s file system then selecting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Allow installation of 3rd party applications when the warning comes 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4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A652CC-9169-4E78-ADA6-DC7E06D87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 Mesh App – Intro Android App Install (cont’d)</a:t>
            </a:r>
          </a:p>
          <a:p>
            <a:endParaRPr lang="en-US" dirty="0"/>
          </a:p>
        </p:txBody>
      </p:sp>
      <p:pic>
        <p:nvPicPr>
          <p:cNvPr id="2057" name="Picture 22">
            <a:extLst>
              <a:ext uri="{FF2B5EF4-FFF2-40B4-BE49-F238E27FC236}">
                <a16:creationId xmlns:a16="http://schemas.microsoft.com/office/drawing/2014/main" id="{699A778B-73AD-489A-9F4C-686CC326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057" y="1576900"/>
            <a:ext cx="1874056" cy="385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3">
            <a:extLst>
              <a:ext uri="{FF2B5EF4-FFF2-40B4-BE49-F238E27FC236}">
                <a16:creationId xmlns:a16="http://schemas.microsoft.com/office/drawing/2014/main" id="{30B3F3EC-BAFF-4791-A62B-F4DEF0161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0053" y="1633534"/>
            <a:ext cx="1832475" cy="377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24">
            <a:extLst>
              <a:ext uri="{FF2B5EF4-FFF2-40B4-BE49-F238E27FC236}">
                <a16:creationId xmlns:a16="http://schemas.microsoft.com/office/drawing/2014/main" id="{FF2E2FFA-2033-45AA-8E4C-7B69B0DE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46510" y="1576900"/>
            <a:ext cx="1853266" cy="380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25">
            <a:extLst>
              <a:ext uri="{FF2B5EF4-FFF2-40B4-BE49-F238E27FC236}">
                <a16:creationId xmlns:a16="http://schemas.microsoft.com/office/drawing/2014/main" id="{C2AB53A4-F4DD-4A28-AE6D-E97FA0B59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7988" y="1580074"/>
            <a:ext cx="1859206" cy="382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6">
            <a:extLst>
              <a:ext uri="{FF2B5EF4-FFF2-40B4-BE49-F238E27FC236}">
                <a16:creationId xmlns:a16="http://schemas.microsoft.com/office/drawing/2014/main" id="{13403953-6C29-41E3-839F-E0FDC1FCC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1916" y="1576900"/>
            <a:ext cx="1850297" cy="38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2BF304AA-E1EB-46B4-8FB3-A37FBBF2E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40" y="5475446"/>
            <a:ext cx="2682878" cy="8309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Find the File System on your phone. It might be "My Files"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9BD49E35-B8EF-428C-A072-9968B18CB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050" y="5443197"/>
            <a:ext cx="1906727" cy="10464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4F81B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Select Internal Storage.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(or look in Recent Files)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6A0D7E36-7D77-4387-94CC-F4F7DF848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109" y="5473542"/>
            <a:ext cx="1912667" cy="5539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Select the directory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F4FD29C6-C8D2-4DCD-8B39-84B3E078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108" y="5455470"/>
            <a:ext cx="1859207" cy="5539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Select the application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AA5CD581-908C-421B-A930-8C657B2E5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3647" y="5381442"/>
            <a:ext cx="1850296" cy="8309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5 - Select "Settings" to allow installation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1E6E3DA9-9D10-40C4-A537-CB93B736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085D0759-5234-4703-B088-2CB40BA9D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8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A652CC-9169-4E78-ADA6-DC7E06D87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 Mesh App – Intro Android App Install (cont’d)</a:t>
            </a:r>
          </a:p>
          <a:p>
            <a:endParaRPr lang="en-US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1E6E3DA9-9D10-40C4-A537-CB93B736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085D0759-5234-4703-B088-2CB40BA9D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9" name="Picture 27">
            <a:extLst>
              <a:ext uri="{FF2B5EF4-FFF2-40B4-BE49-F238E27FC236}">
                <a16:creationId xmlns:a16="http://schemas.microsoft.com/office/drawing/2014/main" id="{AFC06F67-7444-425F-8444-DB94115F5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836" y="1550927"/>
            <a:ext cx="1901856" cy="391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28">
            <a:extLst>
              <a:ext uri="{FF2B5EF4-FFF2-40B4-BE49-F238E27FC236}">
                <a16:creationId xmlns:a16="http://schemas.microsoft.com/office/drawing/2014/main" id="{CBBAC4F5-F87C-4B54-8A64-9864E57E1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2336" y="1591861"/>
            <a:ext cx="1860919" cy="382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29">
            <a:extLst>
              <a:ext uri="{FF2B5EF4-FFF2-40B4-BE49-F238E27FC236}">
                <a16:creationId xmlns:a16="http://schemas.microsoft.com/office/drawing/2014/main" id="{F6828B20-3F44-4502-B0BE-B047FF8F8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3872" y="1591861"/>
            <a:ext cx="1813689" cy="373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0">
            <a:extLst>
              <a:ext uri="{FF2B5EF4-FFF2-40B4-BE49-F238E27FC236}">
                <a16:creationId xmlns:a16="http://schemas.microsoft.com/office/drawing/2014/main" id="{A44489BC-6BD3-4E61-97B1-D8DCDC1D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1961" y="1598159"/>
            <a:ext cx="1807391" cy="371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17">
            <a:extLst>
              <a:ext uri="{FF2B5EF4-FFF2-40B4-BE49-F238E27FC236}">
                <a16:creationId xmlns:a16="http://schemas.microsoft.com/office/drawing/2014/main" id="{14760C27-3509-4D42-BBBF-E663EF881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36" y="5481580"/>
            <a:ext cx="1901856" cy="4924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6 - Select the toggle to allow installation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18">
            <a:extLst>
              <a:ext uri="{FF2B5EF4-FFF2-40B4-BE49-F238E27FC236}">
                <a16:creationId xmlns:a16="http://schemas.microsoft.com/office/drawing/2014/main" id="{D2792B2A-9388-466F-AB4D-7CB0AEBC8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2337" y="5432182"/>
            <a:ext cx="1860918" cy="9848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7 - There should be some positive indication showing allowance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9">
            <a:extLst>
              <a:ext uri="{FF2B5EF4-FFF2-40B4-BE49-F238E27FC236}">
                <a16:creationId xmlns:a16="http://schemas.microsoft.com/office/drawing/2014/main" id="{54224127-DFCA-4A0A-9D3D-06629D280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623" y="5311466"/>
            <a:ext cx="1813689" cy="4924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8 - Install the application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FDB90EE5-9ACD-45BD-819A-B211ADD5D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1961" y="5169694"/>
            <a:ext cx="2785203" cy="7386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9 - There should be some positive indication when installation is complete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FD3FFBD-8CC9-44D1-AFB2-8B146D16B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31" y="1371190"/>
            <a:ext cx="24182520" cy="45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B802635-A5E2-46C5-841A-0130FE9EE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31" y="1828390"/>
            <a:ext cx="24182520" cy="45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BC7EDF-CDDA-4E17-8474-E7BBE711B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31" y="2285590"/>
            <a:ext cx="24182520" cy="45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9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A652CC-9169-4E78-ADA6-DC7E06D87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 Mesh App – Intro Android App Install (cont’d)</a:t>
            </a:r>
          </a:p>
          <a:p>
            <a:endParaRPr lang="en-US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1E6E3DA9-9D10-40C4-A537-CB93B736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085D0759-5234-4703-B088-2CB40BA9D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FD3FFBD-8CC9-44D1-AFB2-8B146D16B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31" y="1371190"/>
            <a:ext cx="24182520" cy="45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B802635-A5E2-46C5-841A-0130FE9EE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31" y="1828390"/>
            <a:ext cx="24182520" cy="45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BC7EDF-CDDA-4E17-8474-E7BBE711B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31" y="2285590"/>
            <a:ext cx="24182520" cy="45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34">
            <a:extLst>
              <a:ext uri="{FF2B5EF4-FFF2-40B4-BE49-F238E27FC236}">
                <a16:creationId xmlns:a16="http://schemas.microsoft.com/office/drawing/2014/main" id="{6E81588B-2574-4A9C-BE55-DA645891A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31414" y="4760327"/>
            <a:ext cx="3303146" cy="145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33">
            <a:extLst>
              <a:ext uri="{FF2B5EF4-FFF2-40B4-BE49-F238E27FC236}">
                <a16:creationId xmlns:a16="http://schemas.microsoft.com/office/drawing/2014/main" id="{7D4948FA-A6BC-4ECB-88D6-E9FB847D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3394" y="3629628"/>
            <a:ext cx="2994784" cy="153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32">
            <a:extLst>
              <a:ext uri="{FF2B5EF4-FFF2-40B4-BE49-F238E27FC236}">
                <a16:creationId xmlns:a16="http://schemas.microsoft.com/office/drawing/2014/main" id="{376F0C44-5723-42D3-ADE8-037837B63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9029" y="2782200"/>
            <a:ext cx="2926838" cy="156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31">
            <a:extLst>
              <a:ext uri="{FF2B5EF4-FFF2-40B4-BE49-F238E27FC236}">
                <a16:creationId xmlns:a16="http://schemas.microsoft.com/office/drawing/2014/main" id="{EDDE21A5-50C9-40A2-8D6A-3E9367E4E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237" y="1656379"/>
            <a:ext cx="2905932" cy="150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270969-E32D-40A4-A37F-F3999FA56306}"/>
              </a:ext>
            </a:extLst>
          </p:cNvPr>
          <p:cNvSpPr txBox="1"/>
          <p:nvPr/>
        </p:nvSpPr>
        <p:spPr>
          <a:xfrm>
            <a:off x="7315200" y="1825129"/>
            <a:ext cx="299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 the full access to enable all features. </a:t>
            </a:r>
          </a:p>
        </p:txBody>
      </p:sp>
    </p:spTree>
    <p:extLst>
      <p:ext uri="{BB962C8B-B14F-4D97-AF65-F5344CB8AC3E}">
        <p14:creationId xmlns:p14="http://schemas.microsoft.com/office/powerpoint/2010/main" val="157015604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rrow-IoT">
      <a:dk1>
        <a:srgbClr val="000000"/>
      </a:dk1>
      <a:lt1>
        <a:sysClr val="window" lastClr="FFFFFF"/>
      </a:lt1>
      <a:dk2>
        <a:srgbClr val="00A19B"/>
      </a:dk2>
      <a:lt2>
        <a:srgbClr val="E7E6E6"/>
      </a:lt2>
      <a:accent1>
        <a:srgbClr val="3F3F3F"/>
      </a:accent1>
      <a:accent2>
        <a:srgbClr val="8B8B8B"/>
      </a:accent2>
      <a:accent3>
        <a:srgbClr val="00A19B"/>
      </a:accent3>
      <a:accent4>
        <a:srgbClr val="00C4BB"/>
      </a:accent4>
      <a:accent5>
        <a:srgbClr val="00DED3"/>
      </a:accent5>
      <a:accent6>
        <a:srgbClr val="E7E6E6"/>
      </a:accent6>
      <a:hlink>
        <a:srgbClr val="006ED2"/>
      </a:hlink>
      <a:folHlink>
        <a:srgbClr val="006ED2"/>
      </a:folHlink>
    </a:clrScheme>
    <a:fontScheme name="Arrow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T_Vertical Solutions_101616" id="{AEC34734-D514-9141-B8B0-3A9E2EFBCDBB}" vid="{3D5DAE5C-784B-B147-B79F-48472A7B4178}"/>
    </a:ext>
  </a:extLst>
</a:theme>
</file>

<file path=ppt/theme/theme2.xml><?xml version="1.0" encoding="utf-8"?>
<a:theme xmlns:a="http://schemas.openxmlformats.org/drawingml/2006/main" name="16_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PRESENTATIONLOAD">
  <a:themeElements>
    <a:clrScheme name="Benutzerdefiniert 2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3498DB"/>
      </a:accent1>
      <a:accent2>
        <a:srgbClr val="C8303F"/>
      </a:accent2>
      <a:accent3>
        <a:srgbClr val="9BBB59"/>
      </a:accent3>
      <a:accent4>
        <a:srgbClr val="FFC000"/>
      </a:accent4>
      <a:accent5>
        <a:srgbClr val="814993"/>
      </a:accent5>
      <a:accent6>
        <a:srgbClr val="45B1CB"/>
      </a:accent6>
      <a:hlink>
        <a:srgbClr val="7F7F7F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RESENTATIONLOAD">
  <a:themeElements>
    <a:clrScheme name="Benutzerdefiniert 2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3498DB"/>
      </a:accent1>
      <a:accent2>
        <a:srgbClr val="C8303F"/>
      </a:accent2>
      <a:accent3>
        <a:srgbClr val="9BBB59"/>
      </a:accent3>
      <a:accent4>
        <a:srgbClr val="FFC000"/>
      </a:accent4>
      <a:accent5>
        <a:srgbClr val="814993"/>
      </a:accent5>
      <a:accent6>
        <a:srgbClr val="45B1CB"/>
      </a:accent6>
      <a:hlink>
        <a:srgbClr val="7F7F7F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+E Deck">
  <a:themeElements>
    <a:clrScheme name="Custom 8">
      <a:dk1>
        <a:srgbClr val="505050"/>
      </a:dk1>
      <a:lt1>
        <a:srgbClr val="FFFFFF"/>
      </a:lt1>
      <a:dk2>
        <a:srgbClr val="0072C6"/>
      </a:dk2>
      <a:lt2>
        <a:srgbClr val="FFFFFF"/>
      </a:lt2>
      <a:accent1>
        <a:srgbClr val="0072C6"/>
      </a:accent1>
      <a:accent2>
        <a:srgbClr val="BA141A"/>
      </a:accent2>
      <a:accent3>
        <a:srgbClr val="68217A"/>
      </a:accent3>
      <a:accent4>
        <a:srgbClr val="008272"/>
      </a:accent4>
      <a:accent5>
        <a:srgbClr val="00BCF2"/>
      </a:accent5>
      <a:accent6>
        <a:srgbClr val="00188F"/>
      </a:accent6>
      <a:hlink>
        <a:srgbClr val="0072C6"/>
      </a:hlink>
      <a:folHlink>
        <a:srgbClr val="0072C6"/>
      </a:folHlink>
    </a:clrScheme>
    <a:fontScheme name="C+E Deck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C+E Deck">
  <a:themeElements>
    <a:clrScheme name="Custom 8">
      <a:dk1>
        <a:srgbClr val="505050"/>
      </a:dk1>
      <a:lt1>
        <a:srgbClr val="FFFFFF"/>
      </a:lt1>
      <a:dk2>
        <a:srgbClr val="0072C6"/>
      </a:dk2>
      <a:lt2>
        <a:srgbClr val="FFFFFF"/>
      </a:lt2>
      <a:accent1>
        <a:srgbClr val="0072C6"/>
      </a:accent1>
      <a:accent2>
        <a:srgbClr val="BA141A"/>
      </a:accent2>
      <a:accent3>
        <a:srgbClr val="68217A"/>
      </a:accent3>
      <a:accent4>
        <a:srgbClr val="008272"/>
      </a:accent4>
      <a:accent5>
        <a:srgbClr val="00BCF2"/>
      </a:accent5>
      <a:accent6>
        <a:srgbClr val="00188F"/>
      </a:accent6>
      <a:hlink>
        <a:srgbClr val="0072C6"/>
      </a:hlink>
      <a:folHlink>
        <a:srgbClr val="0072C6"/>
      </a:folHlink>
    </a:clrScheme>
    <a:fontScheme name="C+E Deck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17652</TotalTime>
  <Words>502</Words>
  <Application>Microsoft Office PowerPoint</Application>
  <PresentationFormat>Widescreen</PresentationFormat>
  <Paragraphs>59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Bebas Neue</vt:lpstr>
      <vt:lpstr>Calibri</vt:lpstr>
      <vt:lpstr>Calibri Light</vt:lpstr>
      <vt:lpstr>Segoe UI</vt:lpstr>
      <vt:lpstr>Segoe UI Light</vt:lpstr>
      <vt:lpstr>Symbol</vt:lpstr>
      <vt:lpstr>Wingdings</vt:lpstr>
      <vt:lpstr>2_Office Theme</vt:lpstr>
      <vt:lpstr>16_Metro Template Light 16x9</vt:lpstr>
      <vt:lpstr>PRESENTATIONLOAD</vt:lpstr>
      <vt:lpstr>1_PRESENTATIONLOAD</vt:lpstr>
      <vt:lpstr>2_C+E Deck</vt:lpstr>
      <vt:lpstr>3_C+E Deck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Arrow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SCHUMACHER</dc:creator>
  <cp:lastModifiedBy>Greg Carson</cp:lastModifiedBy>
  <cp:revision>655</cp:revision>
  <cp:lastPrinted>2018-01-05T11:38:11Z</cp:lastPrinted>
  <dcterms:created xsi:type="dcterms:W3CDTF">2017-08-10T17:46:31Z</dcterms:created>
  <dcterms:modified xsi:type="dcterms:W3CDTF">2019-10-15T19:07:15Z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iteId">
    <vt:lpwstr>0beb0c35-9cbb-4feb-99e5-589e415c7944</vt:lpwstr>
  </property>
  <property fmtid="{D5CDD505-2E9C-101B-9397-08002B2CF9AE}" pid="4" name="MSIP_Label_879e395e-e3b5-421f-8616-70a10f9451af_Owner">
    <vt:lpwstr>gcarson@arrow.com</vt:lpwstr>
  </property>
  <property fmtid="{D5CDD505-2E9C-101B-9397-08002B2CF9AE}" pid="5" name="MSIP_Label_879e395e-e3b5-421f-8616-70a10f9451af_SetDate">
    <vt:lpwstr>2019-08-21T19:58:18.6430543Z</vt:lpwstr>
  </property>
  <property fmtid="{D5CDD505-2E9C-101B-9397-08002B2CF9AE}" pid="6" name="MSIP_Label_879e395e-e3b5-421f-8616-70a10f9451af_Name">
    <vt:lpwstr>Public</vt:lpwstr>
  </property>
  <property fmtid="{D5CDD505-2E9C-101B-9397-08002B2CF9AE}" pid="7" name="MSIP_Label_879e395e-e3b5-421f-8616-70a10f9451af_Application">
    <vt:lpwstr>Microsoft Azure Information Protection</vt:lpwstr>
  </property>
  <property fmtid="{D5CDD505-2E9C-101B-9397-08002B2CF9AE}" pid="8" name="MSIP_Label_879e395e-e3b5-421f-8616-70a10f9451af_ActionId">
    <vt:lpwstr>3ddebb4a-6cae-4131-9eb1-7f51cb1b27ba</vt:lpwstr>
  </property>
  <property fmtid="{D5CDD505-2E9C-101B-9397-08002B2CF9AE}" pid="9" name="MSIP_Label_879e395e-e3b5-421f-8616-70a10f9451af_Extended_MSFT_Method">
    <vt:lpwstr>Automatic</vt:lpwstr>
  </property>
  <property fmtid="{D5CDD505-2E9C-101B-9397-08002B2CF9AE}" pid="10" name="Sensitivity">
    <vt:lpwstr>Public</vt:lpwstr>
  </property>
</Properties>
</file>