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5069" r:id="rId3"/>
    <p:sldId id="1057" r:id="rId4"/>
    <p:sldId id="50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stan Hernandez" userId="07d68770-8d61-4a68-b190-47e1558d6c20" providerId="ADAL" clId="{717E5F71-29F7-4F28-80F2-742C30FCB7B6}"/>
    <pc:docChg chg="undo custSel modSld">
      <pc:chgData name="Tristan Hernandez" userId="07d68770-8d61-4a68-b190-47e1558d6c20" providerId="ADAL" clId="{717E5F71-29F7-4F28-80F2-742C30FCB7B6}" dt="2022-06-27T14:12:55.087" v="320" actId="14100"/>
      <pc:docMkLst>
        <pc:docMk/>
      </pc:docMkLst>
      <pc:sldChg chg="addSp delSp modSp mod">
        <pc:chgData name="Tristan Hernandez" userId="07d68770-8d61-4a68-b190-47e1558d6c20" providerId="ADAL" clId="{717E5F71-29F7-4F28-80F2-742C30FCB7B6}" dt="2022-06-24T16:21:56.828" v="276" actId="1076"/>
        <pc:sldMkLst>
          <pc:docMk/>
          <pc:sldMk cId="4027073843" sldId="1057"/>
        </pc:sldMkLst>
        <pc:spChg chg="mod">
          <ac:chgData name="Tristan Hernandez" userId="07d68770-8d61-4a68-b190-47e1558d6c20" providerId="ADAL" clId="{717E5F71-29F7-4F28-80F2-742C30FCB7B6}" dt="2022-06-24T14:30:17.921" v="107" actId="20577"/>
          <ac:spMkLst>
            <pc:docMk/>
            <pc:sldMk cId="4027073843" sldId="1057"/>
            <ac:spMk id="5" creationId="{ECC5F46F-2AA3-4E06-A7EC-E62977F1A9EA}"/>
          </ac:spMkLst>
        </pc:spChg>
        <pc:spChg chg="mod">
          <ac:chgData name="Tristan Hernandez" userId="07d68770-8d61-4a68-b190-47e1558d6c20" providerId="ADAL" clId="{717E5F71-29F7-4F28-80F2-742C30FCB7B6}" dt="2022-06-24T16:17:05.020" v="268" actId="403"/>
          <ac:spMkLst>
            <pc:docMk/>
            <pc:sldMk cId="4027073843" sldId="1057"/>
            <ac:spMk id="6" creationId="{53143B3B-CE8C-4F51-8E1B-92AA0C8031FE}"/>
          </ac:spMkLst>
        </pc:spChg>
        <pc:spChg chg="mod">
          <ac:chgData name="Tristan Hernandez" userId="07d68770-8d61-4a68-b190-47e1558d6c20" providerId="ADAL" clId="{717E5F71-29F7-4F28-80F2-742C30FCB7B6}" dt="2022-06-24T16:20:27.027" v="271" actId="1076"/>
          <ac:spMkLst>
            <pc:docMk/>
            <pc:sldMk cId="4027073843" sldId="1057"/>
            <ac:spMk id="11" creationId="{39D0B5D6-1962-43DE-8198-62BB591BCDC2}"/>
          </ac:spMkLst>
        </pc:spChg>
        <pc:spChg chg="mod">
          <ac:chgData name="Tristan Hernandez" userId="07d68770-8d61-4a68-b190-47e1558d6c20" providerId="ADAL" clId="{717E5F71-29F7-4F28-80F2-742C30FCB7B6}" dt="2022-06-24T16:20:44.285" v="273" actId="1076"/>
          <ac:spMkLst>
            <pc:docMk/>
            <pc:sldMk cId="4027073843" sldId="1057"/>
            <ac:spMk id="12" creationId="{90F47EBD-1FB9-438F-AAA8-D94F719ABF65}"/>
          </ac:spMkLst>
        </pc:spChg>
        <pc:spChg chg="mod">
          <ac:chgData name="Tristan Hernandez" userId="07d68770-8d61-4a68-b190-47e1558d6c20" providerId="ADAL" clId="{717E5F71-29F7-4F28-80F2-742C30FCB7B6}" dt="2022-06-24T16:16:39.973" v="267" actId="1076"/>
          <ac:spMkLst>
            <pc:docMk/>
            <pc:sldMk cId="4027073843" sldId="1057"/>
            <ac:spMk id="14" creationId="{A3F01A0D-67ED-4F17-8505-5517AB060BFC}"/>
          </ac:spMkLst>
        </pc:spChg>
        <pc:spChg chg="add mod">
          <ac:chgData name="Tristan Hernandez" userId="07d68770-8d61-4a68-b190-47e1558d6c20" providerId="ADAL" clId="{717E5F71-29F7-4F28-80F2-742C30FCB7B6}" dt="2022-06-24T16:21:52.757" v="275" actId="14100"/>
          <ac:spMkLst>
            <pc:docMk/>
            <pc:sldMk cId="4027073843" sldId="1057"/>
            <ac:spMk id="15" creationId="{39EDD0EA-7FBD-B7F5-6DE4-3F5AA07C6678}"/>
          </ac:spMkLst>
        </pc:spChg>
        <pc:spChg chg="add del mod">
          <ac:chgData name="Tristan Hernandez" userId="07d68770-8d61-4a68-b190-47e1558d6c20" providerId="ADAL" clId="{717E5F71-29F7-4F28-80F2-742C30FCB7B6}" dt="2022-06-24T14:42:28.412" v="149" actId="478"/>
          <ac:spMkLst>
            <pc:docMk/>
            <pc:sldMk cId="4027073843" sldId="1057"/>
            <ac:spMk id="16" creationId="{CA4AD053-063D-A0E7-E1C8-3E6281BE2A9A}"/>
          </ac:spMkLst>
        </pc:spChg>
        <pc:spChg chg="add mod">
          <ac:chgData name="Tristan Hernandez" userId="07d68770-8d61-4a68-b190-47e1558d6c20" providerId="ADAL" clId="{717E5F71-29F7-4F28-80F2-742C30FCB7B6}" dt="2022-06-24T16:21:56.828" v="276" actId="1076"/>
          <ac:spMkLst>
            <pc:docMk/>
            <pc:sldMk cId="4027073843" sldId="1057"/>
            <ac:spMk id="18" creationId="{7A207340-8E42-F6F5-FFDB-6E7DEE062463}"/>
          </ac:spMkLst>
        </pc:spChg>
        <pc:spChg chg="add del mod">
          <ac:chgData name="Tristan Hernandez" userId="07d68770-8d61-4a68-b190-47e1558d6c20" providerId="ADAL" clId="{717E5F71-29F7-4F28-80F2-742C30FCB7B6}" dt="2022-06-24T15:57:13.588" v="256" actId="478"/>
          <ac:spMkLst>
            <pc:docMk/>
            <pc:sldMk cId="4027073843" sldId="1057"/>
            <ac:spMk id="19" creationId="{63B3ADAD-FED9-6D17-24F0-85FB66B5A879}"/>
          </ac:spMkLst>
        </pc:spChg>
        <pc:spChg chg="add mod">
          <ac:chgData name="Tristan Hernandez" userId="07d68770-8d61-4a68-b190-47e1558d6c20" providerId="ADAL" clId="{717E5F71-29F7-4F28-80F2-742C30FCB7B6}" dt="2022-06-24T15:03:13.030" v="235" actId="207"/>
          <ac:spMkLst>
            <pc:docMk/>
            <pc:sldMk cId="4027073843" sldId="1057"/>
            <ac:spMk id="20" creationId="{0A33FFB6-8A93-6127-D3CD-F5DC5FA87F48}"/>
          </ac:spMkLst>
        </pc:spChg>
        <pc:picChg chg="del mod">
          <ac:chgData name="Tristan Hernandez" userId="07d68770-8d61-4a68-b190-47e1558d6c20" providerId="ADAL" clId="{717E5F71-29F7-4F28-80F2-742C30FCB7B6}" dt="2022-06-24T14:43:34.337" v="156" actId="478"/>
          <ac:picMkLst>
            <pc:docMk/>
            <pc:sldMk cId="4027073843" sldId="1057"/>
            <ac:picMk id="2" creationId="{527A5E28-1480-97F8-8ECA-7A231F8FDE49}"/>
          </ac:picMkLst>
        </pc:picChg>
        <pc:picChg chg="del">
          <ac:chgData name="Tristan Hernandez" userId="07d68770-8d61-4a68-b190-47e1558d6c20" providerId="ADAL" clId="{717E5F71-29F7-4F28-80F2-742C30FCB7B6}" dt="2022-06-24T14:43:45.306" v="158" actId="478"/>
          <ac:picMkLst>
            <pc:docMk/>
            <pc:sldMk cId="4027073843" sldId="1057"/>
            <ac:picMk id="3" creationId="{9A57EE53-F5E8-38EF-6361-CAF539E7C3FC}"/>
          </ac:picMkLst>
        </pc:picChg>
        <pc:picChg chg="del">
          <ac:chgData name="Tristan Hernandez" userId="07d68770-8d61-4a68-b190-47e1558d6c20" providerId="ADAL" clId="{717E5F71-29F7-4F28-80F2-742C30FCB7B6}" dt="2022-06-24T15:02:48.635" v="231" actId="478"/>
          <ac:picMkLst>
            <pc:docMk/>
            <pc:sldMk cId="4027073843" sldId="1057"/>
            <ac:picMk id="17" creationId="{1CB1655D-0092-7260-EEDB-EE056974413E}"/>
          </ac:picMkLst>
        </pc:picChg>
      </pc:sldChg>
      <pc:sldChg chg="addSp delSp modSp mod">
        <pc:chgData name="Tristan Hernandez" userId="07d68770-8d61-4a68-b190-47e1558d6c20" providerId="ADAL" clId="{717E5F71-29F7-4F28-80F2-742C30FCB7B6}" dt="2022-06-27T14:12:55.087" v="320" actId="14100"/>
        <pc:sldMkLst>
          <pc:docMk/>
          <pc:sldMk cId="2243086207" sldId="5068"/>
        </pc:sldMkLst>
        <pc:spChg chg="del">
          <ac:chgData name="Tristan Hernandez" userId="07d68770-8d61-4a68-b190-47e1558d6c20" providerId="ADAL" clId="{717E5F71-29F7-4F28-80F2-742C30FCB7B6}" dt="2022-06-24T14:55:32.796" v="185" actId="478"/>
          <ac:spMkLst>
            <pc:docMk/>
            <pc:sldMk cId="2243086207" sldId="5068"/>
            <ac:spMk id="2" creationId="{D317BCA4-2B00-2EAD-8D0D-53F90DD16BE5}"/>
          </ac:spMkLst>
        </pc:spChg>
        <pc:spChg chg="mod">
          <ac:chgData name="Tristan Hernandez" userId="07d68770-8d61-4a68-b190-47e1558d6c20" providerId="ADAL" clId="{717E5F71-29F7-4F28-80F2-742C30FCB7B6}" dt="2022-06-24T15:24:13.472" v="243" actId="12"/>
          <ac:spMkLst>
            <pc:docMk/>
            <pc:sldMk cId="2243086207" sldId="5068"/>
            <ac:spMk id="10" creationId="{2BCAA26F-3E97-4128-91E7-3B9B59B65F13}"/>
          </ac:spMkLst>
        </pc:spChg>
        <pc:spChg chg="add mod">
          <ac:chgData name="Tristan Hernandez" userId="07d68770-8d61-4a68-b190-47e1558d6c20" providerId="ADAL" clId="{717E5F71-29F7-4F28-80F2-742C30FCB7B6}" dt="2022-06-24T14:59:25.905" v="226" actId="14100"/>
          <ac:spMkLst>
            <pc:docMk/>
            <pc:sldMk cId="2243086207" sldId="5068"/>
            <ac:spMk id="16" creationId="{224D3E1F-F69A-32F7-99DB-E78E632A95D3}"/>
          </ac:spMkLst>
        </pc:spChg>
        <pc:spChg chg="add mod">
          <ac:chgData name="Tristan Hernandez" userId="07d68770-8d61-4a68-b190-47e1558d6c20" providerId="ADAL" clId="{717E5F71-29F7-4F28-80F2-742C30FCB7B6}" dt="2022-06-27T14:12:55.087" v="320" actId="14100"/>
          <ac:spMkLst>
            <pc:docMk/>
            <pc:sldMk cId="2243086207" sldId="5068"/>
            <ac:spMk id="18" creationId="{EF0DF2BC-6056-56D0-DE8A-DEF5513B1361}"/>
          </ac:spMkLst>
        </pc:spChg>
        <pc:spChg chg="add mod">
          <ac:chgData name="Tristan Hernandez" userId="07d68770-8d61-4a68-b190-47e1558d6c20" providerId="ADAL" clId="{717E5F71-29F7-4F28-80F2-742C30FCB7B6}" dt="2022-06-27T14:12:55.087" v="320" actId="14100"/>
          <ac:spMkLst>
            <pc:docMk/>
            <pc:sldMk cId="2243086207" sldId="5068"/>
            <ac:spMk id="19" creationId="{8163C53C-A2C9-A117-2976-9227BF93A18B}"/>
          </ac:spMkLst>
        </pc:spChg>
        <pc:spChg chg="add mod">
          <ac:chgData name="Tristan Hernandez" userId="07d68770-8d61-4a68-b190-47e1558d6c20" providerId="ADAL" clId="{717E5F71-29F7-4F28-80F2-742C30FCB7B6}" dt="2022-06-27T14:12:55.087" v="320" actId="14100"/>
          <ac:spMkLst>
            <pc:docMk/>
            <pc:sldMk cId="2243086207" sldId="5068"/>
            <ac:spMk id="20" creationId="{DA2CE868-9814-6932-B7F0-1CC9FAE1B8AB}"/>
          </ac:spMkLst>
        </pc:spChg>
        <pc:spChg chg="add mod">
          <ac:chgData name="Tristan Hernandez" userId="07d68770-8d61-4a68-b190-47e1558d6c20" providerId="ADAL" clId="{717E5F71-29F7-4F28-80F2-742C30FCB7B6}" dt="2022-06-27T14:12:55.087" v="320" actId="14100"/>
          <ac:spMkLst>
            <pc:docMk/>
            <pc:sldMk cId="2243086207" sldId="5068"/>
            <ac:spMk id="21" creationId="{F4D0BAC7-7CF9-C964-506F-C09D56FB0163}"/>
          </ac:spMkLst>
        </pc:spChg>
        <pc:spChg chg="add mod">
          <ac:chgData name="Tristan Hernandez" userId="07d68770-8d61-4a68-b190-47e1558d6c20" providerId="ADAL" clId="{717E5F71-29F7-4F28-80F2-742C30FCB7B6}" dt="2022-06-24T16:23:02.186" v="277" actId="14100"/>
          <ac:spMkLst>
            <pc:docMk/>
            <pc:sldMk cId="2243086207" sldId="5068"/>
            <ac:spMk id="22" creationId="{2A3193A1-E6F7-45AD-ABE9-1858BBEC87BA}"/>
          </ac:spMkLst>
        </pc:spChg>
        <pc:spChg chg="add mod">
          <ac:chgData name="Tristan Hernandez" userId="07d68770-8d61-4a68-b190-47e1558d6c20" providerId="ADAL" clId="{717E5F71-29F7-4F28-80F2-742C30FCB7B6}" dt="2022-06-24T15:03:05.032" v="234" actId="207"/>
          <ac:spMkLst>
            <pc:docMk/>
            <pc:sldMk cId="2243086207" sldId="5068"/>
            <ac:spMk id="23" creationId="{12E4F011-0837-7CE5-894F-E79CD50129D0}"/>
          </ac:spMkLst>
        </pc:spChg>
        <pc:graphicFrameChg chg="del">
          <ac:chgData name="Tristan Hernandez" userId="07d68770-8d61-4a68-b190-47e1558d6c20" providerId="ADAL" clId="{717E5F71-29F7-4F28-80F2-742C30FCB7B6}" dt="2022-06-24T15:00:20.265" v="229" actId="478"/>
          <ac:graphicFrameMkLst>
            <pc:docMk/>
            <pc:sldMk cId="2243086207" sldId="5068"/>
            <ac:graphicFrameMk id="29" creationId="{07555611-6193-59DA-0F1B-D5C3C40F6496}"/>
          </ac:graphicFrameMkLst>
        </pc:graphicFrameChg>
        <pc:picChg chg="del">
          <ac:chgData name="Tristan Hernandez" userId="07d68770-8d61-4a68-b190-47e1558d6c20" providerId="ADAL" clId="{717E5F71-29F7-4F28-80F2-742C30FCB7B6}" dt="2022-06-24T14:57:37.733" v="211" actId="478"/>
          <ac:picMkLst>
            <pc:docMk/>
            <pc:sldMk cId="2243086207" sldId="5068"/>
            <ac:picMk id="14" creationId="{E2EB131C-6438-061B-2CF2-2C86AFBC96AF}"/>
          </ac:picMkLst>
        </pc:picChg>
        <pc:picChg chg="del">
          <ac:chgData name="Tristan Hernandez" userId="07d68770-8d61-4a68-b190-47e1558d6c20" providerId="ADAL" clId="{717E5F71-29F7-4F28-80F2-742C30FCB7B6}" dt="2022-06-24T15:02:54.600" v="233" actId="478"/>
          <ac:picMkLst>
            <pc:docMk/>
            <pc:sldMk cId="2243086207" sldId="5068"/>
            <ac:picMk id="15" creationId="{DA0E9FDB-1210-2B0E-A2C0-E29EF032E723}"/>
          </ac:picMkLst>
        </pc:picChg>
        <pc:picChg chg="del">
          <ac:chgData name="Tristan Hernandez" userId="07d68770-8d61-4a68-b190-47e1558d6c20" providerId="ADAL" clId="{717E5F71-29F7-4F28-80F2-742C30FCB7B6}" dt="2022-06-24T14:57:37.733" v="211" actId="478"/>
          <ac:picMkLst>
            <pc:docMk/>
            <pc:sldMk cId="2243086207" sldId="5068"/>
            <ac:picMk id="17" creationId="{93467CB5-D80A-D76A-0899-6D17115B0553}"/>
          </ac:picMkLst>
        </pc:picChg>
        <pc:picChg chg="del">
          <ac:chgData name="Tristan Hernandez" userId="07d68770-8d61-4a68-b190-47e1558d6c20" providerId="ADAL" clId="{717E5F71-29F7-4F28-80F2-742C30FCB7B6}" dt="2022-06-24T14:57:37.733" v="211" actId="478"/>
          <ac:picMkLst>
            <pc:docMk/>
            <pc:sldMk cId="2243086207" sldId="5068"/>
            <ac:picMk id="26" creationId="{6768F8F9-123B-1D68-B6C2-F6841BC15202}"/>
          </ac:picMkLst>
        </pc:picChg>
        <pc:picChg chg="del">
          <ac:chgData name="Tristan Hernandez" userId="07d68770-8d61-4a68-b190-47e1558d6c20" providerId="ADAL" clId="{717E5F71-29F7-4F28-80F2-742C30FCB7B6}" dt="2022-06-24T14:57:37.733" v="211" actId="478"/>
          <ac:picMkLst>
            <pc:docMk/>
            <pc:sldMk cId="2243086207" sldId="5068"/>
            <ac:picMk id="27" creationId="{5E2B1046-0BB2-8E0D-F7A0-1E85FE63227A}"/>
          </ac:picMkLst>
        </pc:picChg>
        <pc:picChg chg="del">
          <ac:chgData name="Tristan Hernandez" userId="07d68770-8d61-4a68-b190-47e1558d6c20" providerId="ADAL" clId="{717E5F71-29F7-4F28-80F2-742C30FCB7B6}" dt="2022-06-24T14:57:37.733" v="211" actId="478"/>
          <ac:picMkLst>
            <pc:docMk/>
            <pc:sldMk cId="2243086207" sldId="5068"/>
            <ac:picMk id="28" creationId="{3B31DF7B-557D-6DAD-2E06-EF7CB6649DAA}"/>
          </ac:picMkLst>
        </pc:picChg>
      </pc:sldChg>
      <pc:sldChg chg="addSp delSp modSp mod">
        <pc:chgData name="Tristan Hernandez" userId="07d68770-8d61-4a68-b190-47e1558d6c20" providerId="ADAL" clId="{717E5F71-29F7-4F28-80F2-742C30FCB7B6}" dt="2022-06-24T16:55:17.069" v="318" actId="255"/>
        <pc:sldMkLst>
          <pc:docMk/>
          <pc:sldMk cId="923707057" sldId="5069"/>
        </pc:sldMkLst>
        <pc:spChg chg="del mod">
          <ac:chgData name="Tristan Hernandez" userId="07d68770-8d61-4a68-b190-47e1558d6c20" providerId="ADAL" clId="{717E5F71-29F7-4F28-80F2-742C30FCB7B6}" dt="2022-06-24T15:51:17.493" v="244" actId="478"/>
          <ac:spMkLst>
            <pc:docMk/>
            <pc:sldMk cId="923707057" sldId="5069"/>
            <ac:spMk id="2" creationId="{9784CFB3-601F-054E-B057-C0B2B41914BE}"/>
          </ac:spMkLst>
        </pc:spChg>
        <pc:spChg chg="mod">
          <ac:chgData name="Tristan Hernandez" userId="07d68770-8d61-4a68-b190-47e1558d6c20" providerId="ADAL" clId="{717E5F71-29F7-4F28-80F2-742C30FCB7B6}" dt="2022-06-24T16:29:38.875" v="289" actId="948"/>
          <ac:spMkLst>
            <pc:docMk/>
            <pc:sldMk cId="923707057" sldId="5069"/>
            <ac:spMk id="4" creationId="{ADA33465-7C0A-174A-A87A-F8EB682CCEC6}"/>
          </ac:spMkLst>
        </pc:spChg>
        <pc:spChg chg="add del mod">
          <ac:chgData name="Tristan Hernandez" userId="07d68770-8d61-4a68-b190-47e1558d6c20" providerId="ADAL" clId="{717E5F71-29F7-4F28-80F2-742C30FCB7B6}" dt="2022-06-24T15:52:07.328" v="252" actId="478"/>
          <ac:spMkLst>
            <pc:docMk/>
            <pc:sldMk cId="923707057" sldId="5069"/>
            <ac:spMk id="5" creationId="{99BF59BF-AC29-8401-6541-43165F41E15D}"/>
          </ac:spMkLst>
        </pc:spChg>
        <pc:spChg chg="add mod">
          <ac:chgData name="Tristan Hernandez" userId="07d68770-8d61-4a68-b190-47e1558d6c20" providerId="ADAL" clId="{717E5F71-29F7-4F28-80F2-742C30FCB7B6}" dt="2022-06-24T14:26:10.692" v="3" actId="14100"/>
          <ac:spMkLst>
            <pc:docMk/>
            <pc:sldMk cId="923707057" sldId="5069"/>
            <ac:spMk id="7" creationId="{0C93BE65-49EB-13AE-AED8-A68E6CC1B069}"/>
          </ac:spMkLst>
        </pc:spChg>
        <pc:spChg chg="add mod">
          <ac:chgData name="Tristan Hernandez" userId="07d68770-8d61-4a68-b190-47e1558d6c20" providerId="ADAL" clId="{717E5F71-29F7-4F28-80F2-742C30FCB7B6}" dt="2022-06-24T16:55:17.069" v="318" actId="255"/>
          <ac:spMkLst>
            <pc:docMk/>
            <pc:sldMk cId="923707057" sldId="5069"/>
            <ac:spMk id="8" creationId="{04306D31-6B29-31A9-6918-935BB1DFC074}"/>
          </ac:spMkLst>
        </pc:spChg>
        <pc:spChg chg="mod">
          <ac:chgData name="Tristan Hernandez" userId="07d68770-8d61-4a68-b190-47e1558d6c20" providerId="ADAL" clId="{717E5F71-29F7-4F28-80F2-742C30FCB7B6}" dt="2022-06-24T16:53:35.818" v="313" actId="1076"/>
          <ac:spMkLst>
            <pc:docMk/>
            <pc:sldMk cId="923707057" sldId="5069"/>
            <ac:spMk id="9" creationId="{608C0773-FE02-F54E-8A95-22EA2750D52D}"/>
          </ac:spMkLst>
        </pc:spChg>
        <pc:spChg chg="add del mod">
          <ac:chgData name="Tristan Hernandez" userId="07d68770-8d61-4a68-b190-47e1558d6c20" providerId="ADAL" clId="{717E5F71-29F7-4F28-80F2-742C30FCB7B6}" dt="2022-06-24T16:53:15.092" v="294" actId="478"/>
          <ac:spMkLst>
            <pc:docMk/>
            <pc:sldMk cId="923707057" sldId="5069"/>
            <ac:spMk id="11" creationId="{857780FE-8F53-6E9D-13C3-947EF6B314EE}"/>
          </ac:spMkLst>
        </pc:spChg>
        <pc:spChg chg="add del mod">
          <ac:chgData name="Tristan Hernandez" userId="07d68770-8d61-4a68-b190-47e1558d6c20" providerId="ADAL" clId="{717E5F71-29F7-4F28-80F2-742C30FCB7B6}" dt="2022-06-24T15:52:00.741" v="250"/>
          <ac:spMkLst>
            <pc:docMk/>
            <pc:sldMk cId="923707057" sldId="5069"/>
            <ac:spMk id="12" creationId="{2272A845-D410-65B9-B458-1D899868AA79}"/>
          </ac:spMkLst>
        </pc:spChg>
        <pc:spChg chg="add mod">
          <ac:chgData name="Tristan Hernandez" userId="07d68770-8d61-4a68-b190-47e1558d6c20" providerId="ADAL" clId="{717E5F71-29F7-4F28-80F2-742C30FCB7B6}" dt="2022-06-24T16:55:07.207" v="316" actId="403"/>
          <ac:spMkLst>
            <pc:docMk/>
            <pc:sldMk cId="923707057" sldId="5069"/>
            <ac:spMk id="13" creationId="{048971DB-1D03-4694-02ED-2CFD7E26895C}"/>
          </ac:spMkLst>
        </pc:spChg>
        <pc:picChg chg="del">
          <ac:chgData name="Tristan Hernandez" userId="07d68770-8d61-4a68-b190-47e1558d6c20" providerId="ADAL" clId="{717E5F71-29F7-4F28-80F2-742C30FCB7B6}" dt="2022-06-24T14:25:58.589" v="0" actId="478"/>
          <ac:picMkLst>
            <pc:docMk/>
            <pc:sldMk cId="923707057" sldId="5069"/>
            <ac:picMk id="5" creationId="{35C1276E-E573-AA7E-2854-688A1EDB9502}"/>
          </ac:picMkLst>
        </pc:picChg>
      </pc:sldChg>
    </pc:docChg>
  </pc:docChgLst>
  <pc:docChgLst>
    <pc:chgData name="Tristan Hernandez" userId="07d68770-8d61-4a68-b190-47e1558d6c20" providerId="ADAL" clId="{837311A2-9534-4B22-B61C-98362E93F074}"/>
    <pc:docChg chg="undo custSel modSld">
      <pc:chgData name="Tristan Hernandez" userId="07d68770-8d61-4a68-b190-47e1558d6c20" providerId="ADAL" clId="{837311A2-9534-4B22-B61C-98362E93F074}" dt="2022-07-06T16:12:48.096" v="3" actId="14100"/>
      <pc:docMkLst>
        <pc:docMk/>
      </pc:docMkLst>
      <pc:sldChg chg="modSp mod">
        <pc:chgData name="Tristan Hernandez" userId="07d68770-8d61-4a68-b190-47e1558d6c20" providerId="ADAL" clId="{837311A2-9534-4B22-B61C-98362E93F074}" dt="2022-07-06T16:12:48.096" v="3" actId="14100"/>
        <pc:sldMkLst>
          <pc:docMk/>
          <pc:sldMk cId="923707057" sldId="5069"/>
        </pc:sldMkLst>
        <pc:spChg chg="mod ord">
          <ac:chgData name="Tristan Hernandez" userId="07d68770-8d61-4a68-b190-47e1558d6c20" providerId="ADAL" clId="{837311A2-9534-4B22-B61C-98362E93F074}" dt="2022-07-06T16:12:48.096" v="3" actId="14100"/>
          <ac:spMkLst>
            <pc:docMk/>
            <pc:sldMk cId="923707057" sldId="5069"/>
            <ac:spMk id="7" creationId="{0C93BE65-49EB-13AE-AED8-A68E6CC1B0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520AE-17B4-ABA4-4821-2CCFB3614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886780-0C0F-8B82-BC64-70C1AE258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639A25-A793-8545-9734-FACAE182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AAC9-3F59-46D4-B396-CD6C207FF50C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E91974-5C14-C3C1-87A9-1F5D5E4E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A1B824-CB29-F974-7F8C-79165F3B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D44-307E-4E45-ACAB-09A83F82EC2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360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85671-B345-9E5C-6E69-44FB87D5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A7F7A1-E997-1ADB-7F57-24E01F8E3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24E4F2-9BEC-F3F0-6440-B282ACC1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AAC9-3F59-46D4-B396-CD6C207FF50C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3580D4-1781-245C-8DD5-C0ADA814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BE504F-51AC-6BE1-1906-43DDD494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D44-307E-4E45-ACAB-09A83F82EC2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688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29BB43-B33B-5BAA-0430-EF50AE611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8EB1DA-23AD-30C5-5892-7F0978C44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CAB0A0-07B3-7519-3D59-4340B886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AAC9-3F59-46D4-B396-CD6C207FF50C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9E6B7E-59D5-5335-12EF-1E959860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6A63D5-BC95-6FA8-770E-21E371A0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D44-307E-4E45-ACAB-09A83F82EC2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8643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d Cover - phot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B9E82F9-7346-4848-8D4F-52F736A14131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BA0D497-2B00-4D4D-AF26-E7A69846330D}"/>
              </a:ext>
            </a:extLst>
          </p:cNvPr>
          <p:cNvSpPr>
            <a:spLocks noChangeAspect="1"/>
          </p:cNvSpPr>
          <p:nvPr/>
        </p:nvSpPr>
        <p:spPr>
          <a:xfrm>
            <a:off x="381120" y="6190736"/>
            <a:ext cx="1293332" cy="278644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C500C7-FB9D-A743-A134-1E295FD069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118" y="5369175"/>
            <a:ext cx="343711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spcAft>
                <a:spcPts val="1800"/>
              </a:spcAft>
              <a:buNone/>
              <a:defRPr sz="1600" b="0" i="0">
                <a:solidFill>
                  <a:schemeClr val="bg1"/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945770D6-778C-814F-847E-B39F977348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4645558"/>
            <a:ext cx="7749747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F7D3789-FAF2-554F-AA7A-C9AFC8FC31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120" y="3721731"/>
            <a:ext cx="7749626" cy="782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5400" b="0" i="0">
                <a:solidFill>
                  <a:schemeClr val="bg1"/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65857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plified Cover - phot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82F38F-A0E4-1E41-B52C-3F673A72B213}"/>
              </a:ext>
            </a:extLst>
          </p:cNvPr>
          <p:cNvSpPr/>
          <p:nvPr/>
        </p:nvSpPr>
        <p:spPr>
          <a:xfrm>
            <a:off x="0" y="2286000"/>
            <a:ext cx="8130746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9E82F9-7346-4848-8D4F-52F736A14131}"/>
              </a:ext>
            </a:extLst>
          </p:cNvPr>
          <p:cNvSpPr/>
          <p:nvPr/>
        </p:nvSpPr>
        <p:spPr>
          <a:xfrm>
            <a:off x="0" y="4572000"/>
            <a:ext cx="4053016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BA0D497-2B00-4D4D-AF26-E7A69846330D}"/>
              </a:ext>
            </a:extLst>
          </p:cNvPr>
          <p:cNvSpPr>
            <a:spLocks noChangeAspect="1"/>
          </p:cNvSpPr>
          <p:nvPr/>
        </p:nvSpPr>
        <p:spPr>
          <a:xfrm>
            <a:off x="381120" y="6190736"/>
            <a:ext cx="1293332" cy="278644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C500C7-FB9D-A743-A134-1E295FD069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118" y="4850070"/>
            <a:ext cx="343711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spcAft>
                <a:spcPts val="1800"/>
              </a:spcAft>
              <a:buNone/>
              <a:defRPr sz="1600" b="0" i="0">
                <a:solidFill>
                  <a:schemeClr val="bg1"/>
                </a:solidFill>
                <a:latin typeface="+mj-lt"/>
                <a:cs typeface="Arrow Display Medium" panose="020B0504020209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0FEC16-45A0-314B-A021-1D49D34904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120" y="2691673"/>
            <a:ext cx="7749626" cy="782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54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E1E46ED-2742-FC44-A501-8B0FB9E864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3615500"/>
            <a:ext cx="7749747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06112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plified Cover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83C6B6-CB02-B046-9509-082F234A1AD1}"/>
              </a:ext>
            </a:extLst>
          </p:cNvPr>
          <p:cNvSpPr/>
          <p:nvPr userDrawn="1"/>
        </p:nvSpPr>
        <p:spPr>
          <a:xfrm>
            <a:off x="0" y="2286000"/>
            <a:ext cx="8130746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64DBCB-11A8-6942-9313-22AF484010DB}"/>
              </a:ext>
            </a:extLst>
          </p:cNvPr>
          <p:cNvSpPr/>
          <p:nvPr userDrawn="1"/>
        </p:nvSpPr>
        <p:spPr>
          <a:xfrm>
            <a:off x="0" y="4572000"/>
            <a:ext cx="4053016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4466CB05-C72D-A944-B896-FD87370C165D}"/>
              </a:ext>
            </a:extLst>
          </p:cNvPr>
          <p:cNvSpPr>
            <a:spLocks noChangeAspect="1"/>
          </p:cNvSpPr>
          <p:nvPr userDrawn="1"/>
        </p:nvSpPr>
        <p:spPr>
          <a:xfrm>
            <a:off x="381120" y="6190736"/>
            <a:ext cx="1293332" cy="278644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AE3BB-ADCB-2D43-856C-72A496895B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120" y="2691673"/>
            <a:ext cx="7749626" cy="782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54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EA8F72F-693A-AE45-8C1F-B7F424199E7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118" y="4850070"/>
            <a:ext cx="343711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spcAft>
                <a:spcPts val="1800"/>
              </a:spcAft>
              <a:buNone/>
              <a:defRPr sz="1600" b="0" i="0">
                <a:solidFill>
                  <a:schemeClr val="bg1"/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CB4E315-9760-B745-97D5-69EDC4C551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3615500"/>
            <a:ext cx="7749747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59579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plified Cover - 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93F3A0-2BD2-9C48-AB35-CC8D27EBEE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210787" cy="6857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B83C6B6-CB02-B046-9509-082F234A1AD1}"/>
              </a:ext>
            </a:extLst>
          </p:cNvPr>
          <p:cNvSpPr/>
          <p:nvPr userDrawn="1"/>
        </p:nvSpPr>
        <p:spPr>
          <a:xfrm>
            <a:off x="0" y="2286000"/>
            <a:ext cx="8130746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64DBCB-11A8-6942-9313-22AF484010DB}"/>
              </a:ext>
            </a:extLst>
          </p:cNvPr>
          <p:cNvSpPr/>
          <p:nvPr userDrawn="1"/>
        </p:nvSpPr>
        <p:spPr>
          <a:xfrm>
            <a:off x="0" y="4572000"/>
            <a:ext cx="4053016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4466CB05-C72D-A944-B896-FD87370C165D}"/>
              </a:ext>
            </a:extLst>
          </p:cNvPr>
          <p:cNvSpPr>
            <a:spLocks noChangeAspect="1"/>
          </p:cNvSpPr>
          <p:nvPr userDrawn="1"/>
        </p:nvSpPr>
        <p:spPr>
          <a:xfrm>
            <a:off x="381120" y="6190736"/>
            <a:ext cx="1293332" cy="278644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D90856D-9A11-514D-B030-F2C2433DF1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" y="4850070"/>
            <a:ext cx="343723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spcAft>
                <a:spcPts val="1800"/>
              </a:spcAft>
              <a:buNone/>
              <a:defRPr sz="1600" b="0" i="0">
                <a:solidFill>
                  <a:schemeClr val="bg1"/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ED483B-9C1F-214C-B05E-3918AEDD8F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120" y="2691673"/>
            <a:ext cx="7749626" cy="782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5400" b="0" i="0">
                <a:solidFill>
                  <a:schemeClr val="bg1"/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A84DE29-28F9-054D-88EB-923BA82671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3615500"/>
            <a:ext cx="7749747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55954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d Cover - phot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B9E82F9-7346-4848-8D4F-52F736A14131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BA0D497-2B00-4D4D-AF26-E7A69846330D}"/>
              </a:ext>
            </a:extLst>
          </p:cNvPr>
          <p:cNvSpPr>
            <a:spLocks noChangeAspect="1"/>
          </p:cNvSpPr>
          <p:nvPr/>
        </p:nvSpPr>
        <p:spPr>
          <a:xfrm>
            <a:off x="381120" y="6190736"/>
            <a:ext cx="1293332" cy="278644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C500C7-FB9D-A743-A134-1E295FD069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118" y="5369175"/>
            <a:ext cx="343711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spcAft>
                <a:spcPts val="1800"/>
              </a:spcAft>
              <a:buNone/>
              <a:defRPr sz="1600" b="0" i="0">
                <a:solidFill>
                  <a:schemeClr val="bg1"/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945770D6-778C-814F-847E-B39F977348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4645558"/>
            <a:ext cx="7749747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F7D3789-FAF2-554F-AA7A-C9AFC8FC31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120" y="3721731"/>
            <a:ext cx="7749626" cy="782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5400" b="0" i="0">
                <a:solidFill>
                  <a:schemeClr val="bg1"/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88217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d Cover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B9E82F9-7346-4848-8D4F-52F736A14131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BA0D497-2B00-4D4D-AF26-E7A69846330D}"/>
              </a:ext>
            </a:extLst>
          </p:cNvPr>
          <p:cNvSpPr>
            <a:spLocks noChangeAspect="1"/>
          </p:cNvSpPr>
          <p:nvPr/>
        </p:nvSpPr>
        <p:spPr>
          <a:xfrm>
            <a:off x="381120" y="6190736"/>
            <a:ext cx="1293332" cy="278644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C500C7-FB9D-A743-A134-1E295FD069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118" y="5369175"/>
            <a:ext cx="343711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spcAft>
                <a:spcPts val="1800"/>
              </a:spcAft>
              <a:buNone/>
              <a:defRPr sz="1600" b="0" i="0">
                <a:solidFill>
                  <a:schemeClr val="bg1"/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945770D6-778C-814F-847E-B39F977348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4645558"/>
            <a:ext cx="7749747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F7D3789-FAF2-554F-AA7A-C9AFC8FC31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120" y="3721731"/>
            <a:ext cx="7749626" cy="782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5400" b="0" i="0">
                <a:solidFill>
                  <a:schemeClr val="bg1"/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21112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d Cover - ty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F5A46EA-CB6E-A848-8807-26413997C8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210787" cy="68579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B9E82F9-7346-4848-8D4F-52F736A14131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BA0D497-2B00-4D4D-AF26-E7A69846330D}"/>
              </a:ext>
            </a:extLst>
          </p:cNvPr>
          <p:cNvSpPr>
            <a:spLocks noChangeAspect="1"/>
          </p:cNvSpPr>
          <p:nvPr/>
        </p:nvSpPr>
        <p:spPr>
          <a:xfrm>
            <a:off x="381120" y="6190736"/>
            <a:ext cx="1293332" cy="278644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C500C7-FB9D-A743-A134-1E295FD069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118" y="5369175"/>
            <a:ext cx="343711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spcAft>
                <a:spcPts val="1800"/>
              </a:spcAft>
              <a:buNone/>
              <a:defRPr sz="1600" b="0" i="0">
                <a:solidFill>
                  <a:schemeClr val="bg1"/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945770D6-778C-814F-847E-B39F977348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4645558"/>
            <a:ext cx="7749747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F7D3789-FAF2-554F-AA7A-C9AFC8FC31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120" y="3721731"/>
            <a:ext cx="7749626" cy="782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5400" b="0" i="0">
                <a:solidFill>
                  <a:schemeClr val="bg1"/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32906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plified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3464C6-896E-7A41-AEF2-BA8763E05544}"/>
              </a:ext>
            </a:extLst>
          </p:cNvPr>
          <p:cNvSpPr/>
          <p:nvPr userDrawn="1"/>
        </p:nvSpPr>
        <p:spPr>
          <a:xfrm>
            <a:off x="0" y="2273643"/>
            <a:ext cx="8118389" cy="4584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B7227A-45EE-E64B-BEA8-295117098E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120" y="2691673"/>
            <a:ext cx="7749626" cy="782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54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3334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D7347-608E-1ECD-4126-700E3086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92D4F2-FA93-660E-0B0E-C7469AC14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59CF8-946A-D65E-E921-0DBAA94FE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AAC9-3F59-46D4-B396-CD6C207FF50C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B8EBEC-A3A5-D641-7294-216F984D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4F108C-2035-635A-E4B0-F3795EF2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D44-307E-4E45-ACAB-09A83F82EC2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0456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6B2E173-A06E-D249-A96A-BE52F8469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687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7587-994C-824A-AE16-3800D39472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B56A512-7D14-DB44-BF17-EEC09AD1F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302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D62B738-1348-9046-A686-94E91D8CB9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862113"/>
            <a:ext cx="1143362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0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F6326-4F95-7F47-B159-9764655EDF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A0EA520-8E23-CC46-803E-C2A4FDF02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87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0D56192-881C-6D4E-979F-E0EF3C980C7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1000" y="1461247"/>
            <a:ext cx="11433628" cy="4939553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5pPr>
            <a:lvl6pPr marL="2514600">
              <a:lnSpc>
                <a:spcPct val="100000"/>
              </a:lnSpc>
              <a:spcAft>
                <a:spcPts val="1000"/>
              </a:spcAft>
              <a:defRPr>
                <a:latin typeface="+mn-lt"/>
              </a:defRPr>
            </a:lvl6pPr>
            <a:lvl7pPr marL="2971800">
              <a:lnSpc>
                <a:spcPct val="100000"/>
              </a:lnSpc>
              <a:spcAft>
                <a:spcPts val="1000"/>
              </a:spcAft>
              <a:defRPr>
                <a:latin typeface="+mn-lt"/>
              </a:defRPr>
            </a:lvl7pPr>
            <a:lvl8pPr marL="3429000">
              <a:lnSpc>
                <a:spcPct val="100000"/>
              </a:lnSpc>
              <a:spcAft>
                <a:spcPts val="1000"/>
              </a:spcAft>
              <a:defRPr>
                <a:latin typeface="+mn-lt"/>
              </a:defRPr>
            </a:lvl8pPr>
            <a:lvl9pPr marL="3886200">
              <a:lnSpc>
                <a:spcPct val="100000"/>
              </a:lnSpc>
              <a:spcAft>
                <a:spcPts val="1000"/>
              </a:spcAft>
              <a:defRPr>
                <a:latin typeface="+mn-lt"/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" name="Title 42">
            <a:extLst>
              <a:ext uri="{FF2B5EF4-FFF2-40B4-BE49-F238E27FC236}">
                <a16:creationId xmlns:a16="http://schemas.microsoft.com/office/drawing/2014/main" id="{2FBC54D2-3A45-214D-995A-12009EE7D4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905"/>
            <a:ext cx="11430001" cy="512448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D8B2C0F-81D8-C34E-A684-C3B9449CDC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862113"/>
            <a:ext cx="1143362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0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3272FFA-7933-AC4D-8796-E4A7D43DE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948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-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41AD9A-1918-A843-8426-CB3F2568D4B1}"/>
              </a:ext>
            </a:extLst>
          </p:cNvPr>
          <p:cNvSpPr txBox="1"/>
          <p:nvPr userDrawn="1"/>
        </p:nvSpPr>
        <p:spPr>
          <a:xfrm>
            <a:off x="3830472" y="6513647"/>
            <a:ext cx="4531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>
                <a:latin typeface="Arrow Display" panose="020B0504020209020203" pitchFamily="34" charset="0"/>
                <a:cs typeface="Arrow Display" panose="020B0504020209020203" pitchFamily="34" charset="0"/>
              </a:rPr>
              <a:t>FOR INTERNAL USE ONLY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D792EB3-8BCD-234D-AAF9-A6DFB424CF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1000" y="1461247"/>
            <a:ext cx="11433628" cy="4939553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5pPr>
            <a:lvl6pPr marL="2514600">
              <a:lnSpc>
                <a:spcPct val="100000"/>
              </a:lnSpc>
              <a:spcAft>
                <a:spcPts val="1000"/>
              </a:spcAft>
              <a:defRPr/>
            </a:lvl6pPr>
            <a:lvl7pPr marL="2971800">
              <a:lnSpc>
                <a:spcPct val="100000"/>
              </a:lnSpc>
              <a:spcAft>
                <a:spcPts val="1000"/>
              </a:spcAft>
              <a:defRPr/>
            </a:lvl7pPr>
            <a:lvl8pPr marL="3429000">
              <a:lnSpc>
                <a:spcPct val="100000"/>
              </a:lnSpc>
              <a:spcAft>
                <a:spcPts val="1000"/>
              </a:spcAft>
              <a:defRPr/>
            </a:lvl8pPr>
            <a:lvl9pPr marL="3886200">
              <a:lnSpc>
                <a:spcPct val="100000"/>
              </a:lnSpc>
              <a:spcAft>
                <a:spcPts val="1000"/>
              </a:spcAft>
              <a:defRPr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1" name="Title 42">
            <a:extLst>
              <a:ext uri="{FF2B5EF4-FFF2-40B4-BE49-F238E27FC236}">
                <a16:creationId xmlns:a16="http://schemas.microsoft.com/office/drawing/2014/main" id="{2993B74D-FE27-B443-B169-4A2CF40189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905"/>
            <a:ext cx="11430001" cy="512448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AB61D09-E5E5-2D4A-AC69-D6CF7CCB62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862113"/>
            <a:ext cx="1143362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0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053AAFB5-C1CC-D94F-A1DE-242099F44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043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dia Placeholder 3">
            <a:extLst>
              <a:ext uri="{FF2B5EF4-FFF2-40B4-BE49-F238E27FC236}">
                <a16:creationId xmlns:a16="http://schemas.microsoft.com/office/drawing/2014/main" id="{95F885CE-A7AA-4945-A928-557EC61AF9C3}"/>
              </a:ext>
            </a:extLst>
          </p:cNvPr>
          <p:cNvSpPr>
            <a:spLocks noGrp="1"/>
          </p:cNvSpPr>
          <p:nvPr>
            <p:ph type="media" sz="quarter" idx="12" hasCustomPrompt="1"/>
          </p:nvPr>
        </p:nvSpPr>
        <p:spPr>
          <a:xfrm>
            <a:off x="1662113" y="1674813"/>
            <a:ext cx="8731250" cy="42624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video</a:t>
            </a:r>
          </a:p>
        </p:txBody>
      </p:sp>
      <p:sp>
        <p:nvSpPr>
          <p:cNvPr id="6" name="Title 42">
            <a:extLst>
              <a:ext uri="{FF2B5EF4-FFF2-40B4-BE49-F238E27FC236}">
                <a16:creationId xmlns:a16="http://schemas.microsoft.com/office/drawing/2014/main" id="{7D18442D-659A-A94D-94DD-453E1828DC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905"/>
            <a:ext cx="11430001" cy="512448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6EA4148-8CFC-254C-947E-8531421A04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862113"/>
            <a:ext cx="1143362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0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1179B505-14CD-F946-B7BE-A50AC85E3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35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D606E6-EC9C-9C4E-9C61-4606AE096EA7}"/>
              </a:ext>
            </a:extLst>
          </p:cNvPr>
          <p:cNvCxnSpPr>
            <a:cxnSpLocks/>
          </p:cNvCxnSpPr>
          <p:nvPr userDrawn="1"/>
        </p:nvCxnSpPr>
        <p:spPr>
          <a:xfrm>
            <a:off x="390888" y="1973258"/>
            <a:ext cx="32004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0F485864-06D8-DC41-9DEA-A72836D01F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888" y="1401068"/>
            <a:ext cx="320040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AACAD492-85F4-8A4C-9C8E-A610E2E083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0330" y="2099568"/>
            <a:ext cx="3200400" cy="4301232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5BB28626-4F9C-EB4B-86DF-33E85F57B2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F7787B19-C0F3-3D44-9505-081D42D202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862113"/>
            <a:ext cx="1143362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0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id="{BF77EBA1-3B7C-6E44-922E-9ABF358F0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EA77E-E407-B645-AF57-A7E48064AA72}"/>
              </a:ext>
            </a:extLst>
          </p:cNvPr>
          <p:cNvCxnSpPr>
            <a:cxnSpLocks/>
          </p:cNvCxnSpPr>
          <p:nvPr userDrawn="1"/>
        </p:nvCxnSpPr>
        <p:spPr>
          <a:xfrm>
            <a:off x="4495800" y="1973258"/>
            <a:ext cx="32004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AC188B8-CAE9-624E-8910-9AE8F49E02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5800" y="1401068"/>
            <a:ext cx="320040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22" name="Text Placeholder 30">
            <a:extLst>
              <a:ext uri="{FF2B5EF4-FFF2-40B4-BE49-F238E27FC236}">
                <a16:creationId xmlns:a16="http://schemas.microsoft.com/office/drawing/2014/main" id="{0F8D4DE5-88A8-064B-A81F-86D877B6DB8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92131" y="2099568"/>
            <a:ext cx="3200400" cy="4301232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E81D7E-FF55-9547-9E7A-9284E60D0647}"/>
              </a:ext>
            </a:extLst>
          </p:cNvPr>
          <p:cNvCxnSpPr>
            <a:cxnSpLocks/>
          </p:cNvCxnSpPr>
          <p:nvPr userDrawn="1"/>
        </p:nvCxnSpPr>
        <p:spPr>
          <a:xfrm>
            <a:off x="8610600" y="1973258"/>
            <a:ext cx="32004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238213B-98FD-EA4A-B857-5A40CE9A15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10600" y="1401068"/>
            <a:ext cx="320040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39" name="Text Placeholder 30">
            <a:extLst>
              <a:ext uri="{FF2B5EF4-FFF2-40B4-BE49-F238E27FC236}">
                <a16:creationId xmlns:a16="http://schemas.microsoft.com/office/drawing/2014/main" id="{34159347-ADA9-8B4F-B39A-EDF21E8A52B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00711" y="2099568"/>
            <a:ext cx="3200400" cy="4301232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385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40">
          <p15:clr>
            <a:srgbClr val="FBAE40"/>
          </p15:clr>
        </p15:guide>
        <p15:guide id="4" pos="7440">
          <p15:clr>
            <a:srgbClr val="FBAE40"/>
          </p15:clr>
        </p15:guide>
        <p15:guide id="5" orient="horz" pos="403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D606E6-EC9C-9C4E-9C61-4606AE096EA7}"/>
              </a:ext>
            </a:extLst>
          </p:cNvPr>
          <p:cNvCxnSpPr>
            <a:cxnSpLocks/>
          </p:cNvCxnSpPr>
          <p:nvPr userDrawn="1"/>
        </p:nvCxnSpPr>
        <p:spPr>
          <a:xfrm>
            <a:off x="390888" y="1973258"/>
            <a:ext cx="2286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0F485864-06D8-DC41-9DEA-A72836D01F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888" y="1401068"/>
            <a:ext cx="228600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AACAD492-85F4-8A4C-9C8E-A610E2E083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0330" y="2099568"/>
            <a:ext cx="2286000" cy="4301232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5BB28626-4F9C-EB4B-86DF-33E85F57B2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F7787B19-C0F3-3D44-9505-081D42D202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862113"/>
            <a:ext cx="1143362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0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id="{BF77EBA1-3B7C-6E44-922E-9ABF358F0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EA77E-E407-B645-AF57-A7E48064AA72}"/>
              </a:ext>
            </a:extLst>
          </p:cNvPr>
          <p:cNvCxnSpPr>
            <a:cxnSpLocks/>
          </p:cNvCxnSpPr>
          <p:nvPr userDrawn="1"/>
        </p:nvCxnSpPr>
        <p:spPr>
          <a:xfrm>
            <a:off x="3438517" y="1973258"/>
            <a:ext cx="2286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AC188B8-CAE9-624E-8910-9AE8F49E02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38517" y="1401068"/>
            <a:ext cx="228600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22" name="Text Placeholder 30">
            <a:extLst>
              <a:ext uri="{FF2B5EF4-FFF2-40B4-BE49-F238E27FC236}">
                <a16:creationId xmlns:a16="http://schemas.microsoft.com/office/drawing/2014/main" id="{0F8D4DE5-88A8-064B-A81F-86D877B6DB8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34848" y="2099568"/>
            <a:ext cx="2286000" cy="4301232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4C68F8-A50E-7544-927C-7BB58EF10ED6}"/>
              </a:ext>
            </a:extLst>
          </p:cNvPr>
          <p:cNvCxnSpPr>
            <a:cxnSpLocks/>
          </p:cNvCxnSpPr>
          <p:nvPr userDrawn="1"/>
        </p:nvCxnSpPr>
        <p:spPr>
          <a:xfrm>
            <a:off x="6486146" y="1973258"/>
            <a:ext cx="2286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A3484BC-A854-E348-AB17-8611CA9AB0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86146" y="1401068"/>
            <a:ext cx="228600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27" name="Text Placeholder 30">
            <a:extLst>
              <a:ext uri="{FF2B5EF4-FFF2-40B4-BE49-F238E27FC236}">
                <a16:creationId xmlns:a16="http://schemas.microsoft.com/office/drawing/2014/main" id="{64FFA823-DD68-6B42-B2CA-151D99B337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79366" y="2099568"/>
            <a:ext cx="2286000" cy="4301232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E81D7E-FF55-9547-9E7A-9284E60D0647}"/>
              </a:ext>
            </a:extLst>
          </p:cNvPr>
          <p:cNvCxnSpPr>
            <a:cxnSpLocks/>
          </p:cNvCxnSpPr>
          <p:nvPr userDrawn="1"/>
        </p:nvCxnSpPr>
        <p:spPr>
          <a:xfrm>
            <a:off x="9533774" y="1973258"/>
            <a:ext cx="2286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238213B-98FD-EA4A-B857-5A40CE9A15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33774" y="1401068"/>
            <a:ext cx="228600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39" name="Text Placeholder 30">
            <a:extLst>
              <a:ext uri="{FF2B5EF4-FFF2-40B4-BE49-F238E27FC236}">
                <a16:creationId xmlns:a16="http://schemas.microsoft.com/office/drawing/2014/main" id="{34159347-ADA9-8B4F-B39A-EDF21E8A52B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523885" y="2099568"/>
            <a:ext cx="2286000" cy="4301232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1818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40">
          <p15:clr>
            <a:srgbClr val="FBAE40"/>
          </p15:clr>
        </p15:guide>
        <p15:guide id="4" pos="7440">
          <p15:clr>
            <a:srgbClr val="FBAE40"/>
          </p15:clr>
        </p15:guide>
        <p15:guide id="5" orient="horz" pos="403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D606E6-EC9C-9C4E-9C61-4606AE096EA7}"/>
              </a:ext>
            </a:extLst>
          </p:cNvPr>
          <p:cNvCxnSpPr>
            <a:cxnSpLocks/>
          </p:cNvCxnSpPr>
          <p:nvPr userDrawn="1"/>
        </p:nvCxnSpPr>
        <p:spPr>
          <a:xfrm>
            <a:off x="390888" y="1973258"/>
            <a:ext cx="192024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EB1CE1-C39D-B742-8E54-E5143CD1D7E4}"/>
              </a:ext>
            </a:extLst>
          </p:cNvPr>
          <p:cNvCxnSpPr>
            <a:cxnSpLocks/>
          </p:cNvCxnSpPr>
          <p:nvPr userDrawn="1"/>
        </p:nvCxnSpPr>
        <p:spPr>
          <a:xfrm>
            <a:off x="5140824" y="1973258"/>
            <a:ext cx="192024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E96E6D9-FFA6-A04C-AE59-222A571E4F6D}"/>
              </a:ext>
            </a:extLst>
          </p:cNvPr>
          <p:cNvCxnSpPr>
            <a:cxnSpLocks/>
          </p:cNvCxnSpPr>
          <p:nvPr userDrawn="1"/>
        </p:nvCxnSpPr>
        <p:spPr>
          <a:xfrm>
            <a:off x="2765856" y="1973258"/>
            <a:ext cx="192024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19254-0B81-B047-AAAD-42A1A6D0F4A5}"/>
              </a:ext>
            </a:extLst>
          </p:cNvPr>
          <p:cNvCxnSpPr>
            <a:cxnSpLocks/>
          </p:cNvCxnSpPr>
          <p:nvPr userDrawn="1"/>
        </p:nvCxnSpPr>
        <p:spPr>
          <a:xfrm>
            <a:off x="7515792" y="1973258"/>
            <a:ext cx="192024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50BFE2A-AF9F-FC42-B3B9-89452CEB9FC4}"/>
              </a:ext>
            </a:extLst>
          </p:cNvPr>
          <p:cNvCxnSpPr>
            <a:cxnSpLocks/>
          </p:cNvCxnSpPr>
          <p:nvPr userDrawn="1"/>
        </p:nvCxnSpPr>
        <p:spPr>
          <a:xfrm>
            <a:off x="9890760" y="1973258"/>
            <a:ext cx="192024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0F485864-06D8-DC41-9DEA-A72836D01F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888" y="1401068"/>
            <a:ext cx="192024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AACAD492-85F4-8A4C-9C8E-A610E2E083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0330" y="2099568"/>
            <a:ext cx="1920240" cy="4301232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EF49711-10FD-A34A-B086-8593BB092B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65856" y="1401068"/>
            <a:ext cx="192024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A61B8974-8B6E-BF42-9E67-0D297769C3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58439" y="2099568"/>
            <a:ext cx="1920240" cy="4301232"/>
          </a:xfrm>
        </p:spPr>
        <p:txBody>
          <a:bodyPr>
            <a:normAutofit/>
          </a:bodyPr>
          <a:lstStyle>
            <a:lvl1pPr marL="91440" indent="-9144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lnSpc>
                <a:spcPct val="100000"/>
              </a:lnSpc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lnSpc>
                <a:spcPct val="100000"/>
              </a:lnSpc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lnSpc>
                <a:spcPct val="100000"/>
              </a:lnSpc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lnSpc>
                <a:spcPct val="100000"/>
              </a:lnSpc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00E9129D-EE37-874C-B8F0-044FB02A08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0824" y="1401068"/>
            <a:ext cx="192024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E94331E9-9525-8D4D-91F1-6FD6AF6F8A5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35879" y="2099568"/>
            <a:ext cx="1920240" cy="4301232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A783856-BC2B-4A4A-AF7D-441659145AD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5792" y="1401068"/>
            <a:ext cx="192024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7E2499F1-061F-0644-BF6A-4BDA4ED269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513319" y="2099567"/>
            <a:ext cx="1920240" cy="4301223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7323CC64-C029-8A4F-B859-E4FA27F950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90760" y="1401068"/>
            <a:ext cx="192024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:a16="http://schemas.microsoft.com/office/drawing/2014/main" id="{7EF403D0-8F24-B642-B197-F0460CD7D52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90759" y="2099568"/>
            <a:ext cx="1920240" cy="4301232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5BB28626-4F9C-EB4B-86DF-33E85F57B2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F7787B19-C0F3-3D44-9505-081D42D202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862113"/>
            <a:ext cx="1143362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0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id="{BF77EBA1-3B7C-6E44-922E-9ABF358F0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47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40">
          <p15:clr>
            <a:srgbClr val="FBAE40"/>
          </p15:clr>
        </p15:guide>
        <p15:guide id="4" pos="7440">
          <p15:clr>
            <a:srgbClr val="FBAE40"/>
          </p15:clr>
        </p15:guide>
        <p15:guide id="5" orient="horz" pos="403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D606E6-EC9C-9C4E-9C61-4606AE096EA7}"/>
              </a:ext>
            </a:extLst>
          </p:cNvPr>
          <p:cNvCxnSpPr>
            <a:cxnSpLocks/>
          </p:cNvCxnSpPr>
          <p:nvPr userDrawn="1"/>
        </p:nvCxnSpPr>
        <p:spPr>
          <a:xfrm>
            <a:off x="390888" y="1975664"/>
            <a:ext cx="164592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EB1CE1-C39D-B742-8E54-E5143CD1D7E4}"/>
              </a:ext>
            </a:extLst>
          </p:cNvPr>
          <p:cNvCxnSpPr>
            <a:cxnSpLocks/>
          </p:cNvCxnSpPr>
          <p:nvPr userDrawn="1"/>
        </p:nvCxnSpPr>
        <p:spPr>
          <a:xfrm>
            <a:off x="4295656" y="1975664"/>
            <a:ext cx="164925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E96E6D9-FFA6-A04C-AE59-222A571E4F6D}"/>
              </a:ext>
            </a:extLst>
          </p:cNvPr>
          <p:cNvCxnSpPr>
            <a:cxnSpLocks/>
          </p:cNvCxnSpPr>
          <p:nvPr userDrawn="1"/>
        </p:nvCxnSpPr>
        <p:spPr>
          <a:xfrm>
            <a:off x="2343272" y="1975664"/>
            <a:ext cx="164592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19254-0B81-B047-AAAD-42A1A6D0F4A5}"/>
              </a:ext>
            </a:extLst>
          </p:cNvPr>
          <p:cNvCxnSpPr>
            <a:cxnSpLocks/>
          </p:cNvCxnSpPr>
          <p:nvPr userDrawn="1"/>
        </p:nvCxnSpPr>
        <p:spPr>
          <a:xfrm>
            <a:off x="6251378" y="1975664"/>
            <a:ext cx="164592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C9A9AA-4DCA-2E44-AB6F-D83BE70DEA2B}"/>
              </a:ext>
            </a:extLst>
          </p:cNvPr>
          <p:cNvCxnSpPr>
            <a:cxnSpLocks/>
          </p:cNvCxnSpPr>
          <p:nvPr userDrawn="1"/>
        </p:nvCxnSpPr>
        <p:spPr>
          <a:xfrm>
            <a:off x="8203762" y="1975664"/>
            <a:ext cx="164592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50BFE2A-AF9F-FC42-B3B9-89452CEB9FC4}"/>
              </a:ext>
            </a:extLst>
          </p:cNvPr>
          <p:cNvCxnSpPr>
            <a:cxnSpLocks/>
          </p:cNvCxnSpPr>
          <p:nvPr userDrawn="1"/>
        </p:nvCxnSpPr>
        <p:spPr>
          <a:xfrm>
            <a:off x="10156146" y="1975664"/>
            <a:ext cx="164592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0F485864-06D8-DC41-9DEA-A72836D01F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888" y="1403474"/>
            <a:ext cx="164592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AACAD492-85F4-8A4C-9C8E-A610E2E083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0331" y="2101974"/>
            <a:ext cx="1655763" cy="4298826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EF49711-10FD-A34A-B086-8593BB092B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43940" y="1403474"/>
            <a:ext cx="164592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A61B8974-8B6E-BF42-9E67-0D297769C3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36029" y="2101973"/>
            <a:ext cx="1655763" cy="4298817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00E9129D-EE37-874C-B8F0-044FB02A08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96992" y="1403474"/>
            <a:ext cx="164592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E94331E9-9525-8D4D-91F1-6FD6AF6F8A5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91058" y="2101974"/>
            <a:ext cx="1655763" cy="4298826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A783856-BC2B-4A4A-AF7D-441659145AD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50044" y="1403474"/>
            <a:ext cx="164592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7E2499F1-061F-0644-BF6A-4BDA4ED269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46087" y="2101974"/>
            <a:ext cx="1655763" cy="4298826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BDCDD05F-483C-374E-9EC9-C5E8BC90B8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096" y="1403474"/>
            <a:ext cx="164592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39" name="Text Placeholder 30">
            <a:extLst>
              <a:ext uri="{FF2B5EF4-FFF2-40B4-BE49-F238E27FC236}">
                <a16:creationId xmlns:a16="http://schemas.microsoft.com/office/drawing/2014/main" id="{BD36FA7C-97D9-DA4B-9A1F-CBB99A73D3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01116" y="2101973"/>
            <a:ext cx="1655763" cy="4298807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7323CC64-C029-8A4F-B859-E4FA27F950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156146" y="1403474"/>
            <a:ext cx="164592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:a16="http://schemas.microsoft.com/office/drawing/2014/main" id="{7EF403D0-8F24-B642-B197-F0460CD7D52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156146" y="2101973"/>
            <a:ext cx="1655763" cy="4298799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5BB28626-4F9C-EB4B-86DF-33E85F57B2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F7787B19-C0F3-3D44-9505-081D42D202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862113"/>
            <a:ext cx="1143362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0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id="{BF77EBA1-3B7C-6E44-922E-9ABF358F0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806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40">
          <p15:clr>
            <a:srgbClr val="FBAE40"/>
          </p15:clr>
        </p15:guide>
        <p15:guide id="4" pos="7440">
          <p15:clr>
            <a:srgbClr val="FBAE40"/>
          </p15:clr>
        </p15:guide>
        <p15:guide id="5" orient="horz" pos="403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70218-D2D9-6E44-0437-45281688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985675-F5FE-95F3-5923-38624A4CC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5E5E4D-D466-2755-BC26-1B2697988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AAC9-3F59-46D4-B396-CD6C207FF50C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F5A650-36C3-8EBE-34E4-95108AA1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4B7A2F-C9C6-AB43-A692-5CAE8F17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D44-307E-4E45-ACAB-09A83F82EC2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9009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6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DD460AE-E80A-6349-B36E-FB7A1FB67CE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81000" y="1070322"/>
            <a:ext cx="3546390" cy="210064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39227-B437-5F44-B114-F9D667593B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257381"/>
            <a:ext cx="3547872" cy="2714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85D3D58C-BC2B-FD47-A2C0-3F18FE2CE91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22805" y="1070322"/>
            <a:ext cx="3546390" cy="210064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C79900D-28B2-CA41-8AB9-0C2B4BAC86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31044" y="3257381"/>
            <a:ext cx="3546389" cy="2714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30F6B0CA-389C-A448-9904-AF8639AD810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264610" y="1070322"/>
            <a:ext cx="3546390" cy="210064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D10C070D-BD6A-B648-ABF3-6409D584382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64610" y="3257381"/>
            <a:ext cx="3547872" cy="2714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7" name="Title 42">
            <a:extLst>
              <a:ext uri="{FF2B5EF4-FFF2-40B4-BE49-F238E27FC236}">
                <a16:creationId xmlns:a16="http://schemas.microsoft.com/office/drawing/2014/main" id="{31E4C90E-98F1-4F4A-B71E-B8050A0A42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905"/>
            <a:ext cx="11430001" cy="512448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B40A43A8-9939-F241-8F83-808BDCFA98B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81000" y="3754286"/>
            <a:ext cx="3546390" cy="210064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FC84F9C2-66F0-3B47-BC8B-7B0CFF97543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81000" y="5941345"/>
            <a:ext cx="3547872" cy="2714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BB4805C4-222D-0846-B017-223DF8BDCD9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322805" y="3754286"/>
            <a:ext cx="3546390" cy="210064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9AF96299-D3ED-6A45-9E7A-F70E46B40E1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31044" y="5941345"/>
            <a:ext cx="3546389" cy="2714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31" name="Picture Placeholder 10">
            <a:extLst>
              <a:ext uri="{FF2B5EF4-FFF2-40B4-BE49-F238E27FC236}">
                <a16:creationId xmlns:a16="http://schemas.microsoft.com/office/drawing/2014/main" id="{FDB6F674-B89A-D347-9964-1EA52D9B614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264610" y="3754286"/>
            <a:ext cx="3546390" cy="210064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701FA73-C97D-DB4F-BBFE-26193E55383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64610" y="5941345"/>
            <a:ext cx="3547872" cy="2714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33" name="Slide Number Placeholder 3">
            <a:extLst>
              <a:ext uri="{FF2B5EF4-FFF2-40B4-BE49-F238E27FC236}">
                <a16:creationId xmlns:a16="http://schemas.microsoft.com/office/drawing/2014/main" id="{538DA9BA-3E78-AF40-829F-36EC8A1FE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696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am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35B89C9C-CB88-A547-B114-C3C535AB7126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10192512" y="1021535"/>
            <a:ext cx="1618488" cy="16190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DD460AE-E80A-6349-B36E-FB7A1FB67CE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80999" y="1021535"/>
            <a:ext cx="1618488" cy="16190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39227-B437-5F44-B114-F9D667593B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2763575"/>
            <a:ext cx="1618488" cy="42062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2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r>
              <a:rPr lang="en-US" dirty="0"/>
              <a:t>And subhead</a:t>
            </a:r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23638171-D059-DF4A-AFD3-52A737972E2E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2343302" y="1021535"/>
            <a:ext cx="1618488" cy="16190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0DD66FAD-6F2E-4A4C-BD6A-6667BC253710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4305605" y="1021535"/>
            <a:ext cx="1618488" cy="16190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37" name="Picture Placeholder 10">
            <a:extLst>
              <a:ext uri="{FF2B5EF4-FFF2-40B4-BE49-F238E27FC236}">
                <a16:creationId xmlns:a16="http://schemas.microsoft.com/office/drawing/2014/main" id="{6C2E35FA-FDFD-5043-8790-0CD22A239BBC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6267908" y="1021535"/>
            <a:ext cx="1618488" cy="16190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D2A6278E-92F2-4D42-B566-9D935CF72B3E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8230211" y="1021535"/>
            <a:ext cx="1618488" cy="16190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80" name="Text Placeholder 4">
            <a:extLst>
              <a:ext uri="{FF2B5EF4-FFF2-40B4-BE49-F238E27FC236}">
                <a16:creationId xmlns:a16="http://schemas.microsoft.com/office/drawing/2014/main" id="{673D09C5-AA9E-C74B-AC23-F6A47728A8DD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343302" y="2763575"/>
            <a:ext cx="1618488" cy="42062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2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r>
              <a:rPr lang="en-US" dirty="0"/>
              <a:t>And subhead</a:t>
            </a:r>
          </a:p>
        </p:txBody>
      </p:sp>
      <p:sp>
        <p:nvSpPr>
          <p:cNvPr id="81" name="Text Placeholder 4">
            <a:extLst>
              <a:ext uri="{FF2B5EF4-FFF2-40B4-BE49-F238E27FC236}">
                <a16:creationId xmlns:a16="http://schemas.microsoft.com/office/drawing/2014/main" id="{1DBCE8AF-92CE-E646-A7DC-FC6F292B1DDF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305605" y="2763575"/>
            <a:ext cx="1618488" cy="42062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2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r>
              <a:rPr lang="en-US" dirty="0"/>
              <a:t>And subhead</a:t>
            </a:r>
          </a:p>
        </p:txBody>
      </p:sp>
      <p:sp>
        <p:nvSpPr>
          <p:cNvPr id="82" name="Text Placeholder 4">
            <a:extLst>
              <a:ext uri="{FF2B5EF4-FFF2-40B4-BE49-F238E27FC236}">
                <a16:creationId xmlns:a16="http://schemas.microsoft.com/office/drawing/2014/main" id="{E2A32F93-E0D5-644D-BBBE-21ACC7D2BAA6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267908" y="2763575"/>
            <a:ext cx="1618488" cy="42062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2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r>
              <a:rPr lang="en-US" dirty="0"/>
              <a:t>And subhead</a:t>
            </a:r>
          </a:p>
        </p:txBody>
      </p:sp>
      <p:sp>
        <p:nvSpPr>
          <p:cNvPr id="83" name="Text Placeholder 4">
            <a:extLst>
              <a:ext uri="{FF2B5EF4-FFF2-40B4-BE49-F238E27FC236}">
                <a16:creationId xmlns:a16="http://schemas.microsoft.com/office/drawing/2014/main" id="{FFB4109F-44FE-B744-B724-EF0971E3BB6F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8230211" y="2763575"/>
            <a:ext cx="1618488" cy="42062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2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r>
              <a:rPr lang="en-US" dirty="0"/>
              <a:t>And subhead</a:t>
            </a:r>
          </a:p>
        </p:txBody>
      </p:sp>
      <p:sp>
        <p:nvSpPr>
          <p:cNvPr id="84" name="Text Placeholder 4">
            <a:extLst>
              <a:ext uri="{FF2B5EF4-FFF2-40B4-BE49-F238E27FC236}">
                <a16:creationId xmlns:a16="http://schemas.microsoft.com/office/drawing/2014/main" id="{73CCD735-7841-FC49-9672-12DD65B543EF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10192512" y="2763575"/>
            <a:ext cx="1618488" cy="42062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2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r>
              <a:rPr lang="en-US" dirty="0"/>
              <a:t>And subhead</a:t>
            </a:r>
          </a:p>
        </p:txBody>
      </p:sp>
      <p:sp>
        <p:nvSpPr>
          <p:cNvPr id="85" name="Picture Placeholder 10">
            <a:extLst>
              <a:ext uri="{FF2B5EF4-FFF2-40B4-BE49-F238E27FC236}">
                <a16:creationId xmlns:a16="http://schemas.microsoft.com/office/drawing/2014/main" id="{B273C5E8-A908-7543-90C3-9FA238517C14}"/>
              </a:ext>
            </a:extLst>
          </p:cNvPr>
          <p:cNvSpPr>
            <a:spLocks noGrp="1"/>
          </p:cNvSpPr>
          <p:nvPr>
            <p:ph type="pic" sz="quarter" idx="77" hasCustomPrompt="1"/>
          </p:nvPr>
        </p:nvSpPr>
        <p:spPr>
          <a:xfrm>
            <a:off x="10192512" y="3680466"/>
            <a:ext cx="1618488" cy="16190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86" name="Picture Placeholder 10">
            <a:extLst>
              <a:ext uri="{FF2B5EF4-FFF2-40B4-BE49-F238E27FC236}">
                <a16:creationId xmlns:a16="http://schemas.microsoft.com/office/drawing/2014/main" id="{82EFC6A2-EAEB-D643-A2B6-7EAFF664A1E5}"/>
              </a:ext>
            </a:extLst>
          </p:cNvPr>
          <p:cNvSpPr>
            <a:spLocks noGrp="1"/>
          </p:cNvSpPr>
          <p:nvPr>
            <p:ph type="pic" sz="quarter" idx="78" hasCustomPrompt="1"/>
          </p:nvPr>
        </p:nvSpPr>
        <p:spPr>
          <a:xfrm>
            <a:off x="380999" y="3680466"/>
            <a:ext cx="1618488" cy="16190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87" name="Text Placeholder 4">
            <a:extLst>
              <a:ext uri="{FF2B5EF4-FFF2-40B4-BE49-F238E27FC236}">
                <a16:creationId xmlns:a16="http://schemas.microsoft.com/office/drawing/2014/main" id="{7CE4C0DC-573C-AB42-A322-19FAC77B4AB0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380999" y="5422506"/>
            <a:ext cx="1618488" cy="42062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2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r>
              <a:rPr lang="en-US" dirty="0"/>
              <a:t>And subhead</a:t>
            </a:r>
          </a:p>
        </p:txBody>
      </p:sp>
      <p:sp>
        <p:nvSpPr>
          <p:cNvPr id="88" name="Picture Placeholder 10">
            <a:extLst>
              <a:ext uri="{FF2B5EF4-FFF2-40B4-BE49-F238E27FC236}">
                <a16:creationId xmlns:a16="http://schemas.microsoft.com/office/drawing/2014/main" id="{28F40052-E072-6D48-8C1A-9B34ABAB6452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2343302" y="3680466"/>
            <a:ext cx="1618488" cy="16190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89" name="Picture Placeholder 10">
            <a:extLst>
              <a:ext uri="{FF2B5EF4-FFF2-40B4-BE49-F238E27FC236}">
                <a16:creationId xmlns:a16="http://schemas.microsoft.com/office/drawing/2014/main" id="{AEB89E65-5CA9-8847-B14D-CD8E0062E3A0}"/>
              </a:ext>
            </a:extLst>
          </p:cNvPr>
          <p:cNvSpPr>
            <a:spLocks noGrp="1"/>
          </p:cNvSpPr>
          <p:nvPr>
            <p:ph type="pic" sz="quarter" idx="81" hasCustomPrompt="1"/>
          </p:nvPr>
        </p:nvSpPr>
        <p:spPr>
          <a:xfrm>
            <a:off x="4305605" y="3680466"/>
            <a:ext cx="1618488" cy="16190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90" name="Picture Placeholder 10">
            <a:extLst>
              <a:ext uri="{FF2B5EF4-FFF2-40B4-BE49-F238E27FC236}">
                <a16:creationId xmlns:a16="http://schemas.microsoft.com/office/drawing/2014/main" id="{94212D2C-46C5-9C47-A851-0ACB907F9EAD}"/>
              </a:ext>
            </a:extLst>
          </p:cNvPr>
          <p:cNvSpPr>
            <a:spLocks noGrp="1"/>
          </p:cNvSpPr>
          <p:nvPr>
            <p:ph type="pic" sz="quarter" idx="82" hasCustomPrompt="1"/>
          </p:nvPr>
        </p:nvSpPr>
        <p:spPr>
          <a:xfrm>
            <a:off x="6267908" y="3680466"/>
            <a:ext cx="1618488" cy="16190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91" name="Picture Placeholder 10">
            <a:extLst>
              <a:ext uri="{FF2B5EF4-FFF2-40B4-BE49-F238E27FC236}">
                <a16:creationId xmlns:a16="http://schemas.microsoft.com/office/drawing/2014/main" id="{8D069F27-5FAD-8941-A253-C34DA6624ED6}"/>
              </a:ext>
            </a:extLst>
          </p:cNvPr>
          <p:cNvSpPr>
            <a:spLocks noGrp="1"/>
          </p:cNvSpPr>
          <p:nvPr>
            <p:ph type="pic" sz="quarter" idx="83" hasCustomPrompt="1"/>
          </p:nvPr>
        </p:nvSpPr>
        <p:spPr>
          <a:xfrm>
            <a:off x="8230211" y="3680466"/>
            <a:ext cx="1618488" cy="16190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98" name="Text Placeholder 4">
            <a:extLst>
              <a:ext uri="{FF2B5EF4-FFF2-40B4-BE49-F238E27FC236}">
                <a16:creationId xmlns:a16="http://schemas.microsoft.com/office/drawing/2014/main" id="{9C116D81-6917-AB40-A09C-D39BC0E208F1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2343302" y="5422506"/>
            <a:ext cx="1618488" cy="42062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2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r>
              <a:rPr lang="en-US" dirty="0"/>
              <a:t>And subhead</a:t>
            </a:r>
          </a:p>
        </p:txBody>
      </p:sp>
      <p:sp>
        <p:nvSpPr>
          <p:cNvPr id="99" name="Text Placeholder 4">
            <a:extLst>
              <a:ext uri="{FF2B5EF4-FFF2-40B4-BE49-F238E27FC236}">
                <a16:creationId xmlns:a16="http://schemas.microsoft.com/office/drawing/2014/main" id="{CC0FB212-375C-9145-84F7-C748B51DC7E1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4305605" y="5422506"/>
            <a:ext cx="1618488" cy="42062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2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r>
              <a:rPr lang="en-US" dirty="0"/>
              <a:t>And subhead</a:t>
            </a:r>
          </a:p>
        </p:txBody>
      </p:sp>
      <p:sp>
        <p:nvSpPr>
          <p:cNvPr id="100" name="Text Placeholder 4">
            <a:extLst>
              <a:ext uri="{FF2B5EF4-FFF2-40B4-BE49-F238E27FC236}">
                <a16:creationId xmlns:a16="http://schemas.microsoft.com/office/drawing/2014/main" id="{5B9C3368-78C8-E245-BFA5-92A8665EF8AE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6267908" y="5422506"/>
            <a:ext cx="1618488" cy="42062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2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r>
              <a:rPr lang="en-US" dirty="0"/>
              <a:t>And subhead</a:t>
            </a:r>
          </a:p>
        </p:txBody>
      </p:sp>
      <p:sp>
        <p:nvSpPr>
          <p:cNvPr id="101" name="Text Placeholder 4">
            <a:extLst>
              <a:ext uri="{FF2B5EF4-FFF2-40B4-BE49-F238E27FC236}">
                <a16:creationId xmlns:a16="http://schemas.microsoft.com/office/drawing/2014/main" id="{188CD84F-2A4B-6D48-96AE-13C017C53870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8230211" y="5422506"/>
            <a:ext cx="1618488" cy="42062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2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r>
              <a:rPr lang="en-US" dirty="0"/>
              <a:t>And subhead</a:t>
            </a:r>
          </a:p>
        </p:txBody>
      </p:sp>
      <p:sp>
        <p:nvSpPr>
          <p:cNvPr id="102" name="Text Placeholder 4">
            <a:extLst>
              <a:ext uri="{FF2B5EF4-FFF2-40B4-BE49-F238E27FC236}">
                <a16:creationId xmlns:a16="http://schemas.microsoft.com/office/drawing/2014/main" id="{D7E496BA-6C9C-3D4E-9593-6201D03876E5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0192512" y="5422506"/>
            <a:ext cx="1618488" cy="42062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2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r>
              <a:rPr lang="en-US" dirty="0"/>
              <a:t>And subhead</a:t>
            </a:r>
          </a:p>
        </p:txBody>
      </p:sp>
      <p:sp>
        <p:nvSpPr>
          <p:cNvPr id="28" name="Title 42">
            <a:extLst>
              <a:ext uri="{FF2B5EF4-FFF2-40B4-BE49-F238E27FC236}">
                <a16:creationId xmlns:a16="http://schemas.microsoft.com/office/drawing/2014/main" id="{F1AF2E4C-39D3-DC45-9B26-F366C79D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905"/>
            <a:ext cx="11430001" cy="512448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687CE927-9D4F-A445-AFDB-FD5FA9927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840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+ 1/2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9F83E34-C3EA-D64C-B781-EA4F6C039D5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0"/>
            <a:ext cx="6096000" cy="6858000"/>
          </a:xfr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add image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48D28B64-55F7-A849-A1CC-092C9D5DBE6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862113"/>
            <a:ext cx="5707065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0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64F3C78-FF3B-214A-A4CC-238644E13C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31905"/>
            <a:ext cx="5707064" cy="512448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745078E4-8217-6F4A-AC4D-AD0E501B9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D7B8801-4DFE-554C-B19B-A9959B79B7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4048" y="1461247"/>
            <a:ext cx="5395113" cy="4939553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5pPr>
            <a:lvl6pPr marL="251460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812609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+ 1/2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DD460AE-E80A-6349-B36E-FB7A1FB67CE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103938" y="0"/>
            <a:ext cx="6088062" cy="685799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add image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5F099D-DE69-B641-932A-487A874BDA50}"/>
              </a:ext>
            </a:extLst>
          </p:cNvPr>
          <p:cNvSpPr txBox="1"/>
          <p:nvPr userDrawn="1"/>
        </p:nvSpPr>
        <p:spPr>
          <a:xfrm>
            <a:off x="11479055" y="6358648"/>
            <a:ext cx="37221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000" b="0" i="0" spc="50" smtClean="0">
                <a:solidFill>
                  <a:schemeClr val="bg1"/>
                </a:solidFill>
                <a:latin typeface="Arrow Display" panose="020B0504020209020203" pitchFamily="34" charset="0"/>
                <a:cs typeface="Arrow Display" panose="020B0504020209020203" pitchFamily="34" charset="0"/>
              </a:rPr>
              <a:pPr algn="r"/>
              <a:t>‹#›</a:t>
            </a:fld>
            <a:endParaRPr lang="en-US" sz="1000" b="0" i="0" spc="5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9BEC634-6D5E-C34E-8114-BF61F7184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itle 42">
            <a:extLst>
              <a:ext uri="{FF2B5EF4-FFF2-40B4-BE49-F238E27FC236}">
                <a16:creationId xmlns:a16="http://schemas.microsoft.com/office/drawing/2014/main" id="{BE39AA8E-D09A-9B42-9BA0-DA634C1E7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31905"/>
            <a:ext cx="5707064" cy="512448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515494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/3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032A730-9526-3E49-B66E-B04598D2B981}"/>
              </a:ext>
            </a:extLst>
          </p:cNvPr>
          <p:cNvSpPr txBox="1"/>
          <p:nvPr userDrawn="1"/>
        </p:nvSpPr>
        <p:spPr>
          <a:xfrm>
            <a:off x="11479055" y="6358648"/>
            <a:ext cx="37221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000" b="0" i="0" spc="50" smtClean="0">
                <a:solidFill>
                  <a:schemeClr val="bg1"/>
                </a:solidFill>
                <a:latin typeface="Arrow Display" panose="020B0504020209020203" pitchFamily="34" charset="0"/>
                <a:cs typeface="Arrow Display" panose="020B0504020209020203" pitchFamily="34" charset="0"/>
              </a:rPr>
              <a:pPr algn="r"/>
              <a:t>‹#›</a:t>
            </a:fld>
            <a:endParaRPr lang="en-US" sz="1000" b="0" i="0" spc="5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1D259DC-1E2D-0343-A672-F2B9D83739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22376" y="0"/>
            <a:ext cx="7969624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192169-803E-244B-B981-954792039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904"/>
            <a:ext cx="3657601" cy="1011046"/>
          </a:xfrm>
        </p:spPr>
        <p:txBody>
          <a:bodyPr/>
          <a:lstStyle/>
          <a:p>
            <a:r>
              <a:rPr lang="en-US"/>
              <a:t>Click to </a:t>
            </a:r>
            <a:br>
              <a:rPr lang="en-US"/>
            </a:br>
            <a:r>
              <a:rPr lang="en-US"/>
              <a:t>add title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4931C84-FD88-A841-A3EF-360806FFC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824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DD460AE-E80A-6349-B36E-FB7A1FB67CE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74E6A79-F047-5841-A9E7-782C1874E961}"/>
              </a:ext>
            </a:extLst>
          </p:cNvPr>
          <p:cNvSpPr txBox="1">
            <a:spLocks/>
          </p:cNvSpPr>
          <p:nvPr userDrawn="1"/>
        </p:nvSpPr>
        <p:spPr>
          <a:xfrm>
            <a:off x="310896" y="310897"/>
            <a:ext cx="11567983" cy="6180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rrow Display Medium" panose="020B0504020209020203" pitchFamily="34" charset="0"/>
                <a:ea typeface="+mj-ea"/>
                <a:cs typeface="Arrow Display Medium" panose="020B0504020209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A5B636-3ACF-5340-A49F-384D7794A687}"/>
              </a:ext>
            </a:extLst>
          </p:cNvPr>
          <p:cNvSpPr txBox="1"/>
          <p:nvPr userDrawn="1"/>
        </p:nvSpPr>
        <p:spPr>
          <a:xfrm>
            <a:off x="345989" y="6326660"/>
            <a:ext cx="1668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Arrow Display" panose="020B0504020209020203" pitchFamily="34" charset="0"/>
                <a:cs typeface="Arrow Display" panose="020B0504020209020203" pitchFamily="34" charset="0"/>
              </a:rPr>
              <a:t>Arrow Electronics 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54C7F-0A64-E34A-B45E-32444F7995E5}"/>
              </a:ext>
            </a:extLst>
          </p:cNvPr>
          <p:cNvSpPr txBox="1"/>
          <p:nvPr userDrawn="1"/>
        </p:nvSpPr>
        <p:spPr>
          <a:xfrm>
            <a:off x="11479055" y="6358648"/>
            <a:ext cx="37221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000" b="0" i="0" spc="50" smtClean="0">
                <a:solidFill>
                  <a:schemeClr val="bg1"/>
                </a:solidFill>
                <a:latin typeface="Arrow Display" panose="020B0504020209020203" pitchFamily="34" charset="0"/>
                <a:cs typeface="Arrow Display" panose="020B0504020209020203" pitchFamily="34" charset="0"/>
              </a:rPr>
              <a:pPr algn="r"/>
              <a:t>‹#›</a:t>
            </a:fld>
            <a:endParaRPr lang="en-US" sz="1000" b="0" i="0" spc="5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89AADE4-33D3-2749-933E-4F1DCACA9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892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D552A2-9A81-3347-A4C7-A919CC4C129D}"/>
              </a:ext>
            </a:extLst>
          </p:cNvPr>
          <p:cNvSpPr/>
          <p:nvPr userDrawn="1"/>
        </p:nvSpPr>
        <p:spPr>
          <a:xfrm>
            <a:off x="8853545" y="0"/>
            <a:ext cx="333845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9650EDE-C57F-BF4B-A517-938BE83B7B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0997" y="1461247"/>
            <a:ext cx="8274998" cy="4939553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  <a:lvl6pPr>
              <a:spcBef>
                <a:spcPts val="0"/>
              </a:spcBef>
              <a:spcAft>
                <a:spcPts val="1000"/>
              </a:spcAft>
              <a:defRPr/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itle 42">
            <a:extLst>
              <a:ext uri="{FF2B5EF4-FFF2-40B4-BE49-F238E27FC236}">
                <a16:creationId xmlns:a16="http://schemas.microsoft.com/office/drawing/2014/main" id="{AD1EE963-9CED-8C4C-8A98-9A83F08882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7" y="228600"/>
            <a:ext cx="8274998" cy="512448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1DC69CC9-AEE7-F746-9A3C-3F6BF2A7AE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862113"/>
            <a:ext cx="8274997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0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3E069282-4180-9B4C-A7B4-A433B3F77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/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042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L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3074DA-3BFC-5944-85B9-CEBB63DEAB8C}"/>
              </a:ext>
            </a:extLst>
          </p:cNvPr>
          <p:cNvSpPr/>
          <p:nvPr userDrawn="1"/>
        </p:nvSpPr>
        <p:spPr>
          <a:xfrm>
            <a:off x="0" y="0"/>
            <a:ext cx="3687417" cy="6867144"/>
          </a:xfrm>
          <a:prstGeom prst="rect">
            <a:avLst/>
          </a:prstGeom>
          <a:solidFill>
            <a:srgbClr val="BFC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19EA20-026D-FB48-B773-4B9AC46736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393" y="6557065"/>
            <a:ext cx="746235" cy="160481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12A368F7-DCB2-ED43-8240-3C04814D7C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904"/>
            <a:ext cx="3124201" cy="1011046"/>
          </a:xfrm>
        </p:spPr>
        <p:txBody>
          <a:bodyPr/>
          <a:lstStyle/>
          <a:p>
            <a:r>
              <a:rPr lang="en-US"/>
              <a:t>Click to </a:t>
            </a:r>
            <a:br>
              <a:rPr lang="en-US"/>
            </a:br>
            <a:r>
              <a:rPr lang="en-US"/>
              <a:t>add title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E4C03D0-9E94-9F4D-9C22-79EA7B74C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039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t Gray">
    <p:bg>
      <p:bgPr>
        <a:solidFill>
          <a:srgbClr val="BFC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379408-3DC2-CA4E-B56A-F0EB16AEB3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390A4BD-69A7-8042-8E6F-C0A1ED2FF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975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bg>
      <p:bgPr>
        <a:solidFill>
          <a:srgbClr val="BFC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379408-3DC2-CA4E-B56A-F0EB16AEB3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390A4BD-69A7-8042-8E6F-C0A1ED2FF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174900-7C9C-1746-9C6C-6ED071C7F1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456" y="920273"/>
            <a:ext cx="10772543" cy="570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C2152-DBC9-310C-5648-1592BB9F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2CD7BE-0C50-5157-80A2-90265E9B3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56211D-D43A-5E58-D945-28F791C80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F2F93C-FE87-5B4A-9A75-F1939CBD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AAC9-3F59-46D4-B396-CD6C207FF50C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2ED5F2-700B-C1AE-0366-E53420C2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9D7BA6-7237-90FF-9516-E7EDD34F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D44-307E-4E45-ACAB-09A83F82EC2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15049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 Gray Logo - left">
    <p:bg>
      <p:bgPr>
        <a:solidFill>
          <a:srgbClr val="BFC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2E57764B-A8C8-8C46-A264-1D41C89B7D5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56904" y="2231282"/>
            <a:ext cx="2235202" cy="2057506"/>
          </a:xfrm>
          <a:prstGeom prst="rect">
            <a:avLst/>
          </a:prstGeom>
        </p:spPr>
        <p:txBody>
          <a:bodyPr anchor="ctr"/>
          <a:lstStyle>
            <a:lvl1pPr marL="0" algn="ctr"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customer logo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736BDED-BFB9-3944-9B18-841E2D1DF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986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 Gray Logo - center">
    <p:bg>
      <p:bgPr>
        <a:solidFill>
          <a:srgbClr val="BFC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clientlogo">
            <a:extLst>
              <a:ext uri="{FF2B5EF4-FFF2-40B4-BE49-F238E27FC236}">
                <a16:creationId xmlns:a16="http://schemas.microsoft.com/office/drawing/2014/main" id="{7443F35B-DDD8-0B4B-9185-83C7949FB3C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78511" y="2584450"/>
            <a:ext cx="1834977" cy="16891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customer logo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19174E-A303-F840-857E-A11DC9D8C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594BBFD-AEB6-9A4F-BAB6-1EDB5FCB8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859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1268670-80FE-D24E-86BE-EDE50E3F11EE}"/>
              </a:ext>
            </a:extLst>
          </p:cNvPr>
          <p:cNvSpPr/>
          <p:nvPr userDrawn="1"/>
        </p:nvSpPr>
        <p:spPr>
          <a:xfrm>
            <a:off x="0" y="6072554"/>
            <a:ext cx="12192000" cy="7854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row Display" panose="020B0504020209020203" pitchFamily="34" charset="0"/>
                <a:ea typeface="+mn-ea"/>
                <a:cs typeface="Arrow Display" panose="020B0504020209020203" pitchFamily="34" charset="0"/>
              </a:rPr>
              <a:t>INSTRUCTION SLIDE – DELETE FROM FINAL PRESENTATION – INSTRUCTION SLIDE – DELETE FROM FINAL PRESENTATION – INSTRUCTION SLIDE </a:t>
            </a:r>
          </a:p>
        </p:txBody>
      </p:sp>
    </p:spTree>
    <p:extLst>
      <p:ext uri="{BB962C8B-B14F-4D97-AF65-F5344CB8AC3E}">
        <p14:creationId xmlns:p14="http://schemas.microsoft.com/office/powerpoint/2010/main" val="189786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B943D-0DCD-2A7F-B620-9E00B9C0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948152-F290-3C60-577B-FEF7ADCF1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D200F4-1531-E902-E9A3-AA4712467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3E8E062-1843-67FD-C512-90A0966C1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5DAE504-07F0-FA05-E64B-71F8EEDC5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56B29C7-9DB7-0DB6-BFD0-F0FB47FB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AAC9-3F59-46D4-B396-CD6C207FF50C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5C0727F-014E-5303-F829-552135C9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8A1BFB-9D1D-64F9-07CC-8AD4AED1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D44-307E-4E45-ACAB-09A83F82EC2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899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5CD22-7DE1-6E64-A293-FC5626B3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956192-26CC-596D-91A8-97406E3B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AAC9-3F59-46D4-B396-CD6C207FF50C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3F0B0C-7194-4EEB-8F44-C3BDF432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D3ED81-9EC0-D1B7-A38D-ABCC8216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D44-307E-4E45-ACAB-09A83F82EC2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443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83C710-778A-D39A-7718-36905545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AAC9-3F59-46D4-B396-CD6C207FF50C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987402-0F99-D02F-B058-5CAF98BD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69FD4D-EACB-D81A-DD84-07F4632B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D44-307E-4E45-ACAB-09A83F82EC2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969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37DBE-5B0A-E0C2-F9D7-5DCB7BB5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C65F5A-F388-8F46-5B3F-CDE4DBFD8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A2C9E4-4042-16D6-EF53-5ACBBE274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DF2F98-2B4C-908F-43A4-CE3ECF58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AAC9-3F59-46D4-B396-CD6C207FF50C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98EB39-E16B-A1E9-304A-AA663627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1A8CB5-6984-6ADC-E89B-32708CD7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D44-307E-4E45-ACAB-09A83F82EC2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850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94CC7-6E1A-4718-BFA1-403187EA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834BEF8-4E20-4CB7-9D3B-13AA36903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4B72D8-8F54-CE6B-962D-F3DB08C64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D388E4-CB6B-6A06-25A8-50B36EAC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AAC9-3F59-46D4-B396-CD6C207FF50C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064576-B9BE-B212-3C7A-56333BE1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B1B08A-DE53-E340-96EB-53B11324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D44-307E-4E45-ACAB-09A83F82EC2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243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image" Target="../media/image2.svg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9DAC62-8745-8858-54F5-AF52431D0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0086FE-0B11-6C21-7E87-DD57DC584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15E27E-166E-398B-29A5-0078ADA34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AAAC9-3F59-46D4-B396-CD6C207FF50C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7EF1D4-954A-ACAA-CC2F-C6AAD24E3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3967C4-3565-ED14-7A69-D117F0492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DDD44-307E-4E45-ACAB-09A83F82EC2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170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49962F89-A756-BB46-8455-9B9EE7B10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231905"/>
            <a:ext cx="11430001" cy="5124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5D4903-B750-3946-917D-32CE7FFE0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463040"/>
            <a:ext cx="11430000" cy="49377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9175F-3090-FB4F-8641-2740B74CE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5DCD9D3-B128-4E4F-ABAB-957CF56BEE08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99392" y="6556872"/>
            <a:ext cx="749808" cy="16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7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  <p:sldLayoutId id="2147483703" r:id="rId3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Arrow Display Medium" panose="020B0504020209020203" pitchFamily="34" charset="0"/>
          <a:ea typeface="+mj-ea"/>
          <a:cs typeface="Arrow Display Medium" panose="020B0504020209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Arrow Display" panose="020B0504020209020203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Arrow Display" panose="020B0504020209020203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Arrow Display" panose="020B0504020209020203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Arrow Display" panose="020B0504020209020203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Arrow Display" panose="020B0504020209020203" pitchFamily="34" charset="0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40">
          <p15:clr>
            <a:srgbClr val="F26B43"/>
          </p15:clr>
        </p15:guide>
        <p15:guide id="4" pos="7440">
          <p15:clr>
            <a:srgbClr val="F26B43"/>
          </p15:clr>
        </p15:guide>
        <p15:guide id="5" orient="horz" pos="4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C93BE65-49EB-13AE-AED8-A68E6CC1B0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BackgroundImage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8C0773-FE02-F54E-8A95-22EA2750D52D}"/>
              </a:ext>
            </a:extLst>
          </p:cNvPr>
          <p:cNvSpPr/>
          <p:nvPr/>
        </p:nvSpPr>
        <p:spPr>
          <a:xfrm>
            <a:off x="0" y="3393500"/>
            <a:ext cx="12192000" cy="35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row Display" panose="020B0504020209020203" pitchFamily="34" charset="0"/>
              <a:ea typeface="+mn-ea"/>
              <a:cs typeface="+mn-cs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D559F2D2-D981-C346-ACB5-CF8A0A08F753}"/>
              </a:ext>
            </a:extLst>
          </p:cNvPr>
          <p:cNvSpPr>
            <a:spLocks noChangeAspect="1"/>
          </p:cNvSpPr>
          <p:nvPr/>
        </p:nvSpPr>
        <p:spPr>
          <a:xfrm>
            <a:off x="381119" y="6157931"/>
            <a:ext cx="1293332" cy="278644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row Display" panose="020B0504020209020203" pitchFamily="34" charset="0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33465-7C0A-174A-A87A-F8EB682CCE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119" y="5332591"/>
            <a:ext cx="7749747" cy="829971"/>
          </a:xfrm>
        </p:spPr>
        <p:txBody>
          <a:bodyPr/>
          <a:lstStyle/>
          <a:p>
            <a:r>
              <a:rPr lang="en-US" sz="1600" dirty="0">
                <a:latin typeface="Arrow Display Medium" panose="020B0604020202020204" charset="0"/>
                <a:cs typeface="Arrow Display Medium" panose="020B0604020202020204" charset="0"/>
              </a:rPr>
              <a:t>Americas Components</a:t>
            </a:r>
          </a:p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48971DB-1D03-4694-02ED-2CFD7E26895C}"/>
              </a:ext>
            </a:extLst>
          </p:cNvPr>
          <p:cNvSpPr/>
          <p:nvPr/>
        </p:nvSpPr>
        <p:spPr>
          <a:xfrm>
            <a:off x="383040" y="4286160"/>
            <a:ext cx="10209960" cy="3877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spc="-1" dirty="0">
                <a:solidFill>
                  <a:srgbClr val="FFFFFF"/>
                </a:solidFill>
                <a:latin typeface="Arrow Display Medium"/>
                <a:ea typeface="DejaVu Sans"/>
              </a:rPr>
              <a:t>Title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4306D31-6B29-31A9-6918-935BB1DFC074}"/>
              </a:ext>
            </a:extLst>
          </p:cNvPr>
          <p:cNvSpPr/>
          <p:nvPr/>
        </p:nvSpPr>
        <p:spPr>
          <a:xfrm>
            <a:off x="381119" y="3810774"/>
            <a:ext cx="10209960" cy="4708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400" spc="-1" dirty="0">
                <a:solidFill>
                  <a:srgbClr val="FFFFFF"/>
                </a:solidFill>
                <a:latin typeface="Arrow Display Medium"/>
              </a:rPr>
              <a:t>PartNumber</a:t>
            </a:r>
            <a:endParaRPr lang="en-US" sz="3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370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03E66-A87C-E64C-82A5-1A8CAC3F5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6C5BA-BBC7-C04C-B195-1D29A4F47CA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row Display Medium" panose="020B0504020209020203" pitchFamily="34" charset="0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row Display Medium" panose="020B0504020209020203" pitchFamily="34" charset="0"/>
              <a:ea typeface="+mn-ea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CC5F46F-2AA3-4E06-A7EC-E62977F1A9EA}"/>
              </a:ext>
            </a:extLst>
          </p:cNvPr>
          <p:cNvSpPr txBox="1">
            <a:spLocks/>
          </p:cNvSpPr>
          <p:nvPr/>
        </p:nvSpPr>
        <p:spPr>
          <a:xfrm>
            <a:off x="439833" y="542767"/>
            <a:ext cx="5656167" cy="22925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effectLst/>
                <a:latin typeface="+mj-lt"/>
              </a:rPr>
              <a:t>OverviewText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3143B3B-CE8C-4F51-8E1B-92AA0C8031FE}"/>
              </a:ext>
            </a:extLst>
          </p:cNvPr>
          <p:cNvSpPr txBox="1">
            <a:spLocks/>
          </p:cNvSpPr>
          <p:nvPr/>
        </p:nvSpPr>
        <p:spPr>
          <a:xfrm>
            <a:off x="6359437" y="3624361"/>
            <a:ext cx="4972392" cy="2196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buClr>
                <a:srgbClr val="000000"/>
              </a:buClr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Arrow Display"/>
                <a:ea typeface="+mn-ea"/>
              </a:rPr>
              <a:t>MainFuncText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9D0B5D6-1962-43DE-8198-62BB591BCDC2}"/>
              </a:ext>
            </a:extLst>
          </p:cNvPr>
          <p:cNvSpPr txBox="1">
            <a:spLocks/>
          </p:cNvSpPr>
          <p:nvPr/>
        </p:nvSpPr>
        <p:spPr>
          <a:xfrm>
            <a:off x="580293" y="3182950"/>
            <a:ext cx="4634499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Arrow Display Medium" panose="020B0504020209020203" pitchFamily="34" charset="0"/>
                <a:ea typeface="+mj-ea"/>
                <a:cs typeface="Arrow Display Medium" panose="020B0504020209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row Display" panose="020B0604020202020204" charset="0"/>
                <a:cs typeface="Arrow Display" panose="020B0604020202020204" charset="0"/>
              </a:rPr>
              <a:t>FEATURES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row Display" panose="020B0604020202020204" charset="0"/>
              <a:cs typeface="Arrow Display" panose="020B060402020202020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0F47EBD-1FB9-438F-AAA8-D94F719ABF65}"/>
              </a:ext>
            </a:extLst>
          </p:cNvPr>
          <p:cNvSpPr txBox="1">
            <a:spLocks/>
          </p:cNvSpPr>
          <p:nvPr/>
        </p:nvSpPr>
        <p:spPr>
          <a:xfrm>
            <a:off x="6636200" y="3182949"/>
            <a:ext cx="1579121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Arrow Display Medium" panose="020B0504020209020203" pitchFamily="34" charset="0"/>
                <a:ea typeface="+mj-ea"/>
                <a:cs typeface="Arrow Display Medium" panose="020B0504020209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row Display" panose="020B0604020202020204" charset="0"/>
                <a:cs typeface="Arrow Display" panose="020B0604020202020204" charset="0"/>
              </a:rPr>
              <a:t>BENEFITS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row Display" panose="020B0604020202020204" charset="0"/>
              <a:cs typeface="Arrow Display" panose="020B060402020202020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2354CA3-B3B9-4C21-B4E2-D9FCFF737C80}"/>
              </a:ext>
            </a:extLst>
          </p:cNvPr>
          <p:cNvSpPr txBox="1">
            <a:spLocks/>
          </p:cNvSpPr>
          <p:nvPr/>
        </p:nvSpPr>
        <p:spPr>
          <a:xfrm>
            <a:off x="580293" y="202082"/>
            <a:ext cx="4634499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Arrow Display Medium" panose="020B0504020209020203" pitchFamily="34" charset="0"/>
                <a:ea typeface="+mj-ea"/>
                <a:cs typeface="Arrow Display Medium" panose="020B0504020209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row Display" panose="020B0604020202020204" charset="0"/>
                <a:cs typeface="Arrow Display" panose="020B0604020202020204" charset="0"/>
              </a:rPr>
              <a:t>OVERVIEW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row Display" panose="020B0604020202020204" charset="0"/>
              <a:cs typeface="Arrow Display" panose="020B060402020202020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3F01A0D-67ED-4F17-8505-5517AB060BFC}"/>
              </a:ext>
            </a:extLst>
          </p:cNvPr>
          <p:cNvSpPr txBox="1">
            <a:spLocks/>
          </p:cNvSpPr>
          <p:nvPr/>
        </p:nvSpPr>
        <p:spPr>
          <a:xfrm>
            <a:off x="261793" y="3624361"/>
            <a:ext cx="4952998" cy="24878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</a:pPr>
            <a:r>
              <a:rPr lang="en-US" sz="1600" dirty="0">
                <a:latin typeface="+mj-lt"/>
              </a:rPr>
              <a:t>AdvantagesText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EDD0EA-7FBD-B7F5-6DE4-3F5AA07C6678}"/>
              </a:ext>
            </a:extLst>
          </p:cNvPr>
          <p:cNvSpPr/>
          <p:nvPr/>
        </p:nvSpPr>
        <p:spPr>
          <a:xfrm>
            <a:off x="6552965" y="727752"/>
            <a:ext cx="201168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MainFigureImage-1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07340-8E42-F6F5-FFDB-6E7DEE062463}"/>
              </a:ext>
            </a:extLst>
          </p:cNvPr>
          <p:cNvSpPr/>
          <p:nvPr/>
        </p:nvSpPr>
        <p:spPr>
          <a:xfrm>
            <a:off x="9320149" y="727752"/>
            <a:ext cx="201168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SubFigure1Image-1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33FFB6-8A93-6127-D3CD-F5DC5FA87F48}"/>
              </a:ext>
            </a:extLst>
          </p:cNvPr>
          <p:cNvSpPr/>
          <p:nvPr/>
        </p:nvSpPr>
        <p:spPr>
          <a:xfrm>
            <a:off x="1393040" y="6629400"/>
            <a:ext cx="831057" cy="88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LogoImage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07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03E66-A87C-E64C-82A5-1A8CAC3F5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6C5BA-BBC7-C04C-B195-1D29A4F47CA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row Display Medium" panose="020B0504020209020203" pitchFamily="34" charset="0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row Display Medium" panose="020B0504020209020203" pitchFamily="34" charset="0"/>
              <a:ea typeface="+mn-ea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0F47EBD-1FB9-438F-AAA8-D94F719ABF65}"/>
              </a:ext>
            </a:extLst>
          </p:cNvPr>
          <p:cNvSpPr txBox="1">
            <a:spLocks/>
          </p:cNvSpPr>
          <p:nvPr/>
        </p:nvSpPr>
        <p:spPr>
          <a:xfrm>
            <a:off x="5986563" y="342001"/>
            <a:ext cx="5310283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Arrow Display Medium" panose="020B0504020209020203" pitchFamily="34" charset="0"/>
                <a:ea typeface="+mj-ea"/>
                <a:cs typeface="Arrow Display Medium" panose="020B0504020209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row Display" panose="020B0604020202020204" charset="0"/>
                <a:cs typeface="Arrow Display" panose="020B0604020202020204" charset="0"/>
              </a:rPr>
              <a:t>TARGET MARKETS &amp; APPLICATIONS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2354CA3-B3B9-4C21-B4E2-D9FCFF737C80}"/>
              </a:ext>
            </a:extLst>
          </p:cNvPr>
          <p:cNvSpPr txBox="1">
            <a:spLocks/>
          </p:cNvSpPr>
          <p:nvPr/>
        </p:nvSpPr>
        <p:spPr>
          <a:xfrm>
            <a:off x="334069" y="342002"/>
            <a:ext cx="5177814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Arrow Display Medium" panose="020B0504020209020203" pitchFamily="34" charset="0"/>
                <a:ea typeface="+mj-ea"/>
                <a:cs typeface="Arrow Display Medium" panose="020B0504020209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row Display" panose="020B0604020202020204" charset="0"/>
                <a:cs typeface="Arrow Display" panose="020B0604020202020204" charset="0"/>
              </a:rPr>
              <a:t>TECHNICAL SPECIFICATION 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BCAA26F-3E97-4128-91E7-3B9B59B65F13}"/>
              </a:ext>
            </a:extLst>
          </p:cNvPr>
          <p:cNvSpPr txBox="1">
            <a:spLocks/>
          </p:cNvSpPr>
          <p:nvPr/>
        </p:nvSpPr>
        <p:spPr>
          <a:xfrm>
            <a:off x="6142782" y="840600"/>
            <a:ext cx="5464029" cy="2588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ApplicationText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4D3E1F-F69A-32F7-99DB-E78E632A95D3}"/>
              </a:ext>
            </a:extLst>
          </p:cNvPr>
          <p:cNvSpPr/>
          <p:nvPr/>
        </p:nvSpPr>
        <p:spPr>
          <a:xfrm>
            <a:off x="602810" y="964980"/>
            <a:ext cx="4633200" cy="531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SubFigure2Image-1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0DF2BC-6056-56D0-DE8A-DEF5513B1361}"/>
              </a:ext>
            </a:extLst>
          </p:cNvPr>
          <p:cNvSpPr/>
          <p:nvPr/>
        </p:nvSpPr>
        <p:spPr>
          <a:xfrm>
            <a:off x="9452681" y="3668873"/>
            <a:ext cx="603504" cy="60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AppImage3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63C53C-A2C9-A117-2976-9227BF93A18B}"/>
              </a:ext>
            </a:extLst>
          </p:cNvPr>
          <p:cNvSpPr/>
          <p:nvPr/>
        </p:nvSpPr>
        <p:spPr>
          <a:xfrm>
            <a:off x="7811753" y="3668873"/>
            <a:ext cx="603504" cy="60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AppImage2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2CE868-9814-6932-B7F0-1CC9FAE1B8AB}"/>
              </a:ext>
            </a:extLst>
          </p:cNvPr>
          <p:cNvSpPr/>
          <p:nvPr/>
        </p:nvSpPr>
        <p:spPr>
          <a:xfrm>
            <a:off x="6294542" y="3668873"/>
            <a:ext cx="603504" cy="60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AppImage1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D0BAC7-7CF9-C964-506F-C09D56FB0163}"/>
              </a:ext>
            </a:extLst>
          </p:cNvPr>
          <p:cNvSpPr/>
          <p:nvPr/>
        </p:nvSpPr>
        <p:spPr>
          <a:xfrm>
            <a:off x="10949110" y="3658580"/>
            <a:ext cx="603504" cy="60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AppImage4</a:t>
            </a:r>
          </a:p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3193A1-E6F7-45AD-ABE9-1858BBEC87BA}"/>
              </a:ext>
            </a:extLst>
          </p:cNvPr>
          <p:cNvSpPr/>
          <p:nvPr/>
        </p:nvSpPr>
        <p:spPr>
          <a:xfrm>
            <a:off x="6096000" y="4538533"/>
            <a:ext cx="5718628" cy="1746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OPNTable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E4F011-0837-7CE5-894F-E79CD50129D0}"/>
              </a:ext>
            </a:extLst>
          </p:cNvPr>
          <p:cNvSpPr/>
          <p:nvPr/>
        </p:nvSpPr>
        <p:spPr>
          <a:xfrm>
            <a:off x="1393040" y="6629400"/>
            <a:ext cx="831057" cy="88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LogoImage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086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 logo">
  <a:themeElements>
    <a:clrScheme name="Custom 1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0084D5"/>
      </a:accent1>
      <a:accent2>
        <a:srgbClr val="47D7AC"/>
      </a:accent2>
      <a:accent3>
        <a:srgbClr val="FFC845"/>
      </a:accent3>
      <a:accent4>
        <a:srgbClr val="FF8674"/>
      </a:accent4>
      <a:accent5>
        <a:srgbClr val="000000"/>
      </a:accent5>
      <a:accent6>
        <a:srgbClr val="A3A6A3"/>
      </a:accent6>
      <a:hlink>
        <a:srgbClr val="0563C1"/>
      </a:hlink>
      <a:folHlink>
        <a:srgbClr val="954F72"/>
      </a:folHlink>
    </a:clrScheme>
    <a:fontScheme name="Test">
      <a:majorFont>
        <a:latin typeface="Arrow Display Medium"/>
        <a:ea typeface=""/>
        <a:cs typeface=""/>
      </a:majorFont>
      <a:minorFont>
        <a:latin typeface="Arro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0" tIns="0" rIns="0" bIns="0" rtlCol="0" anchor="t" anchorCtr="0">
        <a:spAutoFit/>
      </a:bodyPr>
      <a:lstStyle>
        <a:defPPr algn="l">
          <a:defRPr sz="2800" b="0" i="0" dirty="0">
            <a:latin typeface="Arrow Display" panose="020B0504020209020203" pitchFamily="34" charset="0"/>
            <a:cs typeface="Arrow Display" panose="020B0504020209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row-Core Deck_102920" id="{546487CD-E14B-0B4A-B058-7DB5E7B2ACD7}" vid="{833CF066-3F5D-0C48-887B-835BF8175CA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31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Arrow Display</vt:lpstr>
      <vt:lpstr>Arrow Display Medium</vt:lpstr>
      <vt:lpstr>Calibri</vt:lpstr>
      <vt:lpstr>Calibri Light</vt:lpstr>
      <vt:lpstr>Times New Roman</vt:lpstr>
      <vt:lpstr>Tema de Office</vt:lpstr>
      <vt:lpstr>Black logo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Microchip SY756 Ultra-low Jitter, Multiple Outputs LP-HCSL Buffer</dc:title>
  <dc:creator>Tristan Hernandez</dc:creator>
  <cp:lastModifiedBy>Tristan Hernandez</cp:lastModifiedBy>
  <cp:revision>3</cp:revision>
  <dcterms:created xsi:type="dcterms:W3CDTF">2022-06-07T16:32:02Z</dcterms:created>
  <dcterms:modified xsi:type="dcterms:W3CDTF">2022-07-06T16:12:56Z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9e395e-e3b5-421f-8616-70a10f9451af_Enabled">
    <vt:lpwstr>true</vt:lpwstr>
  </property>
  <property fmtid="{D5CDD505-2E9C-101B-9397-08002B2CF9AE}" pid="3" name="MSIP_Label_879e395e-e3b5-421f-8616-70a10f9451af_SetDate">
    <vt:lpwstr>2022-06-07T20:32:30Z</vt:lpwstr>
  </property>
  <property fmtid="{D5CDD505-2E9C-101B-9397-08002B2CF9AE}" pid="4" name="MSIP_Label_879e395e-e3b5-421f-8616-70a10f9451af_Method">
    <vt:lpwstr>Standard</vt:lpwstr>
  </property>
  <property fmtid="{D5CDD505-2E9C-101B-9397-08002B2CF9AE}" pid="5" name="MSIP_Label_879e395e-e3b5-421f-8616-70a10f9451af_Name">
    <vt:lpwstr>879e395e-e3b5-421f-8616-70a10f9451af</vt:lpwstr>
  </property>
  <property fmtid="{D5CDD505-2E9C-101B-9397-08002B2CF9AE}" pid="6" name="MSIP_Label_879e395e-e3b5-421f-8616-70a10f9451af_SiteId">
    <vt:lpwstr>0beb0c35-9cbb-4feb-99e5-589e415c7944</vt:lpwstr>
  </property>
  <property fmtid="{D5CDD505-2E9C-101B-9397-08002B2CF9AE}" pid="7" name="MSIP_Label_879e395e-e3b5-421f-8616-70a10f9451af_ActionId">
    <vt:lpwstr>fab97f3b-0a2c-48e8-bbf6-6c92aec9f23b</vt:lpwstr>
  </property>
  <property fmtid="{D5CDD505-2E9C-101B-9397-08002B2CF9AE}" pid="8" name="MSIP_Label_879e395e-e3b5-421f-8616-70a10f9451af_ContentBits">
    <vt:lpwstr>0</vt:lpwstr>
  </property>
</Properties>
</file>