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069" r:id="rId3"/>
    <p:sldId id="1057" r:id="rId4"/>
    <p:sldId id="50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Hernandez" userId="07d68770-8d61-4a68-b190-47e1558d6c20" providerId="ADAL" clId="{738F9730-9B27-4998-8027-8E21356830DB}"/>
    <pc:docChg chg="modSld">
      <pc:chgData name="Tristan Hernandez" userId="07d68770-8d61-4a68-b190-47e1558d6c20" providerId="ADAL" clId="{738F9730-9B27-4998-8027-8E21356830DB}" dt="2022-07-06T19:12:47.514" v="4" actId="14100"/>
      <pc:docMkLst>
        <pc:docMk/>
      </pc:docMkLst>
      <pc:sldChg chg="modSp mod">
        <pc:chgData name="Tristan Hernandez" userId="07d68770-8d61-4a68-b190-47e1558d6c20" providerId="ADAL" clId="{738F9730-9B27-4998-8027-8E21356830DB}" dt="2022-07-06T17:50:57.864" v="3" actId="1076"/>
        <pc:sldMkLst>
          <pc:docMk/>
          <pc:sldMk cId="4027073843" sldId="1057"/>
        </pc:sldMkLst>
        <pc:spChg chg="mod">
          <ac:chgData name="Tristan Hernandez" userId="07d68770-8d61-4a68-b190-47e1558d6c20" providerId="ADAL" clId="{738F9730-9B27-4998-8027-8E21356830DB}" dt="2022-07-06T17:50:57.864" v="3" actId="1076"/>
          <ac:spMkLst>
            <pc:docMk/>
            <pc:sldMk cId="4027073843" sldId="1057"/>
            <ac:spMk id="13" creationId="{92354CA3-B3B9-4C21-B4E2-D9FCFF737C80}"/>
          </ac:spMkLst>
        </pc:spChg>
      </pc:sldChg>
      <pc:sldChg chg="modSp mod">
        <pc:chgData name="Tristan Hernandez" userId="07d68770-8d61-4a68-b190-47e1558d6c20" providerId="ADAL" clId="{738F9730-9B27-4998-8027-8E21356830DB}" dt="2022-07-06T19:12:47.514" v="4" actId="14100"/>
        <pc:sldMkLst>
          <pc:docMk/>
          <pc:sldMk cId="2243086207" sldId="5068"/>
        </pc:sldMkLst>
        <pc:spChg chg="mod">
          <ac:chgData name="Tristan Hernandez" userId="07d68770-8d61-4a68-b190-47e1558d6c20" providerId="ADAL" clId="{738F9730-9B27-4998-8027-8E21356830DB}" dt="2022-07-06T19:12:47.514" v="4" actId="14100"/>
          <ac:spMkLst>
            <pc:docMk/>
            <pc:sldMk cId="2243086207" sldId="5068"/>
            <ac:spMk id="16" creationId="{224D3E1F-F69A-32F7-99DB-E78E632A95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520AE-17B4-ABA4-4821-2CCFB361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886780-0C0F-8B82-BC64-70C1AE258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39A25-A793-8545-9734-FACAE182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91974-5C14-C3C1-87A9-1F5D5E4E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1B824-CB29-F974-7F8C-79165F3B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16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5671-B345-9E5C-6E69-44FB87D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A7F7A1-E997-1ADB-7F57-24E01F8E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4E4F2-9BEC-F3F0-6440-B282ACC1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3580D4-1781-245C-8DD5-C0ADA81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E504F-51AC-6BE1-1906-43DDD494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22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29BB43-B33B-5BAA-0430-EF50AE611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8EB1DA-23AD-30C5-5892-7F0978C44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AB0A0-07B3-7519-3D59-4340B886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E6B7E-59D5-5335-12EF-1E959860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A63D5-BC95-6FA8-770E-21E371A0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79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01208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856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3C6B6-CB02-B046-9509-082F234A1AD1}"/>
              </a:ext>
            </a:extLst>
          </p:cNvPr>
          <p:cNvSpPr/>
          <p:nvPr userDrawn="1"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64DBCB-11A8-6942-9313-22AF484010DB}"/>
              </a:ext>
            </a:extLst>
          </p:cNvPr>
          <p:cNvSpPr/>
          <p:nvPr userDrawn="1"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466CB05-C72D-A944-B896-FD87370C165D}"/>
              </a:ext>
            </a:extLst>
          </p:cNvPr>
          <p:cNvSpPr>
            <a:spLocks noChangeAspect="1"/>
          </p:cNvSpPr>
          <p:nvPr userDrawn="1"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AE3BB-ADCB-2D43-856C-72A496895B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EA8F72F-693A-AE45-8C1F-B7F424199E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B4E315-9760-B745-97D5-69EDC4C55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0057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3F3A0-2BD2-9C48-AB35-CC8D27EBE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787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83C6B6-CB02-B046-9509-082F234A1AD1}"/>
              </a:ext>
            </a:extLst>
          </p:cNvPr>
          <p:cNvSpPr/>
          <p:nvPr userDrawn="1"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64DBCB-11A8-6942-9313-22AF484010DB}"/>
              </a:ext>
            </a:extLst>
          </p:cNvPr>
          <p:cNvSpPr/>
          <p:nvPr userDrawn="1"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466CB05-C72D-A944-B896-FD87370C165D}"/>
              </a:ext>
            </a:extLst>
          </p:cNvPr>
          <p:cNvSpPr>
            <a:spLocks noChangeAspect="1"/>
          </p:cNvSpPr>
          <p:nvPr userDrawn="1"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90856D-9A11-514D-B030-F2C2433DF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" y="4850070"/>
            <a:ext cx="343723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ED483B-9C1F-214C-B05E-3918AEDD8F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A84DE29-28F9-054D-88EB-923BA82671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2847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385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38846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A46EA-CB6E-A848-8807-26413997C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787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09424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464C6-896E-7A41-AEF2-BA8763E05544}"/>
              </a:ext>
            </a:extLst>
          </p:cNvPr>
          <p:cNvSpPr/>
          <p:nvPr userDrawn="1"/>
        </p:nvSpPr>
        <p:spPr>
          <a:xfrm>
            <a:off x="0" y="2273643"/>
            <a:ext cx="8118389" cy="4584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7227A-45EE-E64B-BEA8-295117098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032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7347-608E-1ECD-4126-700E3086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2D4F2-FA93-660E-0B0E-C7469AC1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59CF8-946A-D65E-E921-0DBAA94F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8EBEC-A3A5-D641-7294-216F984D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F108C-2035-635A-E4B0-F3795EF2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461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6B2E173-A06E-D249-A96A-BE52F846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7587-994C-824A-AE16-3800D3947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56A512-7D14-DB44-BF17-EEC09AD1F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57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D62B738-1348-9046-A686-94E91D8CB9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F6326-4F95-7F47-B159-9764655ED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A0EA520-8E23-CC46-803E-C2A4FDF0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0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D56192-881C-6D4E-979F-E0EF3C980C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61247"/>
            <a:ext cx="1143362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6pPr>
            <a:lvl7pPr marL="29718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7pPr>
            <a:lvl8pPr marL="34290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8pPr>
            <a:lvl9pPr marL="38862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Title 42">
            <a:extLst>
              <a:ext uri="{FF2B5EF4-FFF2-40B4-BE49-F238E27FC236}">
                <a16:creationId xmlns:a16="http://schemas.microsoft.com/office/drawing/2014/main" id="{2FBC54D2-3A45-214D-995A-12009EE7D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D8B2C0F-81D8-C34E-A684-C3B9449CDC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3272FFA-7933-AC4D-8796-E4A7D43DE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46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AD9A-1918-A843-8426-CB3F2568D4B1}"/>
              </a:ext>
            </a:extLst>
          </p:cNvPr>
          <p:cNvSpPr txBox="1"/>
          <p:nvPr userDrawn="1"/>
        </p:nvSpPr>
        <p:spPr>
          <a:xfrm>
            <a:off x="3830472" y="6513647"/>
            <a:ext cx="453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latin typeface="Arrow Display" panose="020B0504020209020203" pitchFamily="34" charset="0"/>
                <a:cs typeface="Arrow Display" panose="020B0504020209020203" pitchFamily="34" charset="0"/>
              </a:rPr>
              <a:t>FOR INTERNAL USE ONLY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792EB3-8BCD-234D-AAF9-A6DFB424CF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61247"/>
            <a:ext cx="1143362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>
              <a:lnSpc>
                <a:spcPct val="100000"/>
              </a:lnSpc>
              <a:spcAft>
                <a:spcPts val="1000"/>
              </a:spcAft>
              <a:defRPr/>
            </a:lvl6pPr>
            <a:lvl7pPr marL="2971800">
              <a:lnSpc>
                <a:spcPct val="100000"/>
              </a:lnSpc>
              <a:spcAft>
                <a:spcPts val="1000"/>
              </a:spcAft>
              <a:defRPr/>
            </a:lvl7pPr>
            <a:lvl8pPr marL="3429000">
              <a:lnSpc>
                <a:spcPct val="100000"/>
              </a:lnSpc>
              <a:spcAft>
                <a:spcPts val="1000"/>
              </a:spcAft>
              <a:defRPr/>
            </a:lvl8pPr>
            <a:lvl9pPr marL="3886200">
              <a:lnSpc>
                <a:spcPct val="100000"/>
              </a:lnSpc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Title 42">
            <a:extLst>
              <a:ext uri="{FF2B5EF4-FFF2-40B4-BE49-F238E27FC236}">
                <a16:creationId xmlns:a16="http://schemas.microsoft.com/office/drawing/2014/main" id="{2993B74D-FE27-B443-B169-4A2CF4018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AB61D09-E5E5-2D4A-AC69-D6CF7CCB62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53AAFB5-C1CC-D94F-A1DE-242099F44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62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3">
            <a:extLst>
              <a:ext uri="{FF2B5EF4-FFF2-40B4-BE49-F238E27FC236}">
                <a16:creationId xmlns:a16="http://schemas.microsoft.com/office/drawing/2014/main" id="{95F885CE-A7AA-4945-A928-557EC61AF9C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1662113" y="1674813"/>
            <a:ext cx="8731250" cy="42624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video</a:t>
            </a:r>
          </a:p>
        </p:txBody>
      </p:sp>
      <p:sp>
        <p:nvSpPr>
          <p:cNvPr id="6" name="Title 42">
            <a:extLst>
              <a:ext uri="{FF2B5EF4-FFF2-40B4-BE49-F238E27FC236}">
                <a16:creationId xmlns:a16="http://schemas.microsoft.com/office/drawing/2014/main" id="{7D18442D-659A-A94D-94DD-453E1828DC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6EA4148-8CFC-254C-947E-8531421A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179B505-14CD-F946-B7BE-A50AC85E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2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EA77E-E407-B645-AF57-A7E48064AA72}"/>
              </a:ext>
            </a:extLst>
          </p:cNvPr>
          <p:cNvCxnSpPr>
            <a:cxnSpLocks/>
          </p:cNvCxnSpPr>
          <p:nvPr userDrawn="1"/>
        </p:nvCxnSpPr>
        <p:spPr>
          <a:xfrm>
            <a:off x="4495800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C188B8-CAE9-624E-8910-9AE8F49E02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0F8D4DE5-88A8-064B-A81F-86D877B6DB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2131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E81D7E-FF55-9547-9E7A-9284E60D0647}"/>
              </a:ext>
            </a:extLst>
          </p:cNvPr>
          <p:cNvCxnSpPr>
            <a:cxnSpLocks/>
          </p:cNvCxnSpPr>
          <p:nvPr userDrawn="1"/>
        </p:nvCxnSpPr>
        <p:spPr>
          <a:xfrm>
            <a:off x="8610600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38213B-98FD-EA4A-B857-5A40CE9A15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10600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34159347-ADA9-8B4F-B39A-EDF21E8A52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00711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314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EA77E-E407-B645-AF57-A7E48064AA72}"/>
              </a:ext>
            </a:extLst>
          </p:cNvPr>
          <p:cNvCxnSpPr>
            <a:cxnSpLocks/>
          </p:cNvCxnSpPr>
          <p:nvPr userDrawn="1"/>
        </p:nvCxnSpPr>
        <p:spPr>
          <a:xfrm>
            <a:off x="3438517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C188B8-CAE9-624E-8910-9AE8F49E02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8517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0F8D4DE5-88A8-064B-A81F-86D877B6DB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4848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4C68F8-A50E-7544-927C-7BB58EF10ED6}"/>
              </a:ext>
            </a:extLst>
          </p:cNvPr>
          <p:cNvCxnSpPr>
            <a:cxnSpLocks/>
          </p:cNvCxnSpPr>
          <p:nvPr userDrawn="1"/>
        </p:nvCxnSpPr>
        <p:spPr>
          <a:xfrm>
            <a:off x="6486146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3484BC-A854-E348-AB17-8611CA9AB0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86146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64FFA823-DD68-6B42-B2CA-151D99B33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9366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E81D7E-FF55-9547-9E7A-9284E60D0647}"/>
              </a:ext>
            </a:extLst>
          </p:cNvPr>
          <p:cNvCxnSpPr>
            <a:cxnSpLocks/>
          </p:cNvCxnSpPr>
          <p:nvPr userDrawn="1"/>
        </p:nvCxnSpPr>
        <p:spPr>
          <a:xfrm>
            <a:off x="9533774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38213B-98FD-EA4A-B857-5A40CE9A15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3774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34159347-ADA9-8B4F-B39A-EDF21E8A52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3885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044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B1CE1-C39D-B742-8E54-E5143CD1D7E4}"/>
              </a:ext>
            </a:extLst>
          </p:cNvPr>
          <p:cNvCxnSpPr>
            <a:cxnSpLocks/>
          </p:cNvCxnSpPr>
          <p:nvPr userDrawn="1"/>
        </p:nvCxnSpPr>
        <p:spPr>
          <a:xfrm>
            <a:off x="5140824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6E6D9-FFA6-A04C-AE59-222A571E4F6D}"/>
              </a:ext>
            </a:extLst>
          </p:cNvPr>
          <p:cNvCxnSpPr>
            <a:cxnSpLocks/>
          </p:cNvCxnSpPr>
          <p:nvPr userDrawn="1"/>
        </p:nvCxnSpPr>
        <p:spPr>
          <a:xfrm>
            <a:off x="2765856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19254-0B81-B047-AAAD-42A1A6D0F4A5}"/>
              </a:ext>
            </a:extLst>
          </p:cNvPr>
          <p:cNvCxnSpPr>
            <a:cxnSpLocks/>
          </p:cNvCxnSpPr>
          <p:nvPr userDrawn="1"/>
        </p:nvCxnSpPr>
        <p:spPr>
          <a:xfrm>
            <a:off x="7515792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0BFE2A-AF9F-FC42-B3B9-89452CEB9FC4}"/>
              </a:ext>
            </a:extLst>
          </p:cNvPr>
          <p:cNvCxnSpPr>
            <a:cxnSpLocks/>
          </p:cNvCxnSpPr>
          <p:nvPr userDrawn="1"/>
        </p:nvCxnSpPr>
        <p:spPr>
          <a:xfrm>
            <a:off x="9890760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EF49711-10FD-A34A-B086-8593BB092B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65856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A61B8974-8B6E-BF42-9E67-0D297769C3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5843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E9129D-EE37-874C-B8F0-044FB02A08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0824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E94331E9-9525-8D4D-91F1-6FD6AF6F8A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3587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A783856-BC2B-4A4A-AF7D-441659145A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5792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E2499F1-061F-0644-BF6A-4BDA4ED269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13319" y="2099567"/>
            <a:ext cx="1920240" cy="4301223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323CC64-C029-8A4F-B859-E4FA27F950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0760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7EF403D0-8F24-B642-B197-F0460CD7D5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075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22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B1CE1-C39D-B742-8E54-E5143CD1D7E4}"/>
              </a:ext>
            </a:extLst>
          </p:cNvPr>
          <p:cNvCxnSpPr>
            <a:cxnSpLocks/>
          </p:cNvCxnSpPr>
          <p:nvPr userDrawn="1"/>
        </p:nvCxnSpPr>
        <p:spPr>
          <a:xfrm>
            <a:off x="4295656" y="1975664"/>
            <a:ext cx="16492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6E6D9-FFA6-A04C-AE59-222A571E4F6D}"/>
              </a:ext>
            </a:extLst>
          </p:cNvPr>
          <p:cNvCxnSpPr>
            <a:cxnSpLocks/>
          </p:cNvCxnSpPr>
          <p:nvPr userDrawn="1"/>
        </p:nvCxnSpPr>
        <p:spPr>
          <a:xfrm>
            <a:off x="2343272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19254-0B81-B047-AAAD-42A1A6D0F4A5}"/>
              </a:ext>
            </a:extLst>
          </p:cNvPr>
          <p:cNvCxnSpPr>
            <a:cxnSpLocks/>
          </p:cNvCxnSpPr>
          <p:nvPr userDrawn="1"/>
        </p:nvCxnSpPr>
        <p:spPr>
          <a:xfrm>
            <a:off x="6251378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C9A9AA-4DCA-2E44-AB6F-D83BE70DEA2B}"/>
              </a:ext>
            </a:extLst>
          </p:cNvPr>
          <p:cNvCxnSpPr>
            <a:cxnSpLocks/>
          </p:cNvCxnSpPr>
          <p:nvPr userDrawn="1"/>
        </p:nvCxnSpPr>
        <p:spPr>
          <a:xfrm>
            <a:off x="8203762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0BFE2A-AF9F-FC42-B3B9-89452CEB9FC4}"/>
              </a:ext>
            </a:extLst>
          </p:cNvPr>
          <p:cNvCxnSpPr>
            <a:cxnSpLocks/>
          </p:cNvCxnSpPr>
          <p:nvPr userDrawn="1"/>
        </p:nvCxnSpPr>
        <p:spPr>
          <a:xfrm>
            <a:off x="10156146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EF49711-10FD-A34A-B086-8593BB092B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43940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A61B8974-8B6E-BF42-9E67-0D297769C3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6029" y="2101973"/>
            <a:ext cx="1655763" cy="4298817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E9129D-EE37-874C-B8F0-044FB02A08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6992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E94331E9-9525-8D4D-91F1-6FD6AF6F8A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058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A783856-BC2B-4A4A-AF7D-441659145A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0044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E2499F1-061F-0644-BF6A-4BDA4ED269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6087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DCDD05F-483C-374E-9EC9-C5E8BC90B8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096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BD36FA7C-97D9-DA4B-9A1F-CBB99A73D3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01116" y="2101973"/>
            <a:ext cx="1655763" cy="4298807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323CC64-C029-8A4F-B859-E4FA27F950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56146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7EF403D0-8F24-B642-B197-F0460CD7D5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156146" y="2101973"/>
            <a:ext cx="1655763" cy="4298799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32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0218-D2D9-6E44-0437-45281688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85675-F5FE-95F3-5923-38624A4C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E5E4D-D466-2755-BC26-1B269798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5A650-36C3-8EBE-34E4-95108AA1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B7A2F-C9C6-AB43-A692-5CAE8F1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75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9227-B437-5F44-B114-F9D667593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57381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85D3D58C-BC2B-FD47-A2C0-3F18FE2CE9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2805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C79900D-28B2-CA41-8AB9-0C2B4BAC86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1044" y="3257381"/>
            <a:ext cx="3546389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0F6B0CA-389C-A448-9904-AF8639AD810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64610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10C070D-BD6A-B648-ABF3-6409D58438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64610" y="3257381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7" name="Title 42">
            <a:extLst>
              <a:ext uri="{FF2B5EF4-FFF2-40B4-BE49-F238E27FC236}">
                <a16:creationId xmlns:a16="http://schemas.microsoft.com/office/drawing/2014/main" id="{31E4C90E-98F1-4F4A-B71E-B8050A0A4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40A43A8-9939-F241-8F83-808BDCFA98B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81000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84F9C2-66F0-3B47-BC8B-7B0CFF97543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000" y="5941345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BB4805C4-222D-0846-B017-223DF8BDCD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22805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AF96299-D3ED-6A45-9E7A-F70E46B40E1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31044" y="5941345"/>
            <a:ext cx="3546389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FDB6F674-B89A-D347-9964-1EA52D9B614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64610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701FA73-C97D-DB4F-BBFE-26193E55383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64610" y="5941345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538DA9BA-3E78-AF40-829F-36EC8A1F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4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am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35B89C9C-CB88-A547-B114-C3C535AB712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0192512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999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9227-B437-5F44-B114-F9D667593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3638171-D059-DF4A-AFD3-52A737972E2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2343302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0DD66FAD-6F2E-4A4C-BD6A-6667BC253710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4305605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6C2E35FA-FDFD-5043-8790-0CD22A239BBC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6267908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D2A6278E-92F2-4D42-B566-9D935CF72B3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230211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673D09C5-AA9E-C74B-AC23-F6A47728A8D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343302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DBCE8AF-92CE-E646-A7DC-FC6F292B1DD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305605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E2A32F93-E0D5-644D-BBBE-21ACC7D2BAA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67908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FFB4109F-44FE-B744-B724-EF0971E3BB6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230211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73CCD735-7841-FC49-9672-12DD65B543E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192512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5" name="Picture Placeholder 10">
            <a:extLst>
              <a:ext uri="{FF2B5EF4-FFF2-40B4-BE49-F238E27FC236}">
                <a16:creationId xmlns:a16="http://schemas.microsoft.com/office/drawing/2014/main" id="{B273C5E8-A908-7543-90C3-9FA238517C14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10192512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6" name="Picture Placeholder 10">
            <a:extLst>
              <a:ext uri="{FF2B5EF4-FFF2-40B4-BE49-F238E27FC236}">
                <a16:creationId xmlns:a16="http://schemas.microsoft.com/office/drawing/2014/main" id="{82EFC6A2-EAEB-D643-A2B6-7EAFF664A1E5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380999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7CE4C0DC-573C-AB42-A322-19FAC77B4AB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80999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8" name="Picture Placeholder 10">
            <a:extLst>
              <a:ext uri="{FF2B5EF4-FFF2-40B4-BE49-F238E27FC236}">
                <a16:creationId xmlns:a16="http://schemas.microsoft.com/office/drawing/2014/main" id="{28F40052-E072-6D48-8C1A-9B34ABAB6452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2343302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9" name="Picture Placeholder 10">
            <a:extLst>
              <a:ext uri="{FF2B5EF4-FFF2-40B4-BE49-F238E27FC236}">
                <a16:creationId xmlns:a16="http://schemas.microsoft.com/office/drawing/2014/main" id="{AEB89E65-5CA9-8847-B14D-CD8E0062E3A0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4305605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0" name="Picture Placeholder 10">
            <a:extLst>
              <a:ext uri="{FF2B5EF4-FFF2-40B4-BE49-F238E27FC236}">
                <a16:creationId xmlns:a16="http://schemas.microsoft.com/office/drawing/2014/main" id="{94212D2C-46C5-9C47-A851-0ACB907F9EAD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6267908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1" name="Picture Placeholder 10">
            <a:extLst>
              <a:ext uri="{FF2B5EF4-FFF2-40B4-BE49-F238E27FC236}">
                <a16:creationId xmlns:a16="http://schemas.microsoft.com/office/drawing/2014/main" id="{8D069F27-5FAD-8941-A253-C34DA6624ED6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8230211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9C116D81-6917-AB40-A09C-D39BC0E208F1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2343302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CC0FB212-375C-9145-84F7-C748B51DC7E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4305605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5B9C3368-78C8-E245-BFA5-92A8665EF8AE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267908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188CD84F-2A4B-6D48-96AE-13C017C53870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230211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D7E496BA-6C9C-3D4E-9593-6201D03876E5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192512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28" name="Title 42">
            <a:extLst>
              <a:ext uri="{FF2B5EF4-FFF2-40B4-BE49-F238E27FC236}">
                <a16:creationId xmlns:a16="http://schemas.microsoft.com/office/drawing/2014/main" id="{F1AF2E4C-39D3-DC45-9B26-F366C79D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687CE927-9D4F-A445-AFDB-FD5FA9927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58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1/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9F83E34-C3EA-D64C-B781-EA4F6C039D5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8D28B64-55F7-A849-A1CC-092C9D5DBE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570706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4F3C78-FF3B-214A-A4CC-238644E13C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905"/>
            <a:ext cx="5707064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45078E4-8217-6F4A-AC4D-AD0E501B9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7B8801-4DFE-554C-B19B-A9959B79B7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4048" y="1461247"/>
            <a:ext cx="5395113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05439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+ 1/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3938" y="0"/>
            <a:ext cx="6088062" cy="685799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F099D-DE69-B641-932A-487A874BDA50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9BEC634-6D5E-C34E-8114-BF61F718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le 42">
            <a:extLst>
              <a:ext uri="{FF2B5EF4-FFF2-40B4-BE49-F238E27FC236}">
                <a16:creationId xmlns:a16="http://schemas.microsoft.com/office/drawing/2014/main" id="{BE39AA8E-D09A-9B42-9BA0-DA634C1E7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905"/>
            <a:ext cx="5707064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54173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32A730-9526-3E49-B66E-B04598D2B981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1D259DC-1E2D-0343-A672-F2B9D8373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2376" y="0"/>
            <a:ext cx="7969624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192169-803E-244B-B981-954792039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4"/>
            <a:ext cx="3657601" cy="1011046"/>
          </a:xfrm>
        </p:spPr>
        <p:txBody>
          <a:bodyPr/>
          <a:lstStyle/>
          <a:p>
            <a:r>
              <a:rPr lang="en-US"/>
              <a:t>Click to </a:t>
            </a:r>
            <a:br>
              <a:rPr lang="en-US"/>
            </a:br>
            <a:r>
              <a:rPr lang="en-US"/>
              <a:t>add title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4931C84-FD88-A841-A3EF-360806FF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081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4E6A79-F047-5841-A9E7-782C1874E961}"/>
              </a:ext>
            </a:extLst>
          </p:cNvPr>
          <p:cNvSpPr txBox="1">
            <a:spLocks/>
          </p:cNvSpPr>
          <p:nvPr userDrawn="1"/>
        </p:nvSpPr>
        <p:spPr>
          <a:xfrm>
            <a:off x="310896" y="310897"/>
            <a:ext cx="11567983" cy="6180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5B636-3ACF-5340-A49F-384D7794A687}"/>
              </a:ext>
            </a:extLst>
          </p:cNvPr>
          <p:cNvSpPr txBox="1"/>
          <p:nvPr userDrawn="1"/>
        </p:nvSpPr>
        <p:spPr>
          <a:xfrm>
            <a:off x="345989" y="6326660"/>
            <a:ext cx="166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Arrow Electronics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54C7F-0A64-E34A-B45E-32444F7995E5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9AADE4-33D3-2749-933E-4F1DCACA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047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4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L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074DA-3BFC-5944-85B9-CEBB63DEAB8C}"/>
              </a:ext>
            </a:extLst>
          </p:cNvPr>
          <p:cNvSpPr/>
          <p:nvPr userDrawn="1"/>
        </p:nvSpPr>
        <p:spPr>
          <a:xfrm>
            <a:off x="0" y="0"/>
            <a:ext cx="3687417" cy="6867144"/>
          </a:xfrm>
          <a:prstGeom prst="rect">
            <a:avLst/>
          </a:prstGeom>
          <a:solidFill>
            <a:srgbClr val="BFC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EA20-026D-FB48-B773-4B9AC46736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93" y="6557065"/>
            <a:ext cx="746235" cy="16048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2A368F7-DCB2-ED43-8240-3C04814D7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4"/>
            <a:ext cx="3124201" cy="1011046"/>
          </a:xfrm>
        </p:spPr>
        <p:txBody>
          <a:bodyPr/>
          <a:lstStyle/>
          <a:p>
            <a:r>
              <a:rPr lang="en-US"/>
              <a:t>Click to </a:t>
            </a:r>
            <a:br>
              <a:rPr lang="en-US"/>
            </a:br>
            <a:r>
              <a:rPr lang="en-US"/>
              <a:t>add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4C03D0-9E94-9F4D-9C22-79EA7B74C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33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t Gray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79408-3DC2-CA4E-B56A-F0EB16AEB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90A4BD-69A7-8042-8E6F-C0A1ED2F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963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79408-3DC2-CA4E-B56A-F0EB16AEB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90A4BD-69A7-8042-8E6F-C0A1ED2F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74900-7C9C-1746-9C6C-6ED071C7F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456" y="920273"/>
            <a:ext cx="10772543" cy="5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3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C2152-DBC9-310C-5648-1592BB9F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CD7BE-0C50-5157-80A2-90265E9B3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6211D-D43A-5E58-D945-28F791C8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F2F93C-FE87-5B4A-9A75-F1939CB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2ED5F2-700B-C1AE-0366-E53420C2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D7BA6-7237-90FF-9516-E7EDD34F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915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Gray Logo - left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E57764B-A8C8-8C46-A264-1D41C89B7D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56904" y="2231282"/>
            <a:ext cx="2235202" cy="2057506"/>
          </a:xfrm>
          <a:prstGeom prst="rect">
            <a:avLst/>
          </a:prstGeom>
        </p:spPr>
        <p:txBody>
          <a:bodyPr anchor="ctr"/>
          <a:lstStyle>
            <a:lvl1pPr marL="0" algn="ctr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customer logo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36BDED-BFB9-3944-9B18-841E2D1DF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809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Gray Logo - center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clientlogo">
            <a:extLst>
              <a:ext uri="{FF2B5EF4-FFF2-40B4-BE49-F238E27FC236}">
                <a16:creationId xmlns:a16="http://schemas.microsoft.com/office/drawing/2014/main" id="{7443F35B-DDD8-0B4B-9185-83C7949FB3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78511" y="2584450"/>
            <a:ext cx="1834977" cy="1689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customer logo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9174E-A303-F840-857E-A11DC9D8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594BBFD-AEB6-9A4F-BAB6-1EDB5FCB8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320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268670-80FE-D24E-86BE-EDE50E3F11EE}"/>
              </a:ext>
            </a:extLst>
          </p:cNvPr>
          <p:cNvSpPr/>
          <p:nvPr userDrawn="1"/>
        </p:nvSpPr>
        <p:spPr>
          <a:xfrm>
            <a:off x="0" y="6072554"/>
            <a:ext cx="12192000" cy="785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row Display" panose="020B0504020209020203" pitchFamily="34" charset="0"/>
                <a:ea typeface="+mn-ea"/>
                <a:cs typeface="Arrow Display" panose="020B0504020209020203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</p:spTree>
    <p:extLst>
      <p:ext uri="{BB962C8B-B14F-4D97-AF65-F5344CB8AC3E}">
        <p14:creationId xmlns:p14="http://schemas.microsoft.com/office/powerpoint/2010/main" val="29745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943D-0DCD-2A7F-B620-9E00B9C0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48152-F290-3C60-577B-FEF7ADCF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200F4-1531-E902-E9A3-AA471246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E8E062-1843-67FD-C512-90A0966C1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DAE504-07F0-FA05-E64B-71F8EEDC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6B29C7-9DB7-0DB6-BFD0-F0FB47FB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C0727F-014E-5303-F829-552135C9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8A1BFB-9D1D-64F9-07CC-8AD4AED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8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5CD22-7DE1-6E64-A293-FC5626B3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956192-26CC-596D-91A8-97406E3B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3F0B0C-7194-4EEB-8F44-C3BDF43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D3ED81-9EC0-D1B7-A38D-ABCC821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18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83C710-778A-D39A-7718-36905545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987402-0F99-D02F-B058-5CAF98B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9FD4D-EACB-D81A-DD84-07F4632B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5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37DBE-5B0A-E0C2-F9D7-5DCB7BB5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65F5A-F388-8F46-5B3F-CDE4DBFD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A2C9E4-4042-16D6-EF53-5ACBBE27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F2F98-2B4C-908F-43A4-CE3ECF58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8EB39-E16B-A1E9-304A-AA663627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A8CB5-6984-6ADC-E89B-32708CD7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3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94CC7-6E1A-4718-BFA1-403187EA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34BEF8-4E20-4CB7-9D3B-13AA36903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B72D8-8F54-CE6B-962D-F3DB08C6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D388E4-CB6B-6A06-25A8-50B36EAC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64576-B9BE-B212-3C7A-56333BE1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B1B08A-DE53-E340-96EB-53B11324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0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9DAC62-8745-8858-54F5-AF52431D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0086FE-0B11-6C21-7E87-DD57DC58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5E27E-166E-398B-29A5-0078ADA3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EF1D4-954A-ACAA-CC2F-C6AAD24E3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967C4-3565-ED14-7A69-D117F049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50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49962F89-A756-BB46-8455-9B9EE7B1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31905"/>
            <a:ext cx="11430001" cy="5124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5D4903-B750-3946-917D-32CE7FFE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63040"/>
            <a:ext cx="11430000" cy="49377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175F-3090-FB4F-8641-2740B74C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DCD9D3-B128-4E4F-ABAB-957CF56BEE0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9392" y="6556872"/>
            <a:ext cx="749808" cy="1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Arrow Display Medium" panose="020B0504020209020203" pitchFamily="34" charset="0"/>
          <a:ea typeface="+mj-ea"/>
          <a:cs typeface="Arrow Display Medium" panose="020B0504020209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93BE65-49EB-13AE-AED8-A68E6CC1B0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C0773-FE02-F54E-8A95-22EA2750D52D}"/>
              </a:ext>
            </a:extLst>
          </p:cNvPr>
          <p:cNvSpPr/>
          <p:nvPr/>
        </p:nvSpPr>
        <p:spPr>
          <a:xfrm>
            <a:off x="0" y="3393500"/>
            <a:ext cx="12192000" cy="35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row Display" panose="020B0504020209020203" pitchFamily="34" charset="0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559F2D2-D981-C346-ACB5-CF8A0A08F753}"/>
              </a:ext>
            </a:extLst>
          </p:cNvPr>
          <p:cNvSpPr>
            <a:spLocks noChangeAspect="1"/>
          </p:cNvSpPr>
          <p:nvPr/>
        </p:nvSpPr>
        <p:spPr>
          <a:xfrm>
            <a:off x="381119" y="6157931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row Display" panose="020B0504020209020203" pitchFamily="34" charset="0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33465-7C0A-174A-A87A-F8EB682CC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119" y="5332591"/>
            <a:ext cx="7749747" cy="829971"/>
          </a:xfrm>
        </p:spPr>
        <p:txBody>
          <a:bodyPr/>
          <a:lstStyle/>
          <a:p>
            <a:r>
              <a:rPr lang="en-US" sz="1600" dirty="0">
                <a:latin typeface="Arrow Display Medium" panose="020B0604020202020204" charset="0"/>
                <a:cs typeface="Arrow Display Medium" panose="020B0604020202020204" charset="0"/>
              </a:rPr>
              <a:t>Americas Components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8971DB-1D03-4694-02ED-2CFD7E26895C}"/>
              </a:ext>
            </a:extLst>
          </p:cNvPr>
          <p:cNvSpPr/>
          <p:nvPr/>
        </p:nvSpPr>
        <p:spPr>
          <a:xfrm>
            <a:off x="383040" y="4286160"/>
            <a:ext cx="10209960" cy="3877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row Display Medium"/>
                <a:ea typeface="DejaVu Sans"/>
                <a:cs typeface="+mn-cs"/>
              </a:rPr>
              <a:t>Title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306D31-6B29-31A9-6918-935BB1DFC074}"/>
              </a:ext>
            </a:extLst>
          </p:cNvPr>
          <p:cNvSpPr/>
          <p:nvPr/>
        </p:nvSpPr>
        <p:spPr>
          <a:xfrm>
            <a:off x="381119" y="3810774"/>
            <a:ext cx="10209960" cy="4708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row Display Medium"/>
                <a:ea typeface="+mn-ea"/>
                <a:cs typeface="+mn-cs"/>
              </a:rPr>
              <a:t>PartNumber</a:t>
            </a:r>
            <a:endParaRPr kumimoji="0" lang="en-US" sz="3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0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6C5BA-BBC7-C04C-B195-1D29A4F47C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row Display Medium" panose="020B0504020209020203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row Display Medium" panose="020B0504020209020203" pitchFamily="34" charset="0"/>
              <a:ea typeface="+mn-e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C5F46F-2AA3-4E06-A7EC-E62977F1A9EA}"/>
              </a:ext>
            </a:extLst>
          </p:cNvPr>
          <p:cNvSpPr txBox="1">
            <a:spLocks/>
          </p:cNvSpPr>
          <p:nvPr/>
        </p:nvSpPr>
        <p:spPr>
          <a:xfrm>
            <a:off x="439833" y="542767"/>
            <a:ext cx="5656167" cy="2292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 Medium"/>
                <a:ea typeface="+mn-ea"/>
              </a:rPr>
              <a:t>OverviewText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143B3B-CE8C-4F51-8E1B-92AA0C8031FE}"/>
              </a:ext>
            </a:extLst>
          </p:cNvPr>
          <p:cNvSpPr txBox="1">
            <a:spLocks/>
          </p:cNvSpPr>
          <p:nvPr/>
        </p:nvSpPr>
        <p:spPr>
          <a:xfrm>
            <a:off x="6359437" y="3624361"/>
            <a:ext cx="4972392" cy="2196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Arrow Display"/>
                <a:ea typeface="+mn-ea"/>
              </a:rPr>
              <a:t>MainFuncText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9D0B5D6-1962-43DE-8198-62BB591BCDC2}"/>
              </a:ext>
            </a:extLst>
          </p:cNvPr>
          <p:cNvSpPr txBox="1">
            <a:spLocks/>
          </p:cNvSpPr>
          <p:nvPr/>
        </p:nvSpPr>
        <p:spPr>
          <a:xfrm>
            <a:off x="580293" y="3182950"/>
            <a:ext cx="4634499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ea typeface="+mj-ea"/>
                <a:cs typeface="Arrow Display" panose="020B0604020202020204" charset="0"/>
              </a:rPr>
              <a:t>FEATURES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 panose="020B0604020202020204" charset="0"/>
              <a:ea typeface="+mj-ea"/>
              <a:cs typeface="Arrow Display" panose="020B060402020202020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F47EBD-1FB9-438F-AAA8-D94F719ABF65}"/>
              </a:ext>
            </a:extLst>
          </p:cNvPr>
          <p:cNvSpPr txBox="1">
            <a:spLocks/>
          </p:cNvSpPr>
          <p:nvPr/>
        </p:nvSpPr>
        <p:spPr>
          <a:xfrm>
            <a:off x="6636200" y="3182949"/>
            <a:ext cx="1579121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ea typeface="+mj-ea"/>
                <a:cs typeface="Arrow Display" panose="020B0604020202020204" charset="0"/>
              </a:rPr>
              <a:t>BENEFITS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 panose="020B0604020202020204" charset="0"/>
              <a:ea typeface="+mj-ea"/>
              <a:cs typeface="Arrow Display" panose="020B060402020202020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4CA3-B3B9-4C21-B4E2-D9FCFF737C80}"/>
              </a:ext>
            </a:extLst>
          </p:cNvPr>
          <p:cNvSpPr txBox="1">
            <a:spLocks/>
          </p:cNvSpPr>
          <p:nvPr/>
        </p:nvSpPr>
        <p:spPr>
          <a:xfrm>
            <a:off x="580293" y="267555"/>
            <a:ext cx="4634499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ea typeface="+mj-ea"/>
                <a:cs typeface="Arrow Display" panose="020B0604020202020204" charset="0"/>
              </a:rPr>
              <a:t>OVERVIEW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 panose="020B0604020202020204" charset="0"/>
              <a:ea typeface="+mj-ea"/>
              <a:cs typeface="Arrow Display" panose="020B060402020202020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3F01A0D-67ED-4F17-8505-5517AB060BFC}"/>
              </a:ext>
            </a:extLst>
          </p:cNvPr>
          <p:cNvSpPr txBox="1">
            <a:spLocks/>
          </p:cNvSpPr>
          <p:nvPr/>
        </p:nvSpPr>
        <p:spPr>
          <a:xfrm>
            <a:off x="261793" y="3624361"/>
            <a:ext cx="4952998" cy="24878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 Medium"/>
                <a:ea typeface="+mn-ea"/>
              </a:rPr>
              <a:t>AdvantagesText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DD0EA-7FBD-B7F5-6DE4-3F5AA07C6678}"/>
              </a:ext>
            </a:extLst>
          </p:cNvPr>
          <p:cNvSpPr/>
          <p:nvPr/>
        </p:nvSpPr>
        <p:spPr>
          <a:xfrm>
            <a:off x="6552965" y="727752"/>
            <a:ext cx="20116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MainFigureImage-1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07340-8E42-F6F5-FFDB-6E7DEE062463}"/>
              </a:ext>
            </a:extLst>
          </p:cNvPr>
          <p:cNvSpPr/>
          <p:nvPr/>
        </p:nvSpPr>
        <p:spPr>
          <a:xfrm>
            <a:off x="9320149" y="727752"/>
            <a:ext cx="20116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SubFigure1Image-1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33FFB6-8A93-6127-D3CD-F5DC5FA87F48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LogoImage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07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6C5BA-BBC7-C04C-B195-1D29A4F47C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row Display Medium" panose="020B0504020209020203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row Display Medium" panose="020B0504020209020203" pitchFamily="34" charset="0"/>
              <a:ea typeface="+mn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F47EBD-1FB9-438F-AAA8-D94F719ABF65}"/>
              </a:ext>
            </a:extLst>
          </p:cNvPr>
          <p:cNvSpPr txBox="1">
            <a:spLocks/>
          </p:cNvSpPr>
          <p:nvPr/>
        </p:nvSpPr>
        <p:spPr>
          <a:xfrm>
            <a:off x="5986563" y="342001"/>
            <a:ext cx="531028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ea typeface="+mj-ea"/>
                <a:cs typeface="Arrow Display" panose="020B0604020202020204" charset="0"/>
              </a:rPr>
              <a:t>TARGET MARKETS &amp; APPLICATIONS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4CA3-B3B9-4C21-B4E2-D9FCFF737C80}"/>
              </a:ext>
            </a:extLst>
          </p:cNvPr>
          <p:cNvSpPr txBox="1">
            <a:spLocks/>
          </p:cNvSpPr>
          <p:nvPr/>
        </p:nvSpPr>
        <p:spPr>
          <a:xfrm>
            <a:off x="334069" y="342002"/>
            <a:ext cx="5177814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ea typeface="+mj-ea"/>
                <a:cs typeface="Arrow Display" panose="020B0604020202020204" charset="0"/>
              </a:rPr>
              <a:t>TECHNICAL SPECIFICATION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BCAA26F-3E97-4128-91E7-3B9B59B65F13}"/>
              </a:ext>
            </a:extLst>
          </p:cNvPr>
          <p:cNvSpPr txBox="1">
            <a:spLocks/>
          </p:cNvSpPr>
          <p:nvPr/>
        </p:nvSpPr>
        <p:spPr>
          <a:xfrm>
            <a:off x="6142782" y="840600"/>
            <a:ext cx="5464029" cy="2588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 Medium"/>
                <a:ea typeface="+mn-ea"/>
              </a:rPr>
              <a:t>ApplicationText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D3E1F-F69A-32F7-99DB-E78E632A95D3}"/>
              </a:ext>
            </a:extLst>
          </p:cNvPr>
          <p:cNvSpPr/>
          <p:nvPr/>
        </p:nvSpPr>
        <p:spPr>
          <a:xfrm>
            <a:off x="606375" y="840600"/>
            <a:ext cx="4905507" cy="531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SubFigure2Image-1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DF2BC-6056-56D0-DE8A-DEF5513B1361}"/>
              </a:ext>
            </a:extLst>
          </p:cNvPr>
          <p:cNvSpPr/>
          <p:nvPr/>
        </p:nvSpPr>
        <p:spPr>
          <a:xfrm>
            <a:off x="9475829" y="4544138"/>
            <a:ext cx="60350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AppImage3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3C53C-A2C9-A117-2976-9227BF93A18B}"/>
              </a:ext>
            </a:extLst>
          </p:cNvPr>
          <p:cNvSpPr/>
          <p:nvPr/>
        </p:nvSpPr>
        <p:spPr>
          <a:xfrm>
            <a:off x="7834901" y="4544138"/>
            <a:ext cx="60350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AppImage2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2CE868-9814-6932-B7F0-1CC9FAE1B8AB}"/>
              </a:ext>
            </a:extLst>
          </p:cNvPr>
          <p:cNvSpPr/>
          <p:nvPr/>
        </p:nvSpPr>
        <p:spPr>
          <a:xfrm>
            <a:off x="6317690" y="4544138"/>
            <a:ext cx="60350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AppImage1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0BAC7-7CF9-C964-506F-C09D56FB0163}"/>
              </a:ext>
            </a:extLst>
          </p:cNvPr>
          <p:cNvSpPr/>
          <p:nvPr/>
        </p:nvSpPr>
        <p:spPr>
          <a:xfrm>
            <a:off x="10972258" y="4533845"/>
            <a:ext cx="60350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AppImage4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row Display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193A1-E6F7-45AD-ABE9-1858BBEC87BA}"/>
              </a:ext>
            </a:extLst>
          </p:cNvPr>
          <p:cNvSpPr/>
          <p:nvPr/>
        </p:nvSpPr>
        <p:spPr>
          <a:xfrm>
            <a:off x="6096000" y="5278582"/>
            <a:ext cx="5718628" cy="100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OPNTable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row Display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E4F011-0837-7CE5-894F-E79CD50129D0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/>
                <a:ea typeface="+mn-ea"/>
                <a:cs typeface="+mn-cs"/>
              </a:rPr>
              <a:t>LogoImage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086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 logo">
  <a:themeElements>
    <a:clrScheme name="Custom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Test">
      <a:majorFont>
        <a:latin typeface="Arrow Display Medium"/>
        <a:ea typeface=""/>
        <a:cs typeface=""/>
      </a:majorFont>
      <a:minorFont>
        <a:latin typeface="Arro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 anchor="t" anchorCtr="0">
        <a:spAutoFit/>
      </a:bodyPr>
      <a:lstStyle>
        <a:defPPr algn="l">
          <a:defRPr sz="2800" b="0" i="0" dirty="0">
            <a:latin typeface="Arrow Display" panose="020B0504020209020203" pitchFamily="34" charset="0"/>
            <a:cs typeface="Arrow Display" panose="020B0504020209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row-Core Deck_102920" id="{546487CD-E14B-0B4A-B058-7DB5E7B2ACD7}" vid="{833CF066-3F5D-0C48-887B-835BF8175C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Arrow Display</vt:lpstr>
      <vt:lpstr>Arrow Display Medium</vt:lpstr>
      <vt:lpstr>Calibri</vt:lpstr>
      <vt:lpstr>Calibri Light</vt:lpstr>
      <vt:lpstr>Times New Roman</vt:lpstr>
      <vt:lpstr>Tema de Office</vt:lpstr>
      <vt:lpstr>Black logo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Hernandez</dc:creator>
  <cp:lastModifiedBy>Tristan Hernandez</cp:lastModifiedBy>
  <cp:revision>1</cp:revision>
  <dcterms:created xsi:type="dcterms:W3CDTF">2022-07-06T16:16:29Z</dcterms:created>
  <dcterms:modified xsi:type="dcterms:W3CDTF">2022-07-06T19:12:57Z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2022-07-06T16:24:29Z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805cea41-ebb1-4ce7-926a-8ccc3334805e</vt:lpwstr>
  </property>
  <property fmtid="{D5CDD505-2E9C-101B-9397-08002B2CF9AE}" pid="8" name="MSIP_Label_879e395e-e3b5-421f-8616-70a10f9451af_ContentBits">
    <vt:lpwstr>0</vt:lpwstr>
  </property>
</Properties>
</file>