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728" r:id="rId5"/>
  </p:sldMasterIdLst>
  <p:notesMasterIdLst>
    <p:notesMasterId r:id="rId9"/>
  </p:notesMasterIdLst>
  <p:handoutMasterIdLst>
    <p:handoutMasterId r:id="rId10"/>
  </p:handoutMasterIdLst>
  <p:sldIdLst>
    <p:sldId id="1156" r:id="rId6"/>
    <p:sldId id="1057" r:id="rId7"/>
    <p:sldId id="5068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35955EF-F788-F54C-9734-95866460AE53}">
          <p14:sldIdLst>
            <p14:sldId id="1156"/>
            <p14:sldId id="1057"/>
            <p14:sldId id="5068"/>
          </p14:sldIdLst>
        </p14:section>
      </p14:sectionLst>
    </p:ext>
    <p:ext uri="{EFAFB233-063F-42B5-8137-9DF3F51BA10A}">
      <p15:sldGuideLst xmlns:p15="http://schemas.microsoft.com/office/powerpoint/2012/main">
        <p15:guide id="8" pos="7536" userDrawn="1">
          <p15:clr>
            <a:srgbClr val="A4A3A4"/>
          </p15:clr>
        </p15:guide>
        <p15:guide id="9" orient="horz" pos="144" userDrawn="1">
          <p15:clr>
            <a:srgbClr val="A4A3A4"/>
          </p15:clr>
        </p15:guide>
        <p15:guide id="10" orient="horz" pos="417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o Meyer" initials="HM" lastIdx="2" clrIdx="0">
    <p:extLst>
      <p:ext uri="{19B8F6BF-5375-455C-9EA6-DF929625EA0E}">
        <p15:presenceInfo xmlns:p15="http://schemas.microsoft.com/office/powerpoint/2012/main" userId="S::hmeyer@arrow.com::10fdb9f4-7524-4d04-8040-9b868c278772" providerId="AD"/>
      </p:ext>
    </p:extLst>
  </p:cmAuthor>
  <p:cmAuthor id="2" name="Rodrigo Sansores" initials="RS" lastIdx="2" clrIdx="1">
    <p:extLst>
      <p:ext uri="{19B8F6BF-5375-455C-9EA6-DF929625EA0E}">
        <p15:presenceInfo xmlns:p15="http://schemas.microsoft.com/office/powerpoint/2012/main" userId="S::rodrigo.sansores@arrow.com::e4dc9a73-5c03-48e4-88ef-5a49db7aa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A0D5"/>
    <a:srgbClr val="005199"/>
    <a:srgbClr val="013CA4"/>
    <a:srgbClr val="01519A"/>
    <a:srgbClr val="F45F00"/>
    <a:srgbClr val="71CEF4"/>
    <a:srgbClr val="49A0DD"/>
    <a:srgbClr val="767071"/>
    <a:srgbClr val="4B9FDD"/>
    <a:srgbClr val="70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913A3-9885-42C4-9130-08F8F7812543}" v="24" dt="2022-04-22T15:49:34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pos="7536"/>
        <p:guide orient="horz" pos="144"/>
        <p:guide orient="horz" pos="4176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Romero" userId="3363e085-4804-4dc8-a88d-917946902c93" providerId="ADAL" clId="{FD4AFD86-C34F-4335-B76C-723D628BDB55}"/>
    <pc:docChg chg="undo redo custSel modSld">
      <pc:chgData name="Isaac Romero" userId="3363e085-4804-4dc8-a88d-917946902c93" providerId="ADAL" clId="{FD4AFD86-C34F-4335-B76C-723D628BDB55}" dt="2022-01-26T21:22:54.043" v="1594" actId="20577"/>
      <pc:docMkLst>
        <pc:docMk/>
      </pc:docMkLst>
      <pc:sldChg chg="addSp delSp modSp mod">
        <pc:chgData name="Isaac Romero" userId="3363e085-4804-4dc8-a88d-917946902c93" providerId="ADAL" clId="{FD4AFD86-C34F-4335-B76C-723D628BDB55}" dt="2022-01-26T21:22:54.043" v="1594" actId="20577"/>
        <pc:sldMkLst>
          <pc:docMk/>
          <pc:sldMk cId="4118042391" sldId="461"/>
        </pc:sldMkLst>
        <pc:spChg chg="mod">
          <ac:chgData name="Isaac Romero" userId="3363e085-4804-4dc8-a88d-917946902c93" providerId="ADAL" clId="{FD4AFD86-C34F-4335-B76C-723D628BDB55}" dt="2022-01-26T16:58:46.502" v="1436" actId="1038"/>
          <ac:spMkLst>
            <pc:docMk/>
            <pc:sldMk cId="4118042391" sldId="461"/>
            <ac:spMk id="16" creationId="{57A764CB-0C1A-5646-AD05-35010EFDB6B6}"/>
          </ac:spMkLst>
        </pc:spChg>
        <pc:spChg chg="mod">
          <ac:chgData name="Isaac Romero" userId="3363e085-4804-4dc8-a88d-917946902c93" providerId="ADAL" clId="{FD4AFD86-C34F-4335-B76C-723D628BDB55}" dt="2022-01-26T14:27:45.957" v="1322" actId="208"/>
          <ac:spMkLst>
            <pc:docMk/>
            <pc:sldMk cId="4118042391" sldId="461"/>
            <ac:spMk id="17" creationId="{33A88045-8E5D-4DC9-8FD4-232A1236BCF4}"/>
          </ac:spMkLst>
        </pc:spChg>
        <pc:spChg chg="del">
          <ac:chgData name="Isaac Romero" userId="3363e085-4804-4dc8-a88d-917946902c93" providerId="ADAL" clId="{FD4AFD86-C34F-4335-B76C-723D628BDB55}" dt="2022-01-26T14:19:02.842" v="1292" actId="478"/>
          <ac:spMkLst>
            <pc:docMk/>
            <pc:sldMk cId="4118042391" sldId="461"/>
            <ac:spMk id="18" creationId="{B740BAA8-24D6-4D8C-8156-505A5E620F5D}"/>
          </ac:spMkLst>
        </pc:spChg>
        <pc:spChg chg="add del mod">
          <ac:chgData name="Isaac Romero" userId="3363e085-4804-4dc8-a88d-917946902c93" providerId="ADAL" clId="{FD4AFD86-C34F-4335-B76C-723D628BDB55}" dt="2022-01-26T21:22:30.911" v="1565"/>
          <ac:spMkLst>
            <pc:docMk/>
            <pc:sldMk cId="4118042391" sldId="461"/>
            <ac:spMk id="18" creationId="{FE767CC1-2ABF-48B5-BB2D-3AC6873EE371}"/>
          </ac:spMkLst>
        </pc:spChg>
        <pc:spChg chg="mod">
          <ac:chgData name="Isaac Romero" userId="3363e085-4804-4dc8-a88d-917946902c93" providerId="ADAL" clId="{FD4AFD86-C34F-4335-B76C-723D628BDB55}" dt="2022-01-25T23:00:30.882" v="1289" actId="207"/>
          <ac:spMkLst>
            <pc:docMk/>
            <pc:sldMk cId="4118042391" sldId="461"/>
            <ac:spMk id="19" creationId="{8E30524F-0978-406E-89CD-A21CFC49792A}"/>
          </ac:spMkLst>
        </pc:spChg>
        <pc:spChg chg="add mod">
          <ac:chgData name="Isaac Romero" userId="3363e085-4804-4dc8-a88d-917946902c93" providerId="ADAL" clId="{FD4AFD86-C34F-4335-B76C-723D628BDB55}" dt="2022-01-26T21:22:54.043" v="1594" actId="20577"/>
          <ac:spMkLst>
            <pc:docMk/>
            <pc:sldMk cId="4118042391" sldId="461"/>
            <ac:spMk id="20" creationId="{617EA85C-ED4E-4C80-B80E-B0680DD1ED8D}"/>
          </ac:spMkLst>
        </pc:spChg>
        <pc:spChg chg="del">
          <ac:chgData name="Isaac Romero" userId="3363e085-4804-4dc8-a88d-917946902c93" providerId="ADAL" clId="{FD4AFD86-C34F-4335-B76C-723D628BDB55}" dt="2022-01-26T14:18:59.800" v="1291" actId="478"/>
          <ac:spMkLst>
            <pc:docMk/>
            <pc:sldMk cId="4118042391" sldId="461"/>
            <ac:spMk id="20" creationId="{FB452DE1-7462-43DB-9E13-F8AE97DAF4C5}"/>
          </ac:spMkLst>
        </pc:spChg>
        <pc:spChg chg="add del mod">
          <ac:chgData name="Isaac Romero" userId="3363e085-4804-4dc8-a88d-917946902c93" providerId="ADAL" clId="{FD4AFD86-C34F-4335-B76C-723D628BDB55}" dt="2022-01-26T17:00:08.428" v="1502"/>
          <ac:spMkLst>
            <pc:docMk/>
            <pc:sldMk cId="4118042391" sldId="461"/>
            <ac:spMk id="21" creationId="{6ADFDA99-BDDA-47BB-A7AA-65ABF213DBD6}"/>
          </ac:spMkLst>
        </pc:spChg>
        <pc:spChg chg="del">
          <ac:chgData name="Isaac Romero" userId="3363e085-4804-4dc8-a88d-917946902c93" providerId="ADAL" clId="{FD4AFD86-C34F-4335-B76C-723D628BDB55}" dt="2022-01-26T14:18:54.292" v="1290" actId="478"/>
          <ac:spMkLst>
            <pc:docMk/>
            <pc:sldMk cId="4118042391" sldId="461"/>
            <ac:spMk id="21" creationId="{A6D0E30A-FFA8-45E4-AEDD-7CC947F692C9}"/>
          </ac:spMkLst>
        </pc:spChg>
        <pc:spChg chg="mod">
          <ac:chgData name="Isaac Romero" userId="3363e085-4804-4dc8-a88d-917946902c93" providerId="ADAL" clId="{FD4AFD86-C34F-4335-B76C-723D628BDB55}" dt="2022-01-26T16:46:33.885" v="1400" actId="14100"/>
          <ac:spMkLst>
            <pc:docMk/>
            <pc:sldMk cId="4118042391" sldId="461"/>
            <ac:spMk id="22" creationId="{5D6909EA-6684-4A02-9D9D-D8F2FEB83528}"/>
          </ac:spMkLst>
        </pc:spChg>
        <pc:spChg chg="mod">
          <ac:chgData name="Isaac Romero" userId="3363e085-4804-4dc8-a88d-917946902c93" providerId="ADAL" clId="{FD4AFD86-C34F-4335-B76C-723D628BDB55}" dt="2022-01-26T16:55:04.032" v="1403" actId="6549"/>
          <ac:spMkLst>
            <pc:docMk/>
            <pc:sldMk cId="4118042391" sldId="461"/>
            <ac:spMk id="24" creationId="{51A1C62A-56D1-4548-BED0-6E7DD4049293}"/>
          </ac:spMkLst>
        </pc:spChg>
        <pc:spChg chg="mod">
          <ac:chgData name="Isaac Romero" userId="3363e085-4804-4dc8-a88d-917946902c93" providerId="ADAL" clId="{FD4AFD86-C34F-4335-B76C-723D628BDB55}" dt="2022-01-26T14:27:30.814" v="1318" actId="208"/>
          <ac:spMkLst>
            <pc:docMk/>
            <pc:sldMk cId="4118042391" sldId="461"/>
            <ac:spMk id="25" creationId="{EB6D350F-29BD-4BBD-A9AF-663C1160643A}"/>
          </ac:spMkLst>
        </pc:spChg>
        <pc:spChg chg="del">
          <ac:chgData name="Isaac Romero" userId="3363e085-4804-4dc8-a88d-917946902c93" providerId="ADAL" clId="{FD4AFD86-C34F-4335-B76C-723D628BDB55}" dt="2022-01-26T14:20:38.124" v="1303" actId="478"/>
          <ac:spMkLst>
            <pc:docMk/>
            <pc:sldMk cId="4118042391" sldId="461"/>
            <ac:spMk id="26" creationId="{682ACA56-9274-4D21-AF27-B83C3D5BACF7}"/>
          </ac:spMkLst>
        </pc:spChg>
        <pc:spChg chg="mod">
          <ac:chgData name="Isaac Romero" userId="3363e085-4804-4dc8-a88d-917946902c93" providerId="ADAL" clId="{FD4AFD86-C34F-4335-B76C-723D628BDB55}" dt="2022-01-26T14:27:39.193" v="1320" actId="208"/>
          <ac:spMkLst>
            <pc:docMk/>
            <pc:sldMk cId="4118042391" sldId="461"/>
            <ac:spMk id="27" creationId="{1FA68111-017F-49D1-970B-19C2A48F69ED}"/>
          </ac:spMkLst>
        </pc:spChg>
        <pc:spChg chg="del">
          <ac:chgData name="Isaac Romero" userId="3363e085-4804-4dc8-a88d-917946902c93" providerId="ADAL" clId="{FD4AFD86-C34F-4335-B76C-723D628BDB55}" dt="2022-01-26T14:20:41.368" v="1304" actId="478"/>
          <ac:spMkLst>
            <pc:docMk/>
            <pc:sldMk cId="4118042391" sldId="461"/>
            <ac:spMk id="28" creationId="{61CC94FE-F803-4361-B7F0-94F95FCC30BD}"/>
          </ac:spMkLst>
        </pc:spChg>
        <pc:picChg chg="del mod">
          <ac:chgData name="Isaac Romero" userId="3363e085-4804-4dc8-a88d-917946902c93" providerId="ADAL" clId="{FD4AFD86-C34F-4335-B76C-723D628BDB55}" dt="2022-01-26T16:55:27.734" v="1405" actId="478"/>
          <ac:picMkLst>
            <pc:docMk/>
            <pc:sldMk cId="4118042391" sldId="461"/>
            <ac:picMk id="4" creationId="{0041094C-593C-4578-B7AF-0D8BEC1D41F2}"/>
          </ac:picMkLst>
        </pc:picChg>
        <pc:picChg chg="add mod">
          <ac:chgData name="Isaac Romero" userId="3363e085-4804-4dc8-a88d-917946902c93" providerId="ADAL" clId="{FD4AFD86-C34F-4335-B76C-723D628BDB55}" dt="2022-01-25T23:00:13.943" v="1286"/>
          <ac:picMkLst>
            <pc:docMk/>
            <pc:sldMk cId="4118042391" sldId="461"/>
            <ac:picMk id="29" creationId="{6CCBD105-F30F-4FDA-8CF5-117677FEA5F3}"/>
          </ac:picMkLst>
        </pc:picChg>
        <pc:cxnChg chg="mod">
          <ac:chgData name="Isaac Romero" userId="3363e085-4804-4dc8-a88d-917946902c93" providerId="ADAL" clId="{FD4AFD86-C34F-4335-B76C-723D628BDB55}" dt="2022-01-26T14:19:18.190" v="1294" actId="14100"/>
          <ac:cxnSpMkLst>
            <pc:docMk/>
            <pc:sldMk cId="4118042391" sldId="461"/>
            <ac:cxnSpMk id="15" creationId="{480FF31F-F4FF-4648-9579-FE4FAF9B2FEA}"/>
          </ac:cxnSpMkLst>
        </pc:cxnChg>
        <pc:cxnChg chg="mod">
          <ac:chgData name="Isaac Romero" userId="3363e085-4804-4dc8-a88d-917946902c93" providerId="ADAL" clId="{FD4AFD86-C34F-4335-B76C-723D628BDB55}" dt="2022-01-26T14:20:18.489" v="1301" actId="14100"/>
          <ac:cxnSpMkLst>
            <pc:docMk/>
            <pc:sldMk cId="4118042391" sldId="461"/>
            <ac:cxnSpMk id="23" creationId="{46AE302D-0BF9-42A3-86F4-D96AEF096E63}"/>
          </ac:cxnSpMkLst>
        </pc:cxnChg>
      </pc:sldChg>
      <pc:sldChg chg="addSp delSp modSp mod">
        <pc:chgData name="Isaac Romero" userId="3363e085-4804-4dc8-a88d-917946902c93" providerId="ADAL" clId="{FD4AFD86-C34F-4335-B76C-723D628BDB55}" dt="2022-01-25T22:16:39.136" v="116" actId="403"/>
        <pc:sldMkLst>
          <pc:docMk/>
          <pc:sldMk cId="4284074776" sldId="5037"/>
        </pc:sldMkLst>
        <pc:spChg chg="mod">
          <ac:chgData name="Isaac Romero" userId="3363e085-4804-4dc8-a88d-917946902c93" providerId="ADAL" clId="{FD4AFD86-C34F-4335-B76C-723D628BDB55}" dt="2022-01-25T22:16:39.136" v="116" actId="403"/>
          <ac:spMkLst>
            <pc:docMk/>
            <pc:sldMk cId="4284074776" sldId="5037"/>
            <ac:spMk id="18" creationId="{56DBA6AC-69DB-C742-8BEA-0282109A399F}"/>
          </ac:spMkLst>
        </pc:spChg>
        <pc:picChg chg="add del mod">
          <ac:chgData name="Isaac Romero" userId="3363e085-4804-4dc8-a88d-917946902c93" providerId="ADAL" clId="{FD4AFD86-C34F-4335-B76C-723D628BDB55}" dt="2022-01-25T22:11:35.267" v="79" actId="478"/>
          <ac:picMkLst>
            <pc:docMk/>
            <pc:sldMk cId="4284074776" sldId="5037"/>
            <ac:picMk id="4" creationId="{2B13282F-4D74-46ED-AC3C-819882245EA5}"/>
          </ac:picMkLst>
        </pc:picChg>
      </pc:sldChg>
      <pc:sldChg chg="addSp delSp modSp mod">
        <pc:chgData name="Isaac Romero" userId="3363e085-4804-4dc8-a88d-917946902c93" providerId="ADAL" clId="{FD4AFD86-C34F-4335-B76C-723D628BDB55}" dt="2022-01-26T16:47:49.855" v="1402" actId="113"/>
        <pc:sldMkLst>
          <pc:docMk/>
          <pc:sldMk cId="1811860221" sldId="5067"/>
        </pc:sldMkLst>
        <pc:spChg chg="mod">
          <ac:chgData name="Isaac Romero" userId="3363e085-4804-4dc8-a88d-917946902c93" providerId="ADAL" clId="{FD4AFD86-C34F-4335-B76C-723D628BDB55}" dt="2022-01-25T22:37:41.552" v="891" actId="207"/>
          <ac:spMkLst>
            <pc:docMk/>
            <pc:sldMk cId="1811860221" sldId="5067"/>
            <ac:spMk id="9" creationId="{04AFCC56-589B-4061-BB6C-CC488A42B602}"/>
          </ac:spMkLst>
        </pc:spChg>
        <pc:spChg chg="mod">
          <ac:chgData name="Isaac Romero" userId="3363e085-4804-4dc8-a88d-917946902c93" providerId="ADAL" clId="{FD4AFD86-C34F-4335-B76C-723D628BDB55}" dt="2022-01-25T22:47:35.939" v="1126" actId="1076"/>
          <ac:spMkLst>
            <pc:docMk/>
            <pc:sldMk cId="1811860221" sldId="5067"/>
            <ac:spMk id="12" creationId="{7A3F2965-54E2-438B-A273-469F65C722B2}"/>
          </ac:spMkLst>
        </pc:spChg>
        <pc:spChg chg="mod">
          <ac:chgData name="Isaac Romero" userId="3363e085-4804-4dc8-a88d-917946902c93" providerId="ADAL" clId="{FD4AFD86-C34F-4335-B76C-723D628BDB55}" dt="2022-01-25T22:45:48.520" v="1111" actId="14100"/>
          <ac:spMkLst>
            <pc:docMk/>
            <pc:sldMk cId="1811860221" sldId="5067"/>
            <ac:spMk id="14" creationId="{E7D34968-F7BF-4D38-92C2-30A18AED4787}"/>
          </ac:spMkLst>
        </pc:spChg>
        <pc:spChg chg="mod">
          <ac:chgData name="Isaac Romero" userId="3363e085-4804-4dc8-a88d-917946902c93" providerId="ADAL" clId="{FD4AFD86-C34F-4335-B76C-723D628BDB55}" dt="2022-01-26T16:43:24.028" v="1356" actId="113"/>
          <ac:spMkLst>
            <pc:docMk/>
            <pc:sldMk cId="1811860221" sldId="5067"/>
            <ac:spMk id="18" creationId="{EED61E34-298D-4F08-BC6A-09C2EBCA74EC}"/>
          </ac:spMkLst>
        </pc:spChg>
        <pc:spChg chg="mod">
          <ac:chgData name="Isaac Romero" userId="3363e085-4804-4dc8-a88d-917946902c93" providerId="ADAL" clId="{FD4AFD86-C34F-4335-B76C-723D628BDB55}" dt="2022-01-25T22:47:41.649" v="1127" actId="1076"/>
          <ac:spMkLst>
            <pc:docMk/>
            <pc:sldMk cId="1811860221" sldId="5067"/>
            <ac:spMk id="30" creationId="{6F0093C8-5ECA-4612-9274-9BADE546A248}"/>
          </ac:spMkLst>
        </pc:spChg>
        <pc:spChg chg="mod">
          <ac:chgData name="Isaac Romero" userId="3363e085-4804-4dc8-a88d-917946902c93" providerId="ADAL" clId="{FD4AFD86-C34F-4335-B76C-723D628BDB55}" dt="2022-01-26T16:47:49.855" v="1402" actId="113"/>
          <ac:spMkLst>
            <pc:docMk/>
            <pc:sldMk cId="1811860221" sldId="5067"/>
            <ac:spMk id="31" creationId="{96E83306-2DA2-4B21-83A3-30DBB489AD06}"/>
          </ac:spMkLst>
        </pc:spChg>
        <pc:picChg chg="add del mod">
          <ac:chgData name="Isaac Romero" userId="3363e085-4804-4dc8-a88d-917946902c93" providerId="ADAL" clId="{FD4AFD86-C34F-4335-B76C-723D628BDB55}" dt="2022-01-25T22:18:05.063" v="124" actId="478"/>
          <ac:picMkLst>
            <pc:docMk/>
            <pc:sldMk cId="1811860221" sldId="5067"/>
            <ac:picMk id="3" creationId="{C1F61719-3C55-4D15-957A-0C4E020F7FAE}"/>
          </ac:picMkLst>
        </pc:picChg>
        <pc:picChg chg="add mod modCrop">
          <ac:chgData name="Isaac Romero" userId="3363e085-4804-4dc8-a88d-917946902c93" providerId="ADAL" clId="{FD4AFD86-C34F-4335-B76C-723D628BDB55}" dt="2022-01-25T22:37:19.195" v="890" actId="1037"/>
          <ac:picMkLst>
            <pc:docMk/>
            <pc:sldMk cId="1811860221" sldId="5067"/>
            <ac:picMk id="4" creationId="{3449F4F1-A528-4008-8599-BFB04214DAD3}"/>
          </ac:picMkLst>
        </pc:picChg>
        <pc:picChg chg="add mod">
          <ac:chgData name="Isaac Romero" userId="3363e085-4804-4dc8-a88d-917946902c93" providerId="ADAL" clId="{FD4AFD86-C34F-4335-B76C-723D628BDB55}" dt="2022-01-25T22:17:59.259" v="122" actId="14100"/>
          <ac:picMkLst>
            <pc:docMk/>
            <pc:sldMk cId="1811860221" sldId="5067"/>
            <ac:picMk id="6" creationId="{D0947590-F997-46DA-B52C-ABB3E3575118}"/>
          </ac:picMkLst>
        </pc:picChg>
      </pc:sldChg>
    </pc:docChg>
  </pc:docChgLst>
  <pc:docChgLst>
    <pc:chgData name="Isaac Romero" userId="3363e085-4804-4dc8-a88d-917946902c93" providerId="ADAL" clId="{7A966223-0D66-4FCD-9E9E-14CCAD9D9C7E}"/>
    <pc:docChg chg="modSld">
      <pc:chgData name="Isaac Romero" userId="3363e085-4804-4dc8-a88d-917946902c93" providerId="ADAL" clId="{7A966223-0D66-4FCD-9E9E-14CCAD9D9C7E}" dt="2022-03-17T21:05:24.329" v="5" actId="20577"/>
      <pc:docMkLst>
        <pc:docMk/>
      </pc:docMkLst>
      <pc:sldChg chg="modSp mod">
        <pc:chgData name="Isaac Romero" userId="3363e085-4804-4dc8-a88d-917946902c93" providerId="ADAL" clId="{7A966223-0D66-4FCD-9E9E-14CCAD9D9C7E}" dt="2022-03-17T21:05:24.329" v="5" actId="20577"/>
        <pc:sldMkLst>
          <pc:docMk/>
          <pc:sldMk cId="4284074776" sldId="5037"/>
        </pc:sldMkLst>
        <pc:spChg chg="mod">
          <ac:chgData name="Isaac Romero" userId="3363e085-4804-4dc8-a88d-917946902c93" providerId="ADAL" clId="{7A966223-0D66-4FCD-9E9E-14CCAD9D9C7E}" dt="2022-03-17T21:05:24.329" v="5" actId="20577"/>
          <ac:spMkLst>
            <pc:docMk/>
            <pc:sldMk cId="4284074776" sldId="5037"/>
            <ac:spMk id="18" creationId="{56DBA6AC-69DB-C742-8BEA-0282109A399F}"/>
          </ac:spMkLst>
        </pc:spChg>
      </pc:sldChg>
    </pc:docChg>
  </pc:docChgLst>
  <pc:docChgLst>
    <pc:chgData name="Isaac Romero" userId="3363e085-4804-4dc8-a88d-917946902c93" providerId="ADAL" clId="{450913A3-9885-42C4-9130-08F8F7812543}"/>
    <pc:docChg chg="undo redo custSel modSld">
      <pc:chgData name="Isaac Romero" userId="3363e085-4804-4dc8-a88d-917946902c93" providerId="ADAL" clId="{450913A3-9885-42C4-9130-08F8F7812543}" dt="2022-04-27T22:18:59.852" v="627" actId="790"/>
      <pc:docMkLst>
        <pc:docMk/>
      </pc:docMkLst>
      <pc:sldChg chg="addSp delSp modSp mod">
        <pc:chgData name="Isaac Romero" userId="3363e085-4804-4dc8-a88d-917946902c93" providerId="ADAL" clId="{450913A3-9885-42C4-9130-08F8F7812543}" dt="2022-04-22T15:45:14.645" v="622" actId="20577"/>
        <pc:sldMkLst>
          <pc:docMk/>
          <pc:sldMk cId="4027073843" sldId="1057"/>
        </pc:sldMkLst>
        <pc:spChg chg="mod">
          <ac:chgData name="Isaac Romero" userId="3363e085-4804-4dc8-a88d-917946902c93" providerId="ADAL" clId="{450913A3-9885-42C4-9130-08F8F7812543}" dt="2022-04-22T14:15:41.603" v="107" actId="113"/>
          <ac:spMkLst>
            <pc:docMk/>
            <pc:sldMk cId="4027073843" sldId="1057"/>
            <ac:spMk id="5" creationId="{ECC5F46F-2AA3-4E06-A7EC-E62977F1A9EA}"/>
          </ac:spMkLst>
        </pc:spChg>
        <pc:spChg chg="mod">
          <ac:chgData name="Isaac Romero" userId="3363e085-4804-4dc8-a88d-917946902c93" providerId="ADAL" clId="{450913A3-9885-42C4-9130-08F8F7812543}" dt="2022-04-22T14:24:31.926" v="112" actId="113"/>
          <ac:spMkLst>
            <pc:docMk/>
            <pc:sldMk cId="4027073843" sldId="1057"/>
            <ac:spMk id="6" creationId="{53143B3B-CE8C-4F51-8E1B-92AA0C8031FE}"/>
          </ac:spMkLst>
        </pc:spChg>
        <pc:spChg chg="mod">
          <ac:chgData name="Isaac Romero" userId="3363e085-4804-4dc8-a88d-917946902c93" providerId="ADAL" clId="{450913A3-9885-42C4-9130-08F8F7812543}" dt="2022-04-22T15:45:14.645" v="622" actId="20577"/>
          <ac:spMkLst>
            <pc:docMk/>
            <pc:sldMk cId="4027073843" sldId="1057"/>
            <ac:spMk id="14" creationId="{A3F01A0D-67ED-4F17-8505-5517AB060BFC}"/>
          </ac:spMkLst>
        </pc:spChg>
        <pc:picChg chg="del">
          <ac:chgData name="Isaac Romero" userId="3363e085-4804-4dc8-a88d-917946902c93" providerId="ADAL" clId="{450913A3-9885-42C4-9130-08F8F7812543}" dt="2022-04-22T13:26:41.735" v="14" actId="478"/>
          <ac:picMkLst>
            <pc:docMk/>
            <pc:sldMk cId="4027073843" sldId="1057"/>
            <ac:picMk id="3" creationId="{0F686ED7-6B96-48EE-97BE-E7CE075E4A91}"/>
          </ac:picMkLst>
        </pc:picChg>
        <pc:picChg chg="add mod">
          <ac:chgData name="Isaac Romero" userId="3363e085-4804-4dc8-a88d-917946902c93" providerId="ADAL" clId="{450913A3-9885-42C4-9130-08F8F7812543}" dt="2022-04-22T14:10:25.057" v="77" actId="1076"/>
          <ac:picMkLst>
            <pc:docMk/>
            <pc:sldMk cId="4027073843" sldId="1057"/>
            <ac:picMk id="7" creationId="{B4263590-2D87-4CAE-9FA5-3FBB29CCF34C}"/>
          </ac:picMkLst>
        </pc:picChg>
        <pc:picChg chg="add mod">
          <ac:chgData name="Isaac Romero" userId="3363e085-4804-4dc8-a88d-917946902c93" providerId="ADAL" clId="{450913A3-9885-42C4-9130-08F8F7812543}" dt="2022-04-22T14:12:43.598" v="93" actId="1076"/>
          <ac:picMkLst>
            <pc:docMk/>
            <pc:sldMk cId="4027073843" sldId="1057"/>
            <ac:picMk id="9" creationId="{A671A7FE-D273-4556-9304-C2B47099F6DF}"/>
          </ac:picMkLst>
        </pc:picChg>
        <pc:picChg chg="del">
          <ac:chgData name="Isaac Romero" userId="3363e085-4804-4dc8-a88d-917946902c93" providerId="ADAL" clId="{450913A3-9885-42C4-9130-08F8F7812543}" dt="2022-04-22T13:26:44.312" v="15" actId="478"/>
          <ac:picMkLst>
            <pc:docMk/>
            <pc:sldMk cId="4027073843" sldId="1057"/>
            <ac:picMk id="15" creationId="{FF49C7A2-C981-4AEF-A9E7-6126D442935E}"/>
          </ac:picMkLst>
        </pc:picChg>
        <pc:picChg chg="add del mod">
          <ac:chgData name="Isaac Romero" userId="3363e085-4804-4dc8-a88d-917946902c93" providerId="ADAL" clId="{450913A3-9885-42C4-9130-08F8F7812543}" dt="2022-04-22T13:27:50.458" v="19" actId="478"/>
          <ac:picMkLst>
            <pc:docMk/>
            <pc:sldMk cId="4027073843" sldId="1057"/>
            <ac:picMk id="16" creationId="{3ED1B410-CC3B-4CFA-9C30-065877DEDE39}"/>
          </ac:picMkLst>
        </pc:picChg>
        <pc:picChg chg="del">
          <ac:chgData name="Isaac Romero" userId="3363e085-4804-4dc8-a88d-917946902c93" providerId="ADAL" clId="{450913A3-9885-42C4-9130-08F8F7812543}" dt="2022-04-22T13:26:39.406" v="13" actId="478"/>
          <ac:picMkLst>
            <pc:docMk/>
            <pc:sldMk cId="4027073843" sldId="1057"/>
            <ac:picMk id="17" creationId="{D5273161-8F38-4A56-9013-C63DD5AC049F}"/>
          </ac:picMkLst>
        </pc:picChg>
        <pc:picChg chg="add mod">
          <ac:chgData name="Isaac Romero" userId="3363e085-4804-4dc8-a88d-917946902c93" providerId="ADAL" clId="{450913A3-9885-42C4-9130-08F8F7812543}" dt="2022-04-22T13:28:23.858" v="23" actId="1076"/>
          <ac:picMkLst>
            <pc:docMk/>
            <pc:sldMk cId="4027073843" sldId="1057"/>
            <ac:picMk id="18" creationId="{3FFED5F9-E23B-4F0A-AAE4-FCD1C4612FC5}"/>
          </ac:picMkLst>
        </pc:picChg>
      </pc:sldChg>
      <pc:sldChg chg="addSp delSp modSp mod">
        <pc:chgData name="Isaac Romero" userId="3363e085-4804-4dc8-a88d-917946902c93" providerId="ADAL" clId="{450913A3-9885-42C4-9130-08F8F7812543}" dt="2022-04-27T22:17:58.840" v="624" actId="790"/>
        <pc:sldMkLst>
          <pc:docMk/>
          <pc:sldMk cId="1811563109" sldId="1156"/>
        </pc:sldMkLst>
        <pc:spChg chg="mod">
          <ac:chgData name="Isaac Romero" userId="3363e085-4804-4dc8-a88d-917946902c93" providerId="ADAL" clId="{450913A3-9885-42C4-9130-08F8F7812543}" dt="2022-04-22T13:25:33.782" v="12" actId="20577"/>
          <ac:spMkLst>
            <pc:docMk/>
            <pc:sldMk cId="1811563109" sldId="1156"/>
            <ac:spMk id="2" creationId="{9784CFB3-601F-054E-B057-C0B2B41914BE}"/>
          </ac:spMkLst>
        </pc:spChg>
        <pc:spChg chg="mod">
          <ac:chgData name="Isaac Romero" userId="3363e085-4804-4dc8-a88d-917946902c93" providerId="ADAL" clId="{450913A3-9885-42C4-9130-08F8F7812543}" dt="2022-04-27T22:17:58.840" v="624" actId="790"/>
          <ac:spMkLst>
            <pc:docMk/>
            <pc:sldMk cId="1811563109" sldId="1156"/>
            <ac:spMk id="3" creationId="{D858F9B1-1E98-6E4A-ADBA-B9295FECAC7B}"/>
          </ac:spMkLst>
        </pc:spChg>
        <pc:picChg chg="del">
          <ac:chgData name="Isaac Romero" userId="3363e085-4804-4dc8-a88d-917946902c93" providerId="ADAL" clId="{450913A3-9885-42C4-9130-08F8F7812543}" dt="2022-04-22T15:31:11.049" v="505" actId="478"/>
          <ac:picMkLst>
            <pc:docMk/>
            <pc:sldMk cId="1811563109" sldId="1156"/>
            <ac:picMk id="5" creationId="{4A34EA23-AA87-4487-8762-C058F879E481}"/>
          </ac:picMkLst>
        </pc:picChg>
        <pc:picChg chg="add mod ord">
          <ac:chgData name="Isaac Romero" userId="3363e085-4804-4dc8-a88d-917946902c93" providerId="ADAL" clId="{450913A3-9885-42C4-9130-08F8F7812543}" dt="2022-04-22T15:32:12.967" v="588" actId="1035"/>
          <ac:picMkLst>
            <pc:docMk/>
            <pc:sldMk cId="1811563109" sldId="1156"/>
            <ac:picMk id="7" creationId="{4A6A9BDD-9D00-40C3-A130-6C8F476354FD}"/>
          </ac:picMkLst>
        </pc:picChg>
      </pc:sldChg>
      <pc:sldChg chg="addSp delSp modSp mod">
        <pc:chgData name="Isaac Romero" userId="3363e085-4804-4dc8-a88d-917946902c93" providerId="ADAL" clId="{450913A3-9885-42C4-9130-08F8F7812543}" dt="2022-04-27T22:18:59.852" v="627" actId="790"/>
        <pc:sldMkLst>
          <pc:docMk/>
          <pc:sldMk cId="2243086207" sldId="5068"/>
        </pc:sldMkLst>
        <pc:spChg chg="mod">
          <ac:chgData name="Isaac Romero" userId="3363e085-4804-4dc8-a88d-917946902c93" providerId="ADAL" clId="{450913A3-9885-42C4-9130-08F8F7812543}" dt="2022-04-22T15:42:41.146" v="618"/>
          <ac:spMkLst>
            <pc:docMk/>
            <pc:sldMk cId="2243086207" sldId="5068"/>
            <ac:spMk id="5" creationId="{ECC5F46F-2AA3-4E06-A7EC-E62977F1A9EA}"/>
          </ac:spMkLst>
        </pc:spChg>
        <pc:spChg chg="mod">
          <ac:chgData name="Isaac Romero" userId="3363e085-4804-4dc8-a88d-917946902c93" providerId="ADAL" clId="{450913A3-9885-42C4-9130-08F8F7812543}" dt="2022-04-22T15:40:04.242" v="614" actId="6549"/>
          <ac:spMkLst>
            <pc:docMk/>
            <pc:sldMk cId="2243086207" sldId="5068"/>
            <ac:spMk id="10" creationId="{2BCAA26F-3E97-4128-91E7-3B9B59B65F13}"/>
          </ac:spMkLst>
        </pc:spChg>
        <pc:spChg chg="mod">
          <ac:chgData name="Isaac Romero" userId="3363e085-4804-4dc8-a88d-917946902c93" providerId="ADAL" clId="{450913A3-9885-42C4-9130-08F8F7812543}" dt="2022-04-27T22:17:45.371" v="623" actId="790"/>
          <ac:spMkLst>
            <pc:docMk/>
            <pc:sldMk cId="2243086207" sldId="5068"/>
            <ac:spMk id="14" creationId="{A3F01A0D-67ED-4F17-8505-5517AB060BFC}"/>
          </ac:spMkLst>
        </pc:spChg>
        <pc:graphicFrameChg chg="mod modGraphic">
          <ac:chgData name="Isaac Romero" userId="3363e085-4804-4dc8-a88d-917946902c93" providerId="ADAL" clId="{450913A3-9885-42C4-9130-08F8F7812543}" dt="2022-04-27T22:18:59.852" v="627" actId="790"/>
          <ac:graphicFrameMkLst>
            <pc:docMk/>
            <pc:sldMk cId="2243086207" sldId="5068"/>
            <ac:graphicFrameMk id="16" creationId="{778016AF-F758-4E14-8EC8-05156491F865}"/>
          </ac:graphicFrameMkLst>
        </pc:graphicFrameChg>
        <pc:picChg chg="del mod">
          <ac:chgData name="Isaac Romero" userId="3363e085-4804-4dc8-a88d-917946902c93" providerId="ADAL" clId="{450913A3-9885-42C4-9130-08F8F7812543}" dt="2022-04-22T15:36:15.905" v="597" actId="478"/>
          <ac:picMkLst>
            <pc:docMk/>
            <pc:sldMk cId="2243086207" sldId="5068"/>
            <ac:picMk id="3" creationId="{E58EAA8E-26F1-4311-940A-BA2B95709E30}"/>
          </ac:picMkLst>
        </pc:picChg>
        <pc:picChg chg="add mod">
          <ac:chgData name="Isaac Romero" userId="3363e085-4804-4dc8-a88d-917946902c93" providerId="ADAL" clId="{450913A3-9885-42C4-9130-08F8F7812543}" dt="2022-04-22T15:34:51.243" v="592" actId="1076"/>
          <ac:picMkLst>
            <pc:docMk/>
            <pc:sldMk cId="2243086207" sldId="5068"/>
            <ac:picMk id="6" creationId="{79BD99EB-6F6E-463D-BBE4-AC459F6D8416}"/>
          </ac:picMkLst>
        </pc:picChg>
        <pc:picChg chg="mod">
          <ac:chgData name="Isaac Romero" userId="3363e085-4804-4dc8-a88d-917946902c93" providerId="ADAL" clId="{450913A3-9885-42C4-9130-08F8F7812543}" dt="2022-04-22T15:10:38.022" v="147" actId="1076"/>
          <ac:picMkLst>
            <pc:docMk/>
            <pc:sldMk cId="2243086207" sldId="5068"/>
            <ac:picMk id="7" creationId="{8E60A976-E70F-4F52-9A41-A36F6FECE998}"/>
          </ac:picMkLst>
        </pc:picChg>
        <pc:picChg chg="del mod">
          <ac:chgData name="Isaac Romero" userId="3363e085-4804-4dc8-a88d-917946902c93" providerId="ADAL" clId="{450913A3-9885-42C4-9130-08F8F7812543}" dt="2022-04-22T15:33:44.867" v="589" actId="478"/>
          <ac:picMkLst>
            <pc:docMk/>
            <pc:sldMk cId="2243086207" sldId="5068"/>
            <ac:picMk id="8" creationId="{AFDDF2E8-938D-4F19-9B10-AF028A561183}"/>
          </ac:picMkLst>
        </pc:picChg>
        <pc:picChg chg="add mod">
          <ac:chgData name="Isaac Romero" userId="3363e085-4804-4dc8-a88d-917946902c93" providerId="ADAL" clId="{450913A3-9885-42C4-9130-08F8F7812543}" dt="2022-04-22T15:36:11.524" v="596" actId="1076"/>
          <ac:picMkLst>
            <pc:docMk/>
            <pc:sldMk cId="2243086207" sldId="5068"/>
            <ac:picMk id="11" creationId="{96D01A27-0597-4C39-99B4-9776CB501BE2}"/>
          </ac:picMkLst>
        </pc:picChg>
        <pc:picChg chg="del">
          <ac:chgData name="Isaac Romero" userId="3363e085-4804-4dc8-a88d-917946902c93" providerId="ADAL" clId="{450913A3-9885-42C4-9130-08F8F7812543}" dt="2022-04-22T13:28:37.436" v="24" actId="478"/>
          <ac:picMkLst>
            <pc:docMk/>
            <pc:sldMk cId="2243086207" sldId="5068"/>
            <ac:picMk id="15" creationId="{E78BF7AC-0742-4ABF-A7C6-36A8C5A1BB99}"/>
          </ac:picMkLst>
        </pc:picChg>
        <pc:picChg chg="del mod">
          <ac:chgData name="Isaac Romero" userId="3363e085-4804-4dc8-a88d-917946902c93" providerId="ADAL" clId="{450913A3-9885-42C4-9130-08F8F7812543}" dt="2022-04-22T15:35:01.465" v="593" actId="478"/>
          <ac:picMkLst>
            <pc:docMk/>
            <pc:sldMk cId="2243086207" sldId="5068"/>
            <ac:picMk id="17" creationId="{C9CF1C98-5052-4FB7-A6C2-028FDD191551}"/>
          </ac:picMkLst>
        </pc:picChg>
        <pc:picChg chg="add mod">
          <ac:chgData name="Isaac Romero" userId="3363e085-4804-4dc8-a88d-917946902c93" providerId="ADAL" clId="{450913A3-9885-42C4-9130-08F8F7812543}" dt="2022-04-22T13:28:38.872" v="25"/>
          <ac:picMkLst>
            <pc:docMk/>
            <pc:sldMk cId="2243086207" sldId="5068"/>
            <ac:picMk id="18" creationId="{A8303CFF-BBE7-4FF6-820B-B0F3DA1C2646}"/>
          </ac:picMkLst>
        </pc:picChg>
        <pc:picChg chg="add mod">
          <ac:chgData name="Isaac Romero" userId="3363e085-4804-4dc8-a88d-917946902c93" providerId="ADAL" clId="{450913A3-9885-42C4-9130-08F8F7812543}" dt="2022-04-22T15:37:46.258" v="600" actId="1076"/>
          <ac:picMkLst>
            <pc:docMk/>
            <pc:sldMk cId="2243086207" sldId="5068"/>
            <ac:picMk id="20" creationId="{A6DA6D4E-6C00-4EB9-AE60-6C9173879097}"/>
          </ac:picMkLst>
        </pc:picChg>
      </pc:sldChg>
    </pc:docChg>
  </pc:docChgLst>
  <pc:docChgLst>
    <pc:chgData name="Isaac Romero" userId="3363e085-4804-4dc8-a88d-917946902c93" providerId="ADAL" clId="{573A3109-8298-4EC9-9D19-761D082DEBA7}"/>
    <pc:docChg chg="undo redo custSel addSld delSld modSld sldOrd modSection">
      <pc:chgData name="Isaac Romero" userId="3363e085-4804-4dc8-a88d-917946902c93" providerId="ADAL" clId="{573A3109-8298-4EC9-9D19-761D082DEBA7}" dt="2022-03-28T18:56:00.669" v="1763" actId="14100"/>
      <pc:docMkLst>
        <pc:docMk/>
      </pc:docMkLst>
      <pc:sldChg chg="del">
        <pc:chgData name="Isaac Romero" userId="3363e085-4804-4dc8-a88d-917946902c93" providerId="ADAL" clId="{573A3109-8298-4EC9-9D19-761D082DEBA7}" dt="2022-03-28T16:50:38.871" v="704" actId="2696"/>
        <pc:sldMkLst>
          <pc:docMk/>
          <pc:sldMk cId="4118042391" sldId="461"/>
        </pc:sldMkLst>
      </pc:sldChg>
      <pc:sldChg chg="del ord">
        <pc:chgData name="Isaac Romero" userId="3363e085-4804-4dc8-a88d-917946902c93" providerId="ADAL" clId="{573A3109-8298-4EC9-9D19-761D082DEBA7}" dt="2022-03-28T16:50:38.871" v="704" actId="2696"/>
        <pc:sldMkLst>
          <pc:docMk/>
          <pc:sldMk cId="1845312498" sldId="874"/>
        </pc:sldMkLst>
      </pc:sldChg>
      <pc:sldChg chg="addSp delSp modSp add del mod">
        <pc:chgData name="Isaac Romero" userId="3363e085-4804-4dc8-a88d-917946902c93" providerId="ADAL" clId="{573A3109-8298-4EC9-9D19-761D082DEBA7}" dt="2022-03-28T16:50:38.871" v="704" actId="2696"/>
        <pc:sldMkLst>
          <pc:docMk/>
          <pc:sldMk cId="1484362066" sldId="995"/>
        </pc:sldMkLst>
        <pc:graphicFrameChg chg="add del mod modGraphic">
          <ac:chgData name="Isaac Romero" userId="3363e085-4804-4dc8-a88d-917946902c93" providerId="ADAL" clId="{573A3109-8298-4EC9-9D19-761D082DEBA7}" dt="2022-03-28T16:34:49.645" v="678" actId="14100"/>
          <ac:graphicFrameMkLst>
            <pc:docMk/>
            <pc:sldMk cId="1484362066" sldId="995"/>
            <ac:graphicFrameMk id="3" creationId="{226469A7-FD0D-9940-BDB4-EAB386A83B1D}"/>
          </ac:graphicFrameMkLst>
        </pc:graphicFrameChg>
      </pc:sldChg>
      <pc:sldChg chg="addSp delSp modSp mod">
        <pc:chgData name="Isaac Romero" userId="3363e085-4804-4dc8-a88d-917946902c93" providerId="ADAL" clId="{573A3109-8298-4EC9-9D19-761D082DEBA7}" dt="2022-03-28T18:16:03.746" v="1657" actId="14100"/>
        <pc:sldMkLst>
          <pc:docMk/>
          <pc:sldMk cId="4027073843" sldId="1057"/>
        </pc:sldMkLst>
        <pc:spChg chg="add del mod">
          <ac:chgData name="Isaac Romero" userId="3363e085-4804-4dc8-a88d-917946902c93" providerId="ADAL" clId="{573A3109-8298-4EC9-9D19-761D082DEBA7}" dt="2022-03-28T17:48:02.493" v="1339" actId="478"/>
          <ac:spMkLst>
            <pc:docMk/>
            <pc:sldMk cId="4027073843" sldId="1057"/>
            <ac:spMk id="2" creationId="{968E3DCB-BB29-4A3B-BC96-33CFB1A63FA5}"/>
          </ac:spMkLst>
        </pc:spChg>
        <pc:spChg chg="add del mod ord">
          <ac:chgData name="Isaac Romero" userId="3363e085-4804-4dc8-a88d-917946902c93" providerId="ADAL" clId="{573A3109-8298-4EC9-9D19-761D082DEBA7}" dt="2022-03-28T15:56:47.773" v="285" actId="478"/>
          <ac:spMkLst>
            <pc:docMk/>
            <pc:sldMk cId="4027073843" sldId="1057"/>
            <ac:spMk id="3" creationId="{D73FA02B-00D6-A24B-960C-E28A5EACB83F}"/>
          </ac:spMkLst>
        </pc:spChg>
        <pc:spChg chg="add mod">
          <ac:chgData name="Isaac Romero" userId="3363e085-4804-4dc8-a88d-917946902c93" providerId="ADAL" clId="{573A3109-8298-4EC9-9D19-761D082DEBA7}" dt="2022-03-28T17:39:53.318" v="1322" actId="113"/>
          <ac:spMkLst>
            <pc:docMk/>
            <pc:sldMk cId="4027073843" sldId="1057"/>
            <ac:spMk id="5" creationId="{ECC5F46F-2AA3-4E06-A7EC-E62977F1A9EA}"/>
          </ac:spMkLst>
        </pc:spChg>
        <pc:spChg chg="add mod">
          <ac:chgData name="Isaac Romero" userId="3363e085-4804-4dc8-a88d-917946902c93" providerId="ADAL" clId="{573A3109-8298-4EC9-9D19-761D082DEBA7}" dt="2022-03-28T18:14:33.434" v="1605" actId="113"/>
          <ac:spMkLst>
            <pc:docMk/>
            <pc:sldMk cId="4027073843" sldId="1057"/>
            <ac:spMk id="6" creationId="{53143B3B-CE8C-4F51-8E1B-92AA0C8031FE}"/>
          </ac:spMkLst>
        </pc:spChg>
        <pc:spChg chg="add del mod">
          <ac:chgData name="Isaac Romero" userId="3363e085-4804-4dc8-a88d-917946902c93" providerId="ADAL" clId="{573A3109-8298-4EC9-9D19-761D082DEBA7}" dt="2022-03-28T15:55:30.937" v="259"/>
          <ac:spMkLst>
            <pc:docMk/>
            <pc:sldMk cId="4027073843" sldId="1057"/>
            <ac:spMk id="7" creationId="{BADC172C-F777-4F7D-832E-6FF808F41EF0}"/>
          </ac:spMkLst>
        </pc:spChg>
        <pc:spChg chg="add del mod">
          <ac:chgData name="Isaac Romero" userId="3363e085-4804-4dc8-a88d-917946902c93" providerId="ADAL" clId="{573A3109-8298-4EC9-9D19-761D082DEBA7}" dt="2022-03-28T17:21:54.137" v="1003"/>
          <ac:spMkLst>
            <pc:docMk/>
            <pc:sldMk cId="4027073843" sldId="1057"/>
            <ac:spMk id="7" creationId="{CCF6D46F-6A49-479C-93E7-839398695F41}"/>
          </ac:spMkLst>
        </pc:spChg>
        <pc:spChg chg="add del mod">
          <ac:chgData name="Isaac Romero" userId="3363e085-4804-4dc8-a88d-917946902c93" providerId="ADAL" clId="{573A3109-8298-4EC9-9D19-761D082DEBA7}" dt="2022-03-28T15:55:30.562" v="258"/>
          <ac:spMkLst>
            <pc:docMk/>
            <pc:sldMk cId="4027073843" sldId="1057"/>
            <ac:spMk id="8" creationId="{B45EE0AB-4C48-437E-A5EC-2E08FE8AF912}"/>
          </ac:spMkLst>
        </pc:spChg>
        <pc:spChg chg="add del mod">
          <ac:chgData name="Isaac Romero" userId="3363e085-4804-4dc8-a88d-917946902c93" providerId="ADAL" clId="{573A3109-8298-4EC9-9D19-761D082DEBA7}" dt="2022-03-28T15:55:30.201" v="257"/>
          <ac:spMkLst>
            <pc:docMk/>
            <pc:sldMk cId="4027073843" sldId="1057"/>
            <ac:spMk id="9" creationId="{557E2EFD-CDDB-4FD7-8E17-84F01163D8C4}"/>
          </ac:spMkLst>
        </pc:spChg>
        <pc:spChg chg="add del mod">
          <ac:chgData name="Isaac Romero" userId="3363e085-4804-4dc8-a88d-917946902c93" providerId="ADAL" clId="{573A3109-8298-4EC9-9D19-761D082DEBA7}" dt="2022-03-28T17:22:04.364" v="1006"/>
          <ac:spMkLst>
            <pc:docMk/>
            <pc:sldMk cId="4027073843" sldId="1057"/>
            <ac:spMk id="9" creationId="{D5B23521-DD89-4172-9BA3-573F709254EE}"/>
          </ac:spMkLst>
        </pc:spChg>
        <pc:spChg chg="add del mod">
          <ac:chgData name="Isaac Romero" userId="3363e085-4804-4dc8-a88d-917946902c93" providerId="ADAL" clId="{573A3109-8298-4EC9-9D19-761D082DEBA7}" dt="2022-03-28T15:55:29.937" v="256"/>
          <ac:spMkLst>
            <pc:docMk/>
            <pc:sldMk cId="4027073843" sldId="1057"/>
            <ac:spMk id="10" creationId="{614FCAF1-AEC2-4A3C-9B70-ECB771C4D923}"/>
          </ac:spMkLst>
        </pc:spChg>
        <pc:spChg chg="add mod">
          <ac:chgData name="Isaac Romero" userId="3363e085-4804-4dc8-a88d-917946902c93" providerId="ADAL" clId="{573A3109-8298-4EC9-9D19-761D082DEBA7}" dt="2022-03-28T16:04:44.762" v="415"/>
          <ac:spMkLst>
            <pc:docMk/>
            <pc:sldMk cId="4027073843" sldId="1057"/>
            <ac:spMk id="11" creationId="{39D0B5D6-1962-43DE-8198-62BB591BCDC2}"/>
          </ac:spMkLst>
        </pc:spChg>
        <pc:spChg chg="add mod">
          <ac:chgData name="Isaac Romero" userId="3363e085-4804-4dc8-a88d-917946902c93" providerId="ADAL" clId="{573A3109-8298-4EC9-9D19-761D082DEBA7}" dt="2022-03-28T16:25:47.052" v="510" actId="14100"/>
          <ac:spMkLst>
            <pc:docMk/>
            <pc:sldMk cId="4027073843" sldId="1057"/>
            <ac:spMk id="12" creationId="{90F47EBD-1FB9-438F-AAA8-D94F719ABF65}"/>
          </ac:spMkLst>
        </pc:spChg>
        <pc:spChg chg="add mod">
          <ac:chgData name="Isaac Romero" userId="3363e085-4804-4dc8-a88d-917946902c93" providerId="ADAL" clId="{573A3109-8298-4EC9-9D19-761D082DEBA7}" dt="2022-03-28T16:04:36.215" v="413"/>
          <ac:spMkLst>
            <pc:docMk/>
            <pc:sldMk cId="4027073843" sldId="1057"/>
            <ac:spMk id="13" creationId="{92354CA3-B3B9-4C21-B4E2-D9FCFF737C80}"/>
          </ac:spMkLst>
        </pc:spChg>
        <pc:spChg chg="add mod">
          <ac:chgData name="Isaac Romero" userId="3363e085-4804-4dc8-a88d-917946902c93" providerId="ADAL" clId="{573A3109-8298-4EC9-9D19-761D082DEBA7}" dt="2022-03-28T18:15:43.064" v="1654" actId="113"/>
          <ac:spMkLst>
            <pc:docMk/>
            <pc:sldMk cId="4027073843" sldId="1057"/>
            <ac:spMk id="14" creationId="{A3F01A0D-67ED-4F17-8505-5517AB060BFC}"/>
          </ac:spMkLst>
        </pc:spChg>
        <pc:spChg chg="add del mod">
          <ac:chgData name="Isaac Romero" userId="3363e085-4804-4dc8-a88d-917946902c93" providerId="ADAL" clId="{573A3109-8298-4EC9-9D19-761D082DEBA7}" dt="2022-03-28T17:22:20.136" v="1013"/>
          <ac:spMkLst>
            <pc:docMk/>
            <pc:sldMk cId="4027073843" sldId="1057"/>
            <ac:spMk id="16" creationId="{3CB04AD9-5370-40D5-BA9D-545AFE5B3BB1}"/>
          </ac:spMkLst>
        </pc:spChg>
        <pc:spChg chg="add mod">
          <ac:chgData name="Isaac Romero" userId="3363e085-4804-4dc8-a88d-917946902c93" providerId="ADAL" clId="{573A3109-8298-4EC9-9D19-761D082DEBA7}" dt="2022-03-28T18:15:55.127" v="1655" actId="1076"/>
          <ac:spMkLst>
            <pc:docMk/>
            <pc:sldMk cId="4027073843" sldId="1057"/>
            <ac:spMk id="26" creationId="{F3FC1698-5A4E-4AC3-A7F3-CE4285C490E6}"/>
          </ac:spMkLst>
        </pc:spChg>
        <pc:graphicFrameChg chg="add del mod">
          <ac:chgData name="Isaac Romero" userId="3363e085-4804-4dc8-a88d-917946902c93" providerId="ADAL" clId="{573A3109-8298-4EC9-9D19-761D082DEBA7}" dt="2022-03-28T17:21:54.137" v="1003"/>
          <ac:graphicFrameMkLst>
            <pc:docMk/>
            <pc:sldMk cId="4027073843" sldId="1057"/>
            <ac:graphicFrameMk id="3" creationId="{DAFA8A7D-8D2F-41DB-A33A-04C4B80346E5}"/>
          </ac:graphicFrameMkLst>
        </pc:graphicFrameChg>
        <pc:graphicFrameChg chg="add del mod">
          <ac:chgData name="Isaac Romero" userId="3363e085-4804-4dc8-a88d-917946902c93" providerId="ADAL" clId="{573A3109-8298-4EC9-9D19-761D082DEBA7}" dt="2022-03-28T17:22:04.364" v="1006"/>
          <ac:graphicFrameMkLst>
            <pc:docMk/>
            <pc:sldMk cId="4027073843" sldId="1057"/>
            <ac:graphicFrameMk id="8" creationId="{25C8170C-2DA6-4A00-9A40-D9F38C2370B2}"/>
          </ac:graphicFrameMkLst>
        </pc:graphicFrameChg>
        <pc:graphicFrameChg chg="add del mod">
          <ac:chgData name="Isaac Romero" userId="3363e085-4804-4dc8-a88d-917946902c93" providerId="ADAL" clId="{573A3109-8298-4EC9-9D19-761D082DEBA7}" dt="2022-03-28T17:22:20.136" v="1013"/>
          <ac:graphicFrameMkLst>
            <pc:docMk/>
            <pc:sldMk cId="4027073843" sldId="1057"/>
            <ac:graphicFrameMk id="10" creationId="{4840AD8F-3DD1-4AD1-809E-4523C092E060}"/>
          </ac:graphicFrameMkLst>
        </pc:graphicFrameChg>
        <pc:picChg chg="add mod">
          <ac:chgData name="Isaac Romero" userId="3363e085-4804-4dc8-a88d-917946902c93" providerId="ADAL" clId="{573A3109-8298-4EC9-9D19-761D082DEBA7}" dt="2022-03-28T16:29:24.994" v="581" actId="1076"/>
          <ac:picMkLst>
            <pc:docMk/>
            <pc:sldMk cId="4027073843" sldId="1057"/>
            <ac:picMk id="15" creationId="{FF49C7A2-C981-4AEF-A9E7-6126D442935E}"/>
          </ac:picMkLst>
        </pc:picChg>
        <pc:picChg chg="add del mod">
          <ac:chgData name="Isaac Romero" userId="3363e085-4804-4dc8-a88d-917946902c93" providerId="ADAL" clId="{573A3109-8298-4EC9-9D19-761D082DEBA7}" dt="2022-03-28T17:59:23.797" v="1413" actId="478"/>
          <ac:picMkLst>
            <pc:docMk/>
            <pc:sldMk cId="4027073843" sldId="1057"/>
            <ac:picMk id="18" creationId="{0098A359-2939-4510-AB3F-BFE5FAA65AD2}"/>
          </ac:picMkLst>
        </pc:picChg>
        <pc:picChg chg="add del mod">
          <ac:chgData name="Isaac Romero" userId="3363e085-4804-4dc8-a88d-917946902c93" providerId="ADAL" clId="{573A3109-8298-4EC9-9D19-761D082DEBA7}" dt="2022-03-28T18:09:59.323" v="1514" actId="21"/>
          <ac:picMkLst>
            <pc:docMk/>
            <pc:sldMk cId="4027073843" sldId="1057"/>
            <ac:picMk id="20" creationId="{0D0E96CA-76B6-45A3-8998-0C67DD109E3B}"/>
          </ac:picMkLst>
        </pc:picChg>
        <pc:picChg chg="add del mod">
          <ac:chgData name="Isaac Romero" userId="3363e085-4804-4dc8-a88d-917946902c93" providerId="ADAL" clId="{573A3109-8298-4EC9-9D19-761D082DEBA7}" dt="2022-03-28T18:07:25.292" v="1489" actId="478"/>
          <ac:picMkLst>
            <pc:docMk/>
            <pc:sldMk cId="4027073843" sldId="1057"/>
            <ac:picMk id="22" creationId="{4DA6852B-223D-4229-9D43-9299A34C6255}"/>
          </ac:picMkLst>
        </pc:picChg>
        <pc:picChg chg="add mod">
          <ac:chgData name="Isaac Romero" userId="3363e085-4804-4dc8-a88d-917946902c93" providerId="ADAL" clId="{573A3109-8298-4EC9-9D19-761D082DEBA7}" dt="2022-03-28T18:08:56.906" v="1496" actId="1076"/>
          <ac:picMkLst>
            <pc:docMk/>
            <pc:sldMk cId="4027073843" sldId="1057"/>
            <ac:picMk id="24" creationId="{5A13165A-226F-4107-83E7-F06488A0B5A8}"/>
          </ac:picMkLst>
        </pc:picChg>
        <pc:picChg chg="add mod">
          <ac:chgData name="Isaac Romero" userId="3363e085-4804-4dc8-a88d-917946902c93" providerId="ADAL" clId="{573A3109-8298-4EC9-9D19-761D082DEBA7}" dt="2022-03-28T18:16:03.746" v="1657" actId="14100"/>
          <ac:picMkLst>
            <pc:docMk/>
            <pc:sldMk cId="4027073843" sldId="1057"/>
            <ac:picMk id="25" creationId="{6546F96B-0224-4D46-8A68-25DFF314D316}"/>
          </ac:picMkLst>
        </pc:picChg>
      </pc:sldChg>
      <pc:sldChg chg="delSp del mod">
        <pc:chgData name="Isaac Romero" userId="3363e085-4804-4dc8-a88d-917946902c93" providerId="ADAL" clId="{573A3109-8298-4EC9-9D19-761D082DEBA7}" dt="2022-03-28T16:50:38.871" v="704" actId="2696"/>
        <pc:sldMkLst>
          <pc:docMk/>
          <pc:sldMk cId="1726134653" sldId="1129"/>
        </pc:sldMkLst>
        <pc:spChg chg="del">
          <ac:chgData name="Isaac Romero" userId="3363e085-4804-4dc8-a88d-917946902c93" providerId="ADAL" clId="{573A3109-8298-4EC9-9D19-761D082DEBA7}" dt="2022-03-28T15:59:32.463" v="316" actId="21"/>
          <ac:spMkLst>
            <pc:docMk/>
            <pc:sldMk cId="1726134653" sldId="1129"/>
            <ac:spMk id="6" creationId="{5237EE6B-CB53-2740-B94E-83775375A01C}"/>
          </ac:spMkLst>
        </pc:spChg>
      </pc:sldChg>
      <pc:sldChg chg="addSp delSp modSp mod">
        <pc:chgData name="Isaac Romero" userId="3363e085-4804-4dc8-a88d-917946902c93" providerId="ADAL" clId="{573A3109-8298-4EC9-9D19-761D082DEBA7}" dt="2022-03-28T15:52:08.662" v="242" actId="1035"/>
        <pc:sldMkLst>
          <pc:docMk/>
          <pc:sldMk cId="1811563109" sldId="1156"/>
        </pc:sldMkLst>
        <pc:spChg chg="mod">
          <ac:chgData name="Isaac Romero" userId="3363e085-4804-4dc8-a88d-917946902c93" providerId="ADAL" clId="{573A3109-8298-4EC9-9D19-761D082DEBA7}" dt="2022-03-28T15:43:23.063" v="60" actId="20577"/>
          <ac:spMkLst>
            <pc:docMk/>
            <pc:sldMk cId="1811563109" sldId="1156"/>
            <ac:spMk id="2" creationId="{9784CFB3-601F-054E-B057-C0B2B41914BE}"/>
          </ac:spMkLst>
        </pc:spChg>
        <pc:spChg chg="mod">
          <ac:chgData name="Isaac Romero" userId="3363e085-4804-4dc8-a88d-917946902c93" providerId="ADAL" clId="{573A3109-8298-4EC9-9D19-761D082DEBA7}" dt="2022-03-28T15:42:59.078" v="52"/>
          <ac:spMkLst>
            <pc:docMk/>
            <pc:sldMk cId="1811563109" sldId="1156"/>
            <ac:spMk id="3" creationId="{D858F9B1-1E98-6E4A-ADBA-B9295FECAC7B}"/>
          </ac:spMkLst>
        </pc:spChg>
        <pc:spChg chg="mod">
          <ac:chgData name="Isaac Romero" userId="3363e085-4804-4dc8-a88d-917946902c93" providerId="ADAL" clId="{573A3109-8298-4EC9-9D19-761D082DEBA7}" dt="2022-03-28T15:43:02.040" v="53" actId="21"/>
          <ac:spMkLst>
            <pc:docMk/>
            <pc:sldMk cId="1811563109" sldId="1156"/>
            <ac:spMk id="4" creationId="{ADA33465-7C0A-174A-A87A-F8EB682CCEC6}"/>
          </ac:spMkLst>
        </pc:spChg>
        <pc:spChg chg="del">
          <ac:chgData name="Isaac Romero" userId="3363e085-4804-4dc8-a88d-917946902c93" providerId="ADAL" clId="{573A3109-8298-4EC9-9D19-761D082DEBA7}" dt="2022-03-28T15:42:49.032" v="50" actId="478"/>
          <ac:spMkLst>
            <pc:docMk/>
            <pc:sldMk cId="1811563109" sldId="1156"/>
            <ac:spMk id="19" creationId="{17C43113-5F30-3047-8A09-A7710C216C2D}"/>
          </ac:spMkLst>
        </pc:spChg>
        <pc:picChg chg="del">
          <ac:chgData name="Isaac Romero" userId="3363e085-4804-4dc8-a88d-917946902c93" providerId="ADAL" clId="{573A3109-8298-4EC9-9D19-761D082DEBA7}" dt="2022-03-28T15:50:13.370" v="62" actId="478"/>
          <ac:picMkLst>
            <pc:docMk/>
            <pc:sldMk cId="1811563109" sldId="1156"/>
            <ac:picMk id="5" creationId="{A14FE0FF-BDB9-424F-847E-DD938FCF8FAB}"/>
          </ac:picMkLst>
        </pc:picChg>
        <pc:picChg chg="add del mod ord">
          <ac:chgData name="Isaac Romero" userId="3363e085-4804-4dc8-a88d-917946902c93" providerId="ADAL" clId="{573A3109-8298-4EC9-9D19-761D082DEBA7}" dt="2022-03-28T15:51:24.033" v="67" actId="478"/>
          <ac:picMkLst>
            <pc:docMk/>
            <pc:sldMk cId="1811563109" sldId="1156"/>
            <ac:picMk id="7" creationId="{1F724FDD-4C6E-408B-A357-C7A2B5A85039}"/>
          </ac:picMkLst>
        </pc:picChg>
        <pc:picChg chg="add mod ord">
          <ac:chgData name="Isaac Romero" userId="3363e085-4804-4dc8-a88d-917946902c93" providerId="ADAL" clId="{573A3109-8298-4EC9-9D19-761D082DEBA7}" dt="2022-03-28T15:52:08.662" v="242" actId="1035"/>
          <ac:picMkLst>
            <pc:docMk/>
            <pc:sldMk cId="1811563109" sldId="1156"/>
            <ac:picMk id="11" creationId="{CEF069D8-B728-4B33-A0F2-337CF0C6AA2E}"/>
          </ac:picMkLst>
        </pc:picChg>
      </pc:sldChg>
      <pc:sldChg chg="del">
        <pc:chgData name="Isaac Romero" userId="3363e085-4804-4dc8-a88d-917946902c93" providerId="ADAL" clId="{573A3109-8298-4EC9-9D19-761D082DEBA7}" dt="2022-03-28T15:43:48.797" v="61" actId="2696"/>
        <pc:sldMkLst>
          <pc:docMk/>
          <pc:sldMk cId="4284074776" sldId="5037"/>
        </pc:sldMkLst>
      </pc:sldChg>
      <pc:sldChg chg="del">
        <pc:chgData name="Isaac Romero" userId="3363e085-4804-4dc8-a88d-917946902c93" providerId="ADAL" clId="{573A3109-8298-4EC9-9D19-761D082DEBA7}" dt="2022-03-28T16:50:38.871" v="704" actId="2696"/>
        <pc:sldMkLst>
          <pc:docMk/>
          <pc:sldMk cId="1811860221" sldId="5067"/>
        </pc:sldMkLst>
      </pc:sldChg>
      <pc:sldChg chg="addSp delSp modSp add mod">
        <pc:chgData name="Isaac Romero" userId="3363e085-4804-4dc8-a88d-917946902c93" providerId="ADAL" clId="{573A3109-8298-4EC9-9D19-761D082DEBA7}" dt="2022-03-28T18:56:00.669" v="1763" actId="14100"/>
        <pc:sldMkLst>
          <pc:docMk/>
          <pc:sldMk cId="2243086207" sldId="5068"/>
        </pc:sldMkLst>
        <pc:spChg chg="del mod">
          <ac:chgData name="Isaac Romero" userId="3363e085-4804-4dc8-a88d-917946902c93" providerId="ADAL" clId="{573A3109-8298-4EC9-9D19-761D082DEBA7}" dt="2022-03-28T18:47:34.870" v="1739" actId="478"/>
          <ac:spMkLst>
            <pc:docMk/>
            <pc:sldMk cId="2243086207" sldId="5068"/>
            <ac:spMk id="2" creationId="{968E3DCB-BB29-4A3B-BC96-33CFB1A63FA5}"/>
          </ac:spMkLst>
        </pc:spChg>
        <pc:spChg chg="mod">
          <ac:chgData name="Isaac Romero" userId="3363e085-4804-4dc8-a88d-917946902c93" providerId="ADAL" clId="{573A3109-8298-4EC9-9D19-761D082DEBA7}" dt="2022-03-28T18:09:55.444" v="1513" actId="6549"/>
          <ac:spMkLst>
            <pc:docMk/>
            <pc:sldMk cId="2243086207" sldId="5068"/>
            <ac:spMk id="5" creationId="{ECC5F46F-2AA3-4E06-A7EC-E62977F1A9EA}"/>
          </ac:spMkLst>
        </pc:spChg>
        <pc:spChg chg="del">
          <ac:chgData name="Isaac Romero" userId="3363e085-4804-4dc8-a88d-917946902c93" providerId="ADAL" clId="{573A3109-8298-4EC9-9D19-761D082DEBA7}" dt="2022-03-28T16:29:52.503" v="586" actId="478"/>
          <ac:spMkLst>
            <pc:docMk/>
            <pc:sldMk cId="2243086207" sldId="5068"/>
            <ac:spMk id="6" creationId="{53143B3B-CE8C-4F51-8E1B-92AA0C8031FE}"/>
          </ac:spMkLst>
        </pc:spChg>
        <pc:spChg chg="add mod">
          <ac:chgData name="Isaac Romero" userId="3363e085-4804-4dc8-a88d-917946902c93" providerId="ADAL" clId="{573A3109-8298-4EC9-9D19-761D082DEBA7}" dt="2022-03-28T17:43:37.297" v="1336" actId="113"/>
          <ac:spMkLst>
            <pc:docMk/>
            <pc:sldMk cId="2243086207" sldId="5068"/>
            <ac:spMk id="10" creationId="{2BCAA26F-3E97-4128-91E7-3B9B59B65F13}"/>
          </ac:spMkLst>
        </pc:spChg>
        <pc:spChg chg="add del">
          <ac:chgData name="Isaac Romero" userId="3363e085-4804-4dc8-a88d-917946902c93" providerId="ADAL" clId="{573A3109-8298-4EC9-9D19-761D082DEBA7}" dt="2022-03-28T16:29:51.034" v="585" actId="478"/>
          <ac:spMkLst>
            <pc:docMk/>
            <pc:sldMk cId="2243086207" sldId="5068"/>
            <ac:spMk id="11" creationId="{39D0B5D6-1962-43DE-8198-62BB591BCDC2}"/>
          </ac:spMkLst>
        </pc:spChg>
        <pc:spChg chg="mod">
          <ac:chgData name="Isaac Romero" userId="3363e085-4804-4dc8-a88d-917946902c93" providerId="ADAL" clId="{573A3109-8298-4EC9-9D19-761D082DEBA7}" dt="2022-03-28T16:49:52.602" v="700" actId="14100"/>
          <ac:spMkLst>
            <pc:docMk/>
            <pc:sldMk cId="2243086207" sldId="5068"/>
            <ac:spMk id="12" creationId="{90F47EBD-1FB9-438F-AAA8-D94F719ABF65}"/>
          </ac:spMkLst>
        </pc:spChg>
        <pc:spChg chg="mod">
          <ac:chgData name="Isaac Romero" userId="3363e085-4804-4dc8-a88d-917946902c93" providerId="ADAL" clId="{573A3109-8298-4EC9-9D19-761D082DEBA7}" dt="2022-03-28T16:25:39.093" v="509" actId="14100"/>
          <ac:spMkLst>
            <pc:docMk/>
            <pc:sldMk cId="2243086207" sldId="5068"/>
            <ac:spMk id="13" creationId="{92354CA3-B3B9-4C21-B4E2-D9FCFF737C80}"/>
          </ac:spMkLst>
        </pc:spChg>
        <pc:spChg chg="mod">
          <ac:chgData name="Isaac Romero" userId="3363e085-4804-4dc8-a88d-917946902c93" providerId="ADAL" clId="{573A3109-8298-4EC9-9D19-761D082DEBA7}" dt="2022-03-28T18:56:00.669" v="1763" actId="14100"/>
          <ac:spMkLst>
            <pc:docMk/>
            <pc:sldMk cId="2243086207" sldId="5068"/>
            <ac:spMk id="14" creationId="{A3F01A0D-67ED-4F17-8505-5517AB060BFC}"/>
          </ac:spMkLst>
        </pc:spChg>
        <pc:graphicFrameChg chg="add mod modGraphic">
          <ac:chgData name="Isaac Romero" userId="3363e085-4804-4dc8-a88d-917946902c93" providerId="ADAL" clId="{573A3109-8298-4EC9-9D19-761D082DEBA7}" dt="2022-03-28T18:46:06.389" v="1736" actId="798"/>
          <ac:graphicFrameMkLst>
            <pc:docMk/>
            <pc:sldMk cId="2243086207" sldId="5068"/>
            <ac:graphicFrameMk id="16" creationId="{778016AF-F758-4E14-8EC8-05156491F865}"/>
          </ac:graphicFrameMkLst>
        </pc:graphicFrameChg>
        <pc:picChg chg="add del mod">
          <ac:chgData name="Isaac Romero" userId="3363e085-4804-4dc8-a88d-917946902c93" providerId="ADAL" clId="{573A3109-8298-4EC9-9D19-761D082DEBA7}" dt="2022-03-28T18:55:25.274" v="1760" actId="478"/>
          <ac:picMkLst>
            <pc:docMk/>
            <pc:sldMk cId="2243086207" sldId="5068"/>
            <ac:picMk id="6" creationId="{038DD8FE-1F8A-4855-884D-66EF80AD75B6}"/>
          </ac:picMkLst>
        </pc:picChg>
        <pc:picChg chg="add mod">
          <ac:chgData name="Isaac Romero" userId="3363e085-4804-4dc8-a88d-917946902c93" providerId="ADAL" clId="{573A3109-8298-4EC9-9D19-761D082DEBA7}" dt="2022-03-28T18:48:35.991" v="1744" actId="1076"/>
          <ac:picMkLst>
            <pc:docMk/>
            <pc:sldMk cId="2243086207" sldId="5068"/>
            <ac:picMk id="8" creationId="{AFDDF2E8-938D-4F19-9B10-AF028A561183}"/>
          </ac:picMkLst>
        </pc:picChg>
        <pc:picChg chg="add del mod">
          <ac:chgData name="Isaac Romero" userId="3363e085-4804-4dc8-a88d-917946902c93" providerId="ADAL" clId="{573A3109-8298-4EC9-9D19-761D082DEBA7}" dt="2022-03-28T18:10:25.528" v="1519" actId="21"/>
          <ac:picMkLst>
            <pc:docMk/>
            <pc:sldMk cId="2243086207" sldId="5068"/>
            <ac:picMk id="11" creationId="{5F3722C9-11FB-4EAC-8706-EF724B906D7F}"/>
          </ac:picMkLst>
        </pc:picChg>
        <pc:picChg chg="add mod">
          <ac:chgData name="Isaac Romero" userId="3363e085-4804-4dc8-a88d-917946902c93" providerId="ADAL" clId="{573A3109-8298-4EC9-9D19-761D082DEBA7}" dt="2022-03-28T18:55:21.930" v="1759" actId="1076"/>
          <ac:picMkLst>
            <pc:docMk/>
            <pc:sldMk cId="2243086207" sldId="5068"/>
            <ac:picMk id="11" creationId="{DB54C8B5-5D55-4E7C-B0C8-0C411C2E0031}"/>
          </ac:picMkLst>
        </pc:picChg>
        <pc:picChg chg="add mod">
          <ac:chgData name="Isaac Romero" userId="3363e085-4804-4dc8-a88d-917946902c93" providerId="ADAL" clId="{573A3109-8298-4EC9-9D19-761D082DEBA7}" dt="2022-03-28T16:29:30.265" v="582"/>
          <ac:picMkLst>
            <pc:docMk/>
            <pc:sldMk cId="2243086207" sldId="5068"/>
            <ac:picMk id="15" creationId="{E78BF7AC-0742-4ABF-A7C6-36A8C5A1BB99}"/>
          </ac:picMkLst>
        </pc:picChg>
        <pc:picChg chg="add mod">
          <ac:chgData name="Isaac Romero" userId="3363e085-4804-4dc8-a88d-917946902c93" providerId="ADAL" clId="{573A3109-8298-4EC9-9D19-761D082DEBA7}" dt="2022-03-28T18:55:11.016" v="1757" actId="1076"/>
          <ac:picMkLst>
            <pc:docMk/>
            <pc:sldMk cId="2243086207" sldId="5068"/>
            <ac:picMk id="18" creationId="{97B0D70E-0ADB-4DDC-93E5-37E6A45E85C1}"/>
          </ac:picMkLst>
        </pc:picChg>
        <pc:picChg chg="add mod">
          <ac:chgData name="Isaac Romero" userId="3363e085-4804-4dc8-a88d-917946902c93" providerId="ADAL" clId="{573A3109-8298-4EC9-9D19-761D082DEBA7}" dt="2022-03-28T18:55:13.237" v="1758" actId="1076"/>
          <ac:picMkLst>
            <pc:docMk/>
            <pc:sldMk cId="2243086207" sldId="5068"/>
            <ac:picMk id="20" creationId="{395F4816-D727-49D8-9DE3-A5E094B90506}"/>
          </ac:picMkLst>
        </pc:picChg>
      </pc:sldChg>
      <pc:sldMasterChg chg="delSldLayout">
        <pc:chgData name="Isaac Romero" userId="3363e085-4804-4dc8-a88d-917946902c93" providerId="ADAL" clId="{573A3109-8298-4EC9-9D19-761D082DEBA7}" dt="2022-03-28T16:50:38.871" v="704" actId="2696"/>
        <pc:sldMasterMkLst>
          <pc:docMk/>
          <pc:sldMasterMk cId="3129473229" sldId="2147483672"/>
        </pc:sldMasterMkLst>
        <pc:sldLayoutChg chg="del">
          <pc:chgData name="Isaac Romero" userId="3363e085-4804-4dc8-a88d-917946902c93" providerId="ADAL" clId="{573A3109-8298-4EC9-9D19-761D082DEBA7}" dt="2022-03-28T16:50:38.871" v="704" actId="2696"/>
          <pc:sldLayoutMkLst>
            <pc:docMk/>
            <pc:sldMasterMk cId="3129473229" sldId="2147483672"/>
            <pc:sldLayoutMk cId="2742501882" sldId="2147483697"/>
          </pc:sldLayoutMkLst>
        </pc:sldLayoutChg>
      </pc:sldMasterChg>
    </pc:docChg>
  </pc:docChgLst>
  <pc:docChgLst>
    <pc:chgData name="Isaac Romero" userId="3363e085-4804-4dc8-a88d-917946902c93" providerId="ADAL" clId="{3B729811-D027-46AE-80C1-382848447A44}"/>
    <pc:docChg chg="undo redo custSel modSld">
      <pc:chgData name="Isaac Romero" userId="3363e085-4804-4dc8-a88d-917946902c93" providerId="ADAL" clId="{3B729811-D027-46AE-80C1-382848447A44}" dt="2022-04-05T17:33:35.869" v="921" actId="2062"/>
      <pc:docMkLst>
        <pc:docMk/>
      </pc:docMkLst>
      <pc:sldChg chg="addSp delSp modSp mod">
        <pc:chgData name="Isaac Romero" userId="3363e085-4804-4dc8-a88d-917946902c93" providerId="ADAL" clId="{3B729811-D027-46AE-80C1-382848447A44}" dt="2022-04-05T17:08:27.245" v="904" actId="1440"/>
        <pc:sldMkLst>
          <pc:docMk/>
          <pc:sldMk cId="4027073843" sldId="1057"/>
        </pc:sldMkLst>
        <pc:spChg chg="mod">
          <ac:chgData name="Isaac Romero" userId="3363e085-4804-4dc8-a88d-917946902c93" providerId="ADAL" clId="{3B729811-D027-46AE-80C1-382848447A44}" dt="2022-04-05T16:00:25.365" v="147" actId="113"/>
          <ac:spMkLst>
            <pc:docMk/>
            <pc:sldMk cId="4027073843" sldId="1057"/>
            <ac:spMk id="5" creationId="{ECC5F46F-2AA3-4E06-A7EC-E62977F1A9EA}"/>
          </ac:spMkLst>
        </pc:spChg>
        <pc:spChg chg="mod">
          <ac:chgData name="Isaac Romero" userId="3363e085-4804-4dc8-a88d-917946902c93" providerId="ADAL" clId="{3B729811-D027-46AE-80C1-382848447A44}" dt="2022-04-05T17:07:28.586" v="895" actId="123"/>
          <ac:spMkLst>
            <pc:docMk/>
            <pc:sldMk cId="4027073843" sldId="1057"/>
            <ac:spMk id="6" creationId="{53143B3B-CE8C-4F51-8E1B-92AA0C8031FE}"/>
          </ac:spMkLst>
        </pc:spChg>
        <pc:spChg chg="mod">
          <ac:chgData name="Isaac Romero" userId="3363e085-4804-4dc8-a88d-917946902c93" providerId="ADAL" clId="{3B729811-D027-46AE-80C1-382848447A44}" dt="2022-04-05T17:07:22.593" v="894" actId="123"/>
          <ac:spMkLst>
            <pc:docMk/>
            <pc:sldMk cId="4027073843" sldId="1057"/>
            <ac:spMk id="14" creationId="{A3F01A0D-67ED-4F17-8505-5517AB060BFC}"/>
          </ac:spMkLst>
        </pc:spChg>
        <pc:spChg chg="del">
          <ac:chgData name="Isaac Romero" userId="3363e085-4804-4dc8-a88d-917946902c93" providerId="ADAL" clId="{3B729811-D027-46AE-80C1-382848447A44}" dt="2022-04-05T16:03:57.945" v="169" actId="478"/>
          <ac:spMkLst>
            <pc:docMk/>
            <pc:sldMk cId="4027073843" sldId="1057"/>
            <ac:spMk id="26" creationId="{F3FC1698-5A4E-4AC3-A7F3-CE4285C490E6}"/>
          </ac:spMkLst>
        </pc:spChg>
        <pc:picChg chg="add mod modCrop">
          <ac:chgData name="Isaac Romero" userId="3363e085-4804-4dc8-a88d-917946902c93" providerId="ADAL" clId="{3B729811-D027-46AE-80C1-382848447A44}" dt="2022-04-05T17:06:28.819" v="887" actId="1076"/>
          <ac:picMkLst>
            <pc:docMk/>
            <pc:sldMk cId="4027073843" sldId="1057"/>
            <ac:picMk id="3" creationId="{0F686ED7-6B96-48EE-97BE-E7CE075E4A91}"/>
          </ac:picMkLst>
        </pc:picChg>
        <pc:picChg chg="add del mod">
          <ac:chgData name="Isaac Romero" userId="3363e085-4804-4dc8-a88d-917946902c93" providerId="ADAL" clId="{3B729811-D027-46AE-80C1-382848447A44}" dt="2022-04-05T17:05:10.019" v="875" actId="21"/>
          <ac:picMkLst>
            <pc:docMk/>
            <pc:sldMk cId="4027073843" sldId="1057"/>
            <ac:picMk id="8" creationId="{DD4111FC-97A3-4378-A86D-08820C67F879}"/>
          </ac:picMkLst>
        </pc:picChg>
        <pc:picChg chg="add mod modCrop">
          <ac:chgData name="Isaac Romero" userId="3363e085-4804-4dc8-a88d-917946902c93" providerId="ADAL" clId="{3B729811-D027-46AE-80C1-382848447A44}" dt="2022-04-05T17:08:27.245" v="904" actId="1440"/>
          <ac:picMkLst>
            <pc:docMk/>
            <pc:sldMk cId="4027073843" sldId="1057"/>
            <ac:picMk id="17" creationId="{D5273161-8F38-4A56-9013-C63DD5AC049F}"/>
          </ac:picMkLst>
        </pc:picChg>
        <pc:picChg chg="del">
          <ac:chgData name="Isaac Romero" userId="3363e085-4804-4dc8-a88d-917946902c93" providerId="ADAL" clId="{3B729811-D027-46AE-80C1-382848447A44}" dt="2022-04-05T15:42:09.796" v="22" actId="478"/>
          <ac:picMkLst>
            <pc:docMk/>
            <pc:sldMk cId="4027073843" sldId="1057"/>
            <ac:picMk id="24" creationId="{5A13165A-226F-4107-83E7-F06488A0B5A8}"/>
          </ac:picMkLst>
        </pc:picChg>
        <pc:picChg chg="del">
          <ac:chgData name="Isaac Romero" userId="3363e085-4804-4dc8-a88d-917946902c93" providerId="ADAL" clId="{3B729811-D027-46AE-80C1-382848447A44}" dt="2022-04-05T15:42:10.742" v="23" actId="478"/>
          <ac:picMkLst>
            <pc:docMk/>
            <pc:sldMk cId="4027073843" sldId="1057"/>
            <ac:picMk id="25" creationId="{6546F96B-0224-4D46-8A68-25DFF314D316}"/>
          </ac:picMkLst>
        </pc:picChg>
      </pc:sldChg>
      <pc:sldChg chg="addSp delSp modSp mod">
        <pc:chgData name="Isaac Romero" userId="3363e085-4804-4dc8-a88d-917946902c93" providerId="ADAL" clId="{3B729811-D027-46AE-80C1-382848447A44}" dt="2022-04-05T16:48:04.258" v="798" actId="1036"/>
        <pc:sldMkLst>
          <pc:docMk/>
          <pc:sldMk cId="1811563109" sldId="1156"/>
        </pc:sldMkLst>
        <pc:spChg chg="mod">
          <ac:chgData name="Isaac Romero" userId="3363e085-4804-4dc8-a88d-917946902c93" providerId="ADAL" clId="{3B729811-D027-46AE-80C1-382848447A44}" dt="2022-04-05T15:40:11.116" v="12" actId="14100"/>
          <ac:spMkLst>
            <pc:docMk/>
            <pc:sldMk cId="1811563109" sldId="1156"/>
            <ac:spMk id="2" creationId="{9784CFB3-601F-054E-B057-C0B2B41914BE}"/>
          </ac:spMkLst>
        </pc:spChg>
        <pc:picChg chg="add mod ord">
          <ac:chgData name="Isaac Romero" userId="3363e085-4804-4dc8-a88d-917946902c93" providerId="ADAL" clId="{3B729811-D027-46AE-80C1-382848447A44}" dt="2022-04-05T16:48:04.258" v="798" actId="1036"/>
          <ac:picMkLst>
            <pc:docMk/>
            <pc:sldMk cId="1811563109" sldId="1156"/>
            <ac:picMk id="5" creationId="{4A34EA23-AA87-4487-8762-C058F879E481}"/>
          </ac:picMkLst>
        </pc:picChg>
        <pc:picChg chg="del">
          <ac:chgData name="Isaac Romero" userId="3363e085-4804-4dc8-a88d-917946902c93" providerId="ADAL" clId="{3B729811-D027-46AE-80C1-382848447A44}" dt="2022-04-05T16:33:47.387" v="493" actId="478"/>
          <ac:picMkLst>
            <pc:docMk/>
            <pc:sldMk cId="1811563109" sldId="1156"/>
            <ac:picMk id="11" creationId="{CEF069D8-B728-4B33-A0F2-337CF0C6AA2E}"/>
          </ac:picMkLst>
        </pc:picChg>
      </pc:sldChg>
      <pc:sldChg chg="addSp delSp modSp mod">
        <pc:chgData name="Isaac Romero" userId="3363e085-4804-4dc8-a88d-917946902c93" providerId="ADAL" clId="{3B729811-D027-46AE-80C1-382848447A44}" dt="2022-04-05T17:33:35.869" v="921" actId="2062"/>
        <pc:sldMkLst>
          <pc:docMk/>
          <pc:sldMk cId="2243086207" sldId="5068"/>
        </pc:sldMkLst>
        <pc:spChg chg="mod">
          <ac:chgData name="Isaac Romero" userId="3363e085-4804-4dc8-a88d-917946902c93" providerId="ADAL" clId="{3B729811-D027-46AE-80C1-382848447A44}" dt="2022-04-05T16:58:47.514" v="814" actId="20577"/>
          <ac:spMkLst>
            <pc:docMk/>
            <pc:sldMk cId="2243086207" sldId="5068"/>
            <ac:spMk id="5" creationId="{ECC5F46F-2AA3-4E06-A7EC-E62977F1A9EA}"/>
          </ac:spMkLst>
        </pc:spChg>
        <pc:spChg chg="mod">
          <ac:chgData name="Isaac Romero" userId="3363e085-4804-4dc8-a88d-917946902c93" providerId="ADAL" clId="{3B729811-D027-46AE-80C1-382848447A44}" dt="2022-04-05T17:08:10.620" v="903" actId="113"/>
          <ac:spMkLst>
            <pc:docMk/>
            <pc:sldMk cId="2243086207" sldId="5068"/>
            <ac:spMk id="10" creationId="{2BCAA26F-3E97-4128-91E7-3B9B59B65F13}"/>
          </ac:spMkLst>
        </pc:spChg>
        <pc:spChg chg="mod">
          <ac:chgData name="Isaac Romero" userId="3363e085-4804-4dc8-a88d-917946902c93" providerId="ADAL" clId="{3B729811-D027-46AE-80C1-382848447A44}" dt="2022-04-05T17:20:20.012" v="919" actId="1076"/>
          <ac:spMkLst>
            <pc:docMk/>
            <pc:sldMk cId="2243086207" sldId="5068"/>
            <ac:spMk id="14" creationId="{A3F01A0D-67ED-4F17-8505-5517AB060BFC}"/>
          </ac:spMkLst>
        </pc:spChg>
        <pc:graphicFrameChg chg="mod modGraphic">
          <ac:chgData name="Isaac Romero" userId="3363e085-4804-4dc8-a88d-917946902c93" providerId="ADAL" clId="{3B729811-D027-46AE-80C1-382848447A44}" dt="2022-04-05T17:33:35.869" v="921" actId="2062"/>
          <ac:graphicFrameMkLst>
            <pc:docMk/>
            <pc:sldMk cId="2243086207" sldId="5068"/>
            <ac:graphicFrameMk id="16" creationId="{778016AF-F758-4E14-8EC8-05156491F865}"/>
          </ac:graphicFrameMkLst>
        </pc:graphicFrameChg>
        <pc:picChg chg="add mod">
          <ac:chgData name="Isaac Romero" userId="3363e085-4804-4dc8-a88d-917946902c93" providerId="ADAL" clId="{3B729811-D027-46AE-80C1-382848447A44}" dt="2022-04-05T17:20:02.108" v="916" actId="1076"/>
          <ac:picMkLst>
            <pc:docMk/>
            <pc:sldMk cId="2243086207" sldId="5068"/>
            <ac:picMk id="3" creationId="{E58EAA8E-26F1-4311-940A-BA2B95709E30}"/>
          </ac:picMkLst>
        </pc:picChg>
        <pc:picChg chg="add mod">
          <ac:chgData name="Isaac Romero" userId="3363e085-4804-4dc8-a88d-917946902c93" providerId="ADAL" clId="{3B729811-D027-46AE-80C1-382848447A44}" dt="2022-04-05T17:17:30.036" v="911" actId="1076"/>
          <ac:picMkLst>
            <pc:docMk/>
            <pc:sldMk cId="2243086207" sldId="5068"/>
            <ac:picMk id="7" creationId="{8E60A976-E70F-4F52-9A41-A36F6FECE998}"/>
          </ac:picMkLst>
        </pc:picChg>
        <pc:picChg chg="mod">
          <ac:chgData name="Isaac Romero" userId="3363e085-4804-4dc8-a88d-917946902c93" providerId="ADAL" clId="{3B729811-D027-46AE-80C1-382848447A44}" dt="2022-04-05T16:15:15.325" v="270" actId="1076"/>
          <ac:picMkLst>
            <pc:docMk/>
            <pc:sldMk cId="2243086207" sldId="5068"/>
            <ac:picMk id="8" creationId="{AFDDF2E8-938D-4F19-9B10-AF028A561183}"/>
          </ac:picMkLst>
        </pc:picChg>
        <pc:picChg chg="del">
          <ac:chgData name="Isaac Romero" userId="3363e085-4804-4dc8-a88d-917946902c93" providerId="ADAL" clId="{3B729811-D027-46AE-80C1-382848447A44}" dt="2022-04-05T16:33:10.868" v="491" actId="478"/>
          <ac:picMkLst>
            <pc:docMk/>
            <pc:sldMk cId="2243086207" sldId="5068"/>
            <ac:picMk id="11" creationId="{DB54C8B5-5D55-4E7C-B0C8-0C411C2E0031}"/>
          </ac:picMkLst>
        </pc:picChg>
        <pc:picChg chg="add mod">
          <ac:chgData name="Isaac Romero" userId="3363e085-4804-4dc8-a88d-917946902c93" providerId="ADAL" clId="{3B729811-D027-46AE-80C1-382848447A44}" dt="2022-04-05T17:20:10.495" v="917" actId="1076"/>
          <ac:picMkLst>
            <pc:docMk/>
            <pc:sldMk cId="2243086207" sldId="5068"/>
            <ac:picMk id="17" creationId="{C9CF1C98-5052-4FB7-A6C2-028FDD191551}"/>
          </ac:picMkLst>
        </pc:picChg>
        <pc:picChg chg="del">
          <ac:chgData name="Isaac Romero" userId="3363e085-4804-4dc8-a88d-917946902c93" providerId="ADAL" clId="{3B729811-D027-46AE-80C1-382848447A44}" dt="2022-04-05T16:33:11.792" v="492" actId="478"/>
          <ac:picMkLst>
            <pc:docMk/>
            <pc:sldMk cId="2243086207" sldId="5068"/>
            <ac:picMk id="18" creationId="{97B0D70E-0ADB-4DDC-93E5-37E6A45E85C1}"/>
          </ac:picMkLst>
        </pc:picChg>
        <pc:picChg chg="del">
          <ac:chgData name="Isaac Romero" userId="3363e085-4804-4dc8-a88d-917946902c93" providerId="ADAL" clId="{3B729811-D027-46AE-80C1-382848447A44}" dt="2022-04-05T17:19:51.789" v="914" actId="478"/>
          <ac:picMkLst>
            <pc:docMk/>
            <pc:sldMk cId="2243086207" sldId="5068"/>
            <ac:picMk id="20" creationId="{395F4816-D727-49D8-9DE3-A5E094B90506}"/>
          </ac:picMkLst>
        </pc:picChg>
      </pc:sldChg>
    </pc:docChg>
  </pc:docChgLst>
  <pc:docChgLst>
    <pc:chgData name="Isaac Romero" userId="3363e085-4804-4dc8-a88d-917946902c93" providerId="ADAL" clId="{D79AC3BF-D1D7-4993-B073-1C1288894673}"/>
    <pc:docChg chg="undo redo custSel modSld">
      <pc:chgData name="Isaac Romero" userId="3363e085-4804-4dc8-a88d-917946902c93" providerId="ADAL" clId="{D79AC3BF-D1D7-4993-B073-1C1288894673}" dt="2022-02-10T19:34:44.190" v="268" actId="20577"/>
      <pc:docMkLst>
        <pc:docMk/>
      </pc:docMkLst>
      <pc:sldChg chg="addSp delSp modSp mod">
        <pc:chgData name="Isaac Romero" userId="3363e085-4804-4dc8-a88d-917946902c93" providerId="ADAL" clId="{D79AC3BF-D1D7-4993-B073-1C1288894673}" dt="2022-02-10T19:32:23.949" v="222" actId="113"/>
        <pc:sldMkLst>
          <pc:docMk/>
          <pc:sldMk cId="4118042391" sldId="461"/>
        </pc:sldMkLst>
        <pc:spChg chg="mod">
          <ac:chgData name="Isaac Romero" userId="3363e085-4804-4dc8-a88d-917946902c93" providerId="ADAL" clId="{D79AC3BF-D1D7-4993-B073-1C1288894673}" dt="2022-02-10T19:12:03.830" v="177" actId="208"/>
          <ac:spMkLst>
            <pc:docMk/>
            <pc:sldMk cId="4118042391" sldId="461"/>
            <ac:spMk id="14" creationId="{CA82EAC2-3AD6-E84D-95D7-3E5FCDB53675}"/>
          </ac:spMkLst>
        </pc:spChg>
        <pc:spChg chg="mod">
          <ac:chgData name="Isaac Romero" userId="3363e085-4804-4dc8-a88d-917946902c93" providerId="ADAL" clId="{D79AC3BF-D1D7-4993-B073-1C1288894673}" dt="2022-02-10T19:09:42.019" v="171" actId="20577"/>
          <ac:spMkLst>
            <pc:docMk/>
            <pc:sldMk cId="4118042391" sldId="461"/>
            <ac:spMk id="20" creationId="{617EA85C-ED4E-4C80-B80E-B0680DD1ED8D}"/>
          </ac:spMkLst>
        </pc:spChg>
        <pc:spChg chg="mod">
          <ac:chgData name="Isaac Romero" userId="3363e085-4804-4dc8-a88d-917946902c93" providerId="ADAL" clId="{D79AC3BF-D1D7-4993-B073-1C1288894673}" dt="2022-02-10T19:32:23.949" v="222" actId="113"/>
          <ac:spMkLst>
            <pc:docMk/>
            <pc:sldMk cId="4118042391" sldId="461"/>
            <ac:spMk id="22" creationId="{5D6909EA-6684-4A02-9D9D-D8F2FEB83528}"/>
          </ac:spMkLst>
        </pc:spChg>
        <pc:spChg chg="mod">
          <ac:chgData name="Isaac Romero" userId="3363e085-4804-4dc8-a88d-917946902c93" providerId="ADAL" clId="{D79AC3BF-D1D7-4993-B073-1C1288894673}" dt="2022-02-10T19:07:23.058" v="143"/>
          <ac:spMkLst>
            <pc:docMk/>
            <pc:sldMk cId="4118042391" sldId="461"/>
            <ac:spMk id="24" creationId="{51A1C62A-56D1-4548-BED0-6E7DD4049293}"/>
          </ac:spMkLst>
        </pc:spChg>
        <pc:picChg chg="add del mod">
          <ac:chgData name="Isaac Romero" userId="3363e085-4804-4dc8-a88d-917946902c93" providerId="ADAL" clId="{D79AC3BF-D1D7-4993-B073-1C1288894673}" dt="2022-02-10T18:49:59.111" v="124" actId="478"/>
          <ac:picMkLst>
            <pc:docMk/>
            <pc:sldMk cId="4118042391" sldId="461"/>
            <ac:picMk id="3" creationId="{64A8B4D6-59EF-4C20-9461-F885CCCA37CC}"/>
          </ac:picMkLst>
        </pc:picChg>
        <pc:picChg chg="add mod">
          <ac:chgData name="Isaac Romero" userId="3363e085-4804-4dc8-a88d-917946902c93" providerId="ADAL" clId="{D79AC3BF-D1D7-4993-B073-1C1288894673}" dt="2022-02-10T19:31:26.522" v="208" actId="1038"/>
          <ac:picMkLst>
            <pc:docMk/>
            <pc:sldMk cId="4118042391" sldId="461"/>
            <ac:picMk id="5" creationId="{D4B01860-20BA-4DB9-8F2D-01CD4117923F}"/>
          </ac:picMkLst>
        </pc:picChg>
        <pc:picChg chg="add mod">
          <ac:chgData name="Isaac Romero" userId="3363e085-4804-4dc8-a88d-917946902c93" providerId="ADAL" clId="{D79AC3BF-D1D7-4993-B073-1C1288894673}" dt="2022-02-10T19:31:29.920" v="218" actId="1038"/>
          <ac:picMkLst>
            <pc:docMk/>
            <pc:sldMk cId="4118042391" sldId="461"/>
            <ac:picMk id="7" creationId="{D5FF9B96-C5A6-444D-A709-B17AA7793CA6}"/>
          </ac:picMkLst>
        </pc:picChg>
        <pc:picChg chg="add mod">
          <ac:chgData name="Isaac Romero" userId="3363e085-4804-4dc8-a88d-917946902c93" providerId="ADAL" clId="{D79AC3BF-D1D7-4993-B073-1C1288894673}" dt="2022-02-10T19:31:24.747" v="203" actId="1038"/>
          <ac:picMkLst>
            <pc:docMk/>
            <pc:sldMk cId="4118042391" sldId="461"/>
            <ac:picMk id="9" creationId="{2094DFA9-761C-406E-BF02-3186B4D580D3}"/>
          </ac:picMkLst>
        </pc:picChg>
        <pc:picChg chg="add mod">
          <ac:chgData name="Isaac Romero" userId="3363e085-4804-4dc8-a88d-917946902c93" providerId="ADAL" clId="{D79AC3BF-D1D7-4993-B073-1C1288894673}" dt="2022-02-10T19:31:28.234" v="213" actId="1038"/>
          <ac:picMkLst>
            <pc:docMk/>
            <pc:sldMk cId="4118042391" sldId="461"/>
            <ac:picMk id="18" creationId="{F680099D-15DA-459D-ACB7-CADBDEECB45F}"/>
          </ac:picMkLst>
        </pc:picChg>
        <pc:cxnChg chg="mod">
          <ac:chgData name="Isaac Romero" userId="3363e085-4804-4dc8-a88d-917946902c93" providerId="ADAL" clId="{D79AC3BF-D1D7-4993-B073-1C1288894673}" dt="2022-02-10T19:11:58.040" v="176" actId="208"/>
          <ac:cxnSpMkLst>
            <pc:docMk/>
            <pc:sldMk cId="4118042391" sldId="461"/>
            <ac:cxnSpMk id="12" creationId="{1882671D-B76F-9B42-8786-3551C9F28253}"/>
          </ac:cxnSpMkLst>
        </pc:cxnChg>
      </pc:sldChg>
      <pc:sldChg chg="modSp mod">
        <pc:chgData name="Isaac Romero" userId="3363e085-4804-4dc8-a88d-917946902c93" providerId="ADAL" clId="{D79AC3BF-D1D7-4993-B073-1C1288894673}" dt="2022-02-10T19:34:44.190" v="268" actId="20577"/>
        <pc:sldMkLst>
          <pc:docMk/>
          <pc:sldMk cId="4284074776" sldId="5037"/>
        </pc:sldMkLst>
        <pc:spChg chg="mod">
          <ac:chgData name="Isaac Romero" userId="3363e085-4804-4dc8-a88d-917946902c93" providerId="ADAL" clId="{D79AC3BF-D1D7-4993-B073-1C1288894673}" dt="2022-02-10T19:34:44.190" v="268" actId="20577"/>
          <ac:spMkLst>
            <pc:docMk/>
            <pc:sldMk cId="4284074776" sldId="5037"/>
            <ac:spMk id="18" creationId="{56DBA6AC-69DB-C742-8BEA-0282109A399F}"/>
          </ac:spMkLst>
        </pc:spChg>
      </pc:sldChg>
      <pc:sldChg chg="addSp modSp mod">
        <pc:chgData name="Isaac Romero" userId="3363e085-4804-4dc8-a88d-917946902c93" providerId="ADAL" clId="{D79AC3BF-D1D7-4993-B073-1C1288894673}" dt="2022-02-10T18:46:21.176" v="83" actId="1038"/>
        <pc:sldMkLst>
          <pc:docMk/>
          <pc:sldMk cId="1811860221" sldId="5067"/>
        </pc:sldMkLst>
        <pc:spChg chg="mod">
          <ac:chgData name="Isaac Romero" userId="3363e085-4804-4dc8-a88d-917946902c93" providerId="ADAL" clId="{D79AC3BF-D1D7-4993-B073-1C1288894673}" dt="2022-02-10T18:46:09.232" v="52" actId="20577"/>
          <ac:spMkLst>
            <pc:docMk/>
            <pc:sldMk cId="1811860221" sldId="5067"/>
            <ac:spMk id="14" creationId="{E7D34968-F7BF-4D38-92C2-30A18AED4787}"/>
          </ac:spMkLst>
        </pc:spChg>
        <pc:spChg chg="mod">
          <ac:chgData name="Isaac Romero" userId="3363e085-4804-4dc8-a88d-917946902c93" providerId="ADAL" clId="{D79AC3BF-D1D7-4993-B073-1C1288894673}" dt="2022-02-10T18:40:02.650" v="6" actId="113"/>
          <ac:spMkLst>
            <pc:docMk/>
            <pc:sldMk cId="1811860221" sldId="5067"/>
            <ac:spMk id="18" creationId="{EED61E34-298D-4F08-BC6A-09C2EBCA74EC}"/>
          </ac:spMkLst>
        </pc:spChg>
        <pc:spChg chg="mod">
          <ac:chgData name="Isaac Romero" userId="3363e085-4804-4dc8-a88d-917946902c93" providerId="ADAL" clId="{D79AC3BF-D1D7-4993-B073-1C1288894673}" dt="2022-02-10T18:35:22.503" v="1" actId="123"/>
          <ac:spMkLst>
            <pc:docMk/>
            <pc:sldMk cId="1811860221" sldId="5067"/>
            <ac:spMk id="31" creationId="{96E83306-2DA2-4B21-83A3-30DBB489AD06}"/>
          </ac:spMkLst>
        </pc:spChg>
        <pc:picChg chg="mod">
          <ac:chgData name="Isaac Romero" userId="3363e085-4804-4dc8-a88d-917946902c93" providerId="ADAL" clId="{D79AC3BF-D1D7-4993-B073-1C1288894673}" dt="2022-02-10T18:46:16.294" v="64" actId="1038"/>
          <ac:picMkLst>
            <pc:docMk/>
            <pc:sldMk cId="1811860221" sldId="5067"/>
            <ac:picMk id="6" creationId="{D0947590-F997-46DA-B52C-ABB3E3575118}"/>
          </ac:picMkLst>
        </pc:picChg>
        <pc:picChg chg="add mod ord">
          <ac:chgData name="Isaac Romero" userId="3363e085-4804-4dc8-a88d-917946902c93" providerId="ADAL" clId="{D79AC3BF-D1D7-4993-B073-1C1288894673}" dt="2022-02-10T18:46:21.176" v="83" actId="1038"/>
          <ac:picMkLst>
            <pc:docMk/>
            <pc:sldMk cId="1811860221" sldId="5067"/>
            <ac:picMk id="10" creationId="{67A584D8-57B8-4063-AD01-0621ED73202C}"/>
          </ac:picMkLst>
        </pc:picChg>
      </pc:sldChg>
    </pc:docChg>
  </pc:docChgLst>
  <pc:docChgLst>
    <pc:chgData name="Isaac Romero" userId="3363e085-4804-4dc8-a88d-917946902c93" providerId="ADAL" clId="{1408E48C-5F81-4A08-8A94-147666264AA4}"/>
    <pc:docChg chg="undo redo custSel modSld">
      <pc:chgData name="Isaac Romero" userId="3363e085-4804-4dc8-a88d-917946902c93" providerId="ADAL" clId="{1408E48C-5F81-4A08-8A94-147666264AA4}" dt="2022-03-22T21:24:42.239" v="502" actId="1076"/>
      <pc:docMkLst>
        <pc:docMk/>
      </pc:docMkLst>
      <pc:sldChg chg="addSp delSp modSp mod">
        <pc:chgData name="Isaac Romero" userId="3363e085-4804-4dc8-a88d-917946902c93" providerId="ADAL" clId="{1408E48C-5F81-4A08-8A94-147666264AA4}" dt="2022-03-22T21:24:42.239" v="502" actId="1076"/>
        <pc:sldMkLst>
          <pc:docMk/>
          <pc:sldMk cId="4118042391" sldId="461"/>
        </pc:sldMkLst>
        <pc:spChg chg="mod">
          <ac:chgData name="Isaac Romero" userId="3363e085-4804-4dc8-a88d-917946902c93" providerId="ADAL" clId="{1408E48C-5F81-4A08-8A94-147666264AA4}" dt="2022-03-22T19:56:27.012" v="412" actId="113"/>
          <ac:spMkLst>
            <pc:docMk/>
            <pc:sldMk cId="4118042391" sldId="461"/>
            <ac:spMk id="20" creationId="{617EA85C-ED4E-4C80-B80E-B0680DD1ED8D}"/>
          </ac:spMkLst>
        </pc:spChg>
        <pc:spChg chg="mod">
          <ac:chgData name="Isaac Romero" userId="3363e085-4804-4dc8-a88d-917946902c93" providerId="ADAL" clId="{1408E48C-5F81-4A08-8A94-147666264AA4}" dt="2022-03-22T19:18:14.695" v="77" actId="20577"/>
          <ac:spMkLst>
            <pc:docMk/>
            <pc:sldMk cId="4118042391" sldId="461"/>
            <ac:spMk id="22" creationId="{5D6909EA-6684-4A02-9D9D-D8F2FEB83528}"/>
          </ac:spMkLst>
        </pc:spChg>
        <pc:spChg chg="mod">
          <ac:chgData name="Isaac Romero" userId="3363e085-4804-4dc8-a88d-917946902c93" providerId="ADAL" clId="{1408E48C-5F81-4A08-8A94-147666264AA4}" dt="2022-03-22T21:22:56.055" v="498" actId="20577"/>
          <ac:spMkLst>
            <pc:docMk/>
            <pc:sldMk cId="4118042391" sldId="461"/>
            <ac:spMk id="24" creationId="{51A1C62A-56D1-4548-BED0-6E7DD4049293}"/>
          </ac:spMkLst>
        </pc:spChg>
        <pc:graphicFrameChg chg="mod modGraphic">
          <ac:chgData name="Isaac Romero" userId="3363e085-4804-4dc8-a88d-917946902c93" providerId="ADAL" clId="{1408E48C-5F81-4A08-8A94-147666264AA4}" dt="2022-03-22T19:52:39.271" v="339" actId="20577"/>
          <ac:graphicFrameMkLst>
            <pc:docMk/>
            <pc:sldMk cId="4118042391" sldId="461"/>
            <ac:graphicFrameMk id="26" creationId="{071C063C-C903-4463-A553-3D1DB7E8774E}"/>
          </ac:graphicFrameMkLst>
        </pc:graphicFrameChg>
        <pc:picChg chg="del">
          <ac:chgData name="Isaac Romero" userId="3363e085-4804-4dc8-a88d-917946902c93" providerId="ADAL" clId="{1408E48C-5F81-4A08-8A94-147666264AA4}" dt="2022-03-22T19:22:55.553" v="123" actId="478"/>
          <ac:picMkLst>
            <pc:docMk/>
            <pc:sldMk cId="4118042391" sldId="461"/>
            <ac:picMk id="4" creationId="{0ECD255A-E4BB-4F54-B183-F946CEBCEE64}"/>
          </ac:picMkLst>
        </pc:picChg>
        <pc:picChg chg="del mod">
          <ac:chgData name="Isaac Romero" userId="3363e085-4804-4dc8-a88d-917946902c93" providerId="ADAL" clId="{1408E48C-5F81-4A08-8A94-147666264AA4}" dt="2022-03-22T21:22:36.008" v="497" actId="478"/>
          <ac:picMkLst>
            <pc:docMk/>
            <pc:sldMk cId="4118042391" sldId="461"/>
            <ac:picMk id="5" creationId="{D4B01860-20BA-4DB9-8F2D-01CD4117923F}"/>
          </ac:picMkLst>
        </pc:picChg>
        <pc:picChg chg="add mod">
          <ac:chgData name="Isaac Romero" userId="3363e085-4804-4dc8-a88d-917946902c93" providerId="ADAL" clId="{1408E48C-5F81-4A08-8A94-147666264AA4}" dt="2022-03-22T21:22:04.571" v="492" actId="1076"/>
          <ac:picMkLst>
            <pc:docMk/>
            <pc:sldMk cId="4118042391" sldId="461"/>
            <ac:picMk id="6" creationId="{6916F80C-DF1F-468C-A1BD-E2223696DD8F}"/>
          </ac:picMkLst>
        </pc:picChg>
        <pc:picChg chg="mod">
          <ac:chgData name="Isaac Romero" userId="3363e085-4804-4dc8-a88d-917946902c93" providerId="ADAL" clId="{1408E48C-5F81-4A08-8A94-147666264AA4}" dt="2022-03-22T19:55:32.098" v="407" actId="1036"/>
          <ac:picMkLst>
            <pc:docMk/>
            <pc:sldMk cId="4118042391" sldId="461"/>
            <ac:picMk id="8" creationId="{72DACD23-69EB-40C1-AFD7-01238EFFE88F}"/>
          </ac:picMkLst>
        </pc:picChg>
        <pc:picChg chg="del">
          <ac:chgData name="Isaac Romero" userId="3363e085-4804-4dc8-a88d-917946902c93" providerId="ADAL" clId="{1408E48C-5F81-4A08-8A94-147666264AA4}" dt="2022-03-22T19:22:56.892" v="124" actId="478"/>
          <ac:picMkLst>
            <pc:docMk/>
            <pc:sldMk cId="4118042391" sldId="461"/>
            <ac:picMk id="9" creationId="{2094DFA9-761C-406E-BF02-3186B4D580D3}"/>
          </ac:picMkLst>
        </pc:picChg>
        <pc:picChg chg="add mod">
          <ac:chgData name="Isaac Romero" userId="3363e085-4804-4dc8-a88d-917946902c93" providerId="ADAL" clId="{1408E48C-5F81-4A08-8A94-147666264AA4}" dt="2022-03-22T21:24:34.693" v="501" actId="1076"/>
          <ac:picMkLst>
            <pc:docMk/>
            <pc:sldMk cId="4118042391" sldId="461"/>
            <ac:picMk id="10" creationId="{CE4204C6-4872-499D-AA06-7036C9CCD7CF}"/>
          </ac:picMkLst>
        </pc:picChg>
        <pc:picChg chg="add mod">
          <ac:chgData name="Isaac Romero" userId="3363e085-4804-4dc8-a88d-917946902c93" providerId="ADAL" clId="{1408E48C-5F81-4A08-8A94-147666264AA4}" dt="2022-03-22T21:24:42.239" v="502" actId="1076"/>
          <ac:picMkLst>
            <pc:docMk/>
            <pc:sldMk cId="4118042391" sldId="461"/>
            <ac:picMk id="13" creationId="{2EFE75A8-2B4C-4BDB-9CC7-54892E2ABDA1}"/>
          </ac:picMkLst>
        </pc:picChg>
      </pc:sldChg>
      <pc:sldChg chg="addSp delSp modSp mod">
        <pc:chgData name="Isaac Romero" userId="3363e085-4804-4dc8-a88d-917946902c93" providerId="ADAL" clId="{1408E48C-5F81-4A08-8A94-147666264AA4}" dt="2022-03-22T21:18:08.747" v="489" actId="403"/>
        <pc:sldMkLst>
          <pc:docMk/>
          <pc:sldMk cId="4284074776" sldId="5037"/>
        </pc:sldMkLst>
        <pc:spChg chg="add del mod">
          <ac:chgData name="Isaac Romero" userId="3363e085-4804-4dc8-a88d-917946902c93" providerId="ADAL" clId="{1408E48C-5F81-4A08-8A94-147666264AA4}" dt="2022-03-22T19:23:43.137" v="128"/>
          <ac:spMkLst>
            <pc:docMk/>
            <pc:sldMk cId="4284074776" sldId="5037"/>
            <ac:spMk id="3" creationId="{6C85C1AE-9D71-484E-A0E3-000D0C5CF02D}"/>
          </ac:spMkLst>
        </pc:spChg>
        <pc:spChg chg="add del mod">
          <ac:chgData name="Isaac Romero" userId="3363e085-4804-4dc8-a88d-917946902c93" providerId="ADAL" clId="{1408E48C-5F81-4A08-8A94-147666264AA4}" dt="2022-03-22T19:23:52.834" v="130"/>
          <ac:spMkLst>
            <pc:docMk/>
            <pc:sldMk cId="4284074776" sldId="5037"/>
            <ac:spMk id="6" creationId="{8A949E59-9393-44A5-B9B1-7363CD549FBF}"/>
          </ac:spMkLst>
        </pc:spChg>
        <pc:spChg chg="add del mod">
          <ac:chgData name="Isaac Romero" userId="3363e085-4804-4dc8-a88d-917946902c93" providerId="ADAL" clId="{1408E48C-5F81-4A08-8A94-147666264AA4}" dt="2022-03-22T19:24:04.038" v="132"/>
          <ac:spMkLst>
            <pc:docMk/>
            <pc:sldMk cId="4284074776" sldId="5037"/>
            <ac:spMk id="8" creationId="{61742A03-B817-4321-9FDF-4424ED7D0240}"/>
          </ac:spMkLst>
        </pc:spChg>
        <pc:spChg chg="add del">
          <ac:chgData name="Isaac Romero" userId="3363e085-4804-4dc8-a88d-917946902c93" providerId="ADAL" clId="{1408E48C-5F81-4A08-8A94-147666264AA4}" dt="2022-03-22T19:28:43.696" v="175"/>
          <ac:spMkLst>
            <pc:docMk/>
            <pc:sldMk cId="4284074776" sldId="5037"/>
            <ac:spMk id="9" creationId="{682FB26F-FD99-46F5-9759-FE19EA22D09A}"/>
          </ac:spMkLst>
        </pc:spChg>
        <pc:spChg chg="add del">
          <ac:chgData name="Isaac Romero" userId="3363e085-4804-4dc8-a88d-917946902c93" providerId="ADAL" clId="{1408E48C-5F81-4A08-8A94-147666264AA4}" dt="2022-03-22T19:29:11.289" v="183"/>
          <ac:spMkLst>
            <pc:docMk/>
            <pc:sldMk cId="4284074776" sldId="5037"/>
            <ac:spMk id="11" creationId="{9F356F93-FA7F-4F1F-B271-D786144E04F8}"/>
          </ac:spMkLst>
        </pc:spChg>
        <pc:spChg chg="add del">
          <ac:chgData name="Isaac Romero" userId="3363e085-4804-4dc8-a88d-917946902c93" providerId="ADAL" clId="{1408E48C-5F81-4A08-8A94-147666264AA4}" dt="2022-03-22T19:29:18.509" v="187"/>
          <ac:spMkLst>
            <pc:docMk/>
            <pc:sldMk cId="4284074776" sldId="5037"/>
            <ac:spMk id="12" creationId="{CABF0E80-AA1D-4718-89C2-B48BF5F0552B}"/>
          </ac:spMkLst>
        </pc:spChg>
        <pc:spChg chg="add del mod">
          <ac:chgData name="Isaac Romero" userId="3363e085-4804-4dc8-a88d-917946902c93" providerId="ADAL" clId="{1408E48C-5F81-4A08-8A94-147666264AA4}" dt="2022-03-22T19:29:30.829" v="192" actId="478"/>
          <ac:spMkLst>
            <pc:docMk/>
            <pc:sldMk cId="4284074776" sldId="5037"/>
            <ac:spMk id="13" creationId="{BDE77351-ECC0-42DA-A9D6-0FDF2C55B4DF}"/>
          </ac:spMkLst>
        </pc:spChg>
        <pc:spChg chg="mod">
          <ac:chgData name="Isaac Romero" userId="3363e085-4804-4dc8-a88d-917946902c93" providerId="ADAL" clId="{1408E48C-5F81-4A08-8A94-147666264AA4}" dt="2022-03-22T21:18:08.747" v="489" actId="403"/>
          <ac:spMkLst>
            <pc:docMk/>
            <pc:sldMk cId="4284074776" sldId="5037"/>
            <ac:spMk id="18" creationId="{56DBA6AC-69DB-C742-8BEA-0282109A399F}"/>
          </ac:spMkLst>
        </pc:spChg>
        <pc:graphicFrameChg chg="add del mod">
          <ac:chgData name="Isaac Romero" userId="3363e085-4804-4dc8-a88d-917946902c93" providerId="ADAL" clId="{1408E48C-5F81-4A08-8A94-147666264AA4}" dt="2022-03-22T19:23:43.137" v="128"/>
          <ac:graphicFrameMkLst>
            <pc:docMk/>
            <pc:sldMk cId="4284074776" sldId="5037"/>
            <ac:graphicFrameMk id="2" creationId="{FC85AC95-EF4C-4407-8133-34343B3C42F9}"/>
          </ac:graphicFrameMkLst>
        </pc:graphicFrameChg>
        <pc:graphicFrameChg chg="add del mod">
          <ac:chgData name="Isaac Romero" userId="3363e085-4804-4dc8-a88d-917946902c93" providerId="ADAL" clId="{1408E48C-5F81-4A08-8A94-147666264AA4}" dt="2022-03-22T19:23:52.834" v="130"/>
          <ac:graphicFrameMkLst>
            <pc:docMk/>
            <pc:sldMk cId="4284074776" sldId="5037"/>
            <ac:graphicFrameMk id="5" creationId="{7B262A9A-B33B-4D36-A5A8-14345D107BCC}"/>
          </ac:graphicFrameMkLst>
        </pc:graphicFrameChg>
        <pc:graphicFrameChg chg="add del mod">
          <ac:chgData name="Isaac Romero" userId="3363e085-4804-4dc8-a88d-917946902c93" providerId="ADAL" clId="{1408E48C-5F81-4A08-8A94-147666264AA4}" dt="2022-03-22T19:24:04.038" v="132"/>
          <ac:graphicFrameMkLst>
            <pc:docMk/>
            <pc:sldMk cId="4284074776" sldId="5037"/>
            <ac:graphicFrameMk id="7" creationId="{52E6548F-2EBE-4DCC-964F-11F927DA7259}"/>
          </ac:graphicFrameMkLst>
        </pc:graphicFrameChg>
        <pc:picChg chg="del">
          <ac:chgData name="Isaac Romero" userId="3363e085-4804-4dc8-a88d-917946902c93" providerId="ADAL" clId="{1408E48C-5F81-4A08-8A94-147666264AA4}" dt="2022-03-22T20:10:59.613" v="480" actId="478"/>
          <ac:picMkLst>
            <pc:docMk/>
            <pc:sldMk cId="4284074776" sldId="5037"/>
            <ac:picMk id="4" creationId="{84703E4D-6E07-40C6-8125-39E4FD581D03}"/>
          </ac:picMkLst>
        </pc:picChg>
        <pc:picChg chg="add mod">
          <ac:chgData name="Isaac Romero" userId="3363e085-4804-4dc8-a88d-917946902c93" providerId="ADAL" clId="{1408E48C-5F81-4A08-8A94-147666264AA4}" dt="2022-03-22T20:11:53.273" v="486" actId="1076"/>
          <ac:picMkLst>
            <pc:docMk/>
            <pc:sldMk cId="4284074776" sldId="5037"/>
            <ac:picMk id="16" creationId="{D0195EFA-89B1-44DC-8B63-FB54E104550C}"/>
          </ac:picMkLst>
        </pc:picChg>
        <pc:picChg chg="add mod ord">
          <ac:chgData name="Isaac Romero" userId="3363e085-4804-4dc8-a88d-917946902c93" providerId="ADAL" clId="{1408E48C-5F81-4A08-8A94-147666264AA4}" dt="2022-03-22T20:11:19.451" v="484" actId="167"/>
          <ac:picMkLst>
            <pc:docMk/>
            <pc:sldMk cId="4284074776" sldId="5037"/>
            <ac:picMk id="17" creationId="{D67983BD-D5B2-4ED9-9180-6893850A6761}"/>
          </ac:picMkLst>
        </pc:picChg>
      </pc:sldChg>
      <pc:sldChg chg="addSp delSp modSp mod">
        <pc:chgData name="Isaac Romero" userId="3363e085-4804-4dc8-a88d-917946902c93" providerId="ADAL" clId="{1408E48C-5F81-4A08-8A94-147666264AA4}" dt="2022-03-22T19:57:23.261" v="413"/>
        <pc:sldMkLst>
          <pc:docMk/>
          <pc:sldMk cId="1811860221" sldId="5067"/>
        </pc:sldMkLst>
        <pc:spChg chg="add del mod">
          <ac:chgData name="Isaac Romero" userId="3363e085-4804-4dc8-a88d-917946902c93" providerId="ADAL" clId="{1408E48C-5F81-4A08-8A94-147666264AA4}" dt="2022-03-22T19:24:47.306" v="136"/>
          <ac:spMkLst>
            <pc:docMk/>
            <pc:sldMk cId="1811860221" sldId="5067"/>
            <ac:spMk id="7" creationId="{9636E8BB-FF49-4F13-84D8-A8D828A24CB9}"/>
          </ac:spMkLst>
        </pc:spChg>
        <pc:spChg chg="mod">
          <ac:chgData name="Isaac Romero" userId="3363e085-4804-4dc8-a88d-917946902c93" providerId="ADAL" clId="{1408E48C-5F81-4A08-8A94-147666264AA4}" dt="2022-03-22T19:27:23.226" v="170" actId="1076"/>
          <ac:spMkLst>
            <pc:docMk/>
            <pc:sldMk cId="1811860221" sldId="5067"/>
            <ac:spMk id="12" creationId="{7A3F2965-54E2-438B-A273-469F65C722B2}"/>
          </ac:spMkLst>
        </pc:spChg>
        <pc:spChg chg="mod">
          <ac:chgData name="Isaac Romero" userId="3363e085-4804-4dc8-a88d-917946902c93" providerId="ADAL" clId="{1408E48C-5F81-4A08-8A94-147666264AA4}" dt="2022-03-22T19:57:23.261" v="413"/>
          <ac:spMkLst>
            <pc:docMk/>
            <pc:sldMk cId="1811860221" sldId="5067"/>
            <ac:spMk id="14" creationId="{E7D34968-F7BF-4D38-92C2-30A18AED4787}"/>
          </ac:spMkLst>
        </pc:spChg>
        <pc:spChg chg="del mod">
          <ac:chgData name="Isaac Romero" userId="3363e085-4804-4dc8-a88d-917946902c93" providerId="ADAL" clId="{1408E48C-5F81-4A08-8A94-147666264AA4}" dt="2022-03-22T19:15:19.002" v="10"/>
          <ac:spMkLst>
            <pc:docMk/>
            <pc:sldMk cId="1811860221" sldId="5067"/>
            <ac:spMk id="15" creationId="{83C0E334-E23A-43D0-A533-7FF46DDC42FA}"/>
          </ac:spMkLst>
        </pc:spChg>
        <pc:spChg chg="mod">
          <ac:chgData name="Isaac Romero" userId="3363e085-4804-4dc8-a88d-917946902c93" providerId="ADAL" clId="{1408E48C-5F81-4A08-8A94-147666264AA4}" dt="2022-03-22T19:27:26.963" v="171" actId="1076"/>
          <ac:spMkLst>
            <pc:docMk/>
            <pc:sldMk cId="1811860221" sldId="5067"/>
            <ac:spMk id="18" creationId="{EED61E34-298D-4F08-BC6A-09C2EBCA74EC}"/>
          </ac:spMkLst>
        </pc:spChg>
        <pc:spChg chg="mod">
          <ac:chgData name="Isaac Romero" userId="3363e085-4804-4dc8-a88d-917946902c93" providerId="ADAL" clId="{1408E48C-5F81-4A08-8A94-147666264AA4}" dt="2022-03-22T19:20:48.274" v="95" actId="21"/>
          <ac:spMkLst>
            <pc:docMk/>
            <pc:sldMk cId="1811860221" sldId="5067"/>
            <ac:spMk id="31" creationId="{96E83306-2DA2-4B21-83A3-30DBB489AD06}"/>
          </ac:spMkLst>
        </pc:spChg>
        <pc:graphicFrameChg chg="add del mod">
          <ac:chgData name="Isaac Romero" userId="3363e085-4804-4dc8-a88d-917946902c93" providerId="ADAL" clId="{1408E48C-5F81-4A08-8A94-147666264AA4}" dt="2022-03-22T19:24:47.306" v="136"/>
          <ac:graphicFrameMkLst>
            <pc:docMk/>
            <pc:sldMk cId="1811860221" sldId="5067"/>
            <ac:graphicFrameMk id="6" creationId="{E9581028-2483-4BC3-BD04-11177CD70502}"/>
          </ac:graphicFrameMkLst>
        </pc:graphicFrameChg>
        <pc:picChg chg="del">
          <ac:chgData name="Isaac Romero" userId="3363e085-4804-4dc8-a88d-917946902c93" providerId="ADAL" clId="{1408E48C-5F81-4A08-8A94-147666264AA4}" dt="2022-03-22T19:15:19" v="8" actId="478"/>
          <ac:picMkLst>
            <pc:docMk/>
            <pc:sldMk cId="1811860221" sldId="5067"/>
            <ac:picMk id="3" creationId="{E907243B-AD2F-48D8-90BF-013B910A7C19}"/>
          </ac:picMkLst>
        </pc:picChg>
        <pc:picChg chg="add mod">
          <ac:chgData name="Isaac Romero" userId="3363e085-4804-4dc8-a88d-917946902c93" providerId="ADAL" clId="{1408E48C-5F81-4A08-8A94-147666264AA4}" dt="2022-03-22T19:17:03.816" v="59" actId="1035"/>
          <ac:picMkLst>
            <pc:docMk/>
            <pc:sldMk cId="1811860221" sldId="5067"/>
            <ac:picMk id="4" creationId="{CF3D3508-9118-4391-BB1C-5ED10683A56E}"/>
          </ac:picMkLst>
        </pc:picChg>
        <pc:picChg chg="del">
          <ac:chgData name="Isaac Romero" userId="3363e085-4804-4dc8-a88d-917946902c93" providerId="ADAL" clId="{1408E48C-5F81-4A08-8A94-147666264AA4}" dt="2022-03-22T19:16:42.533" v="38" actId="478"/>
          <ac:picMkLst>
            <pc:docMk/>
            <pc:sldMk cId="1811860221" sldId="5067"/>
            <ac:picMk id="5" creationId="{ADE3E393-9FF4-42DF-AB03-622810115EF6}"/>
          </ac:picMkLst>
        </pc:picChg>
      </pc:sldChg>
    </pc:docChg>
  </pc:docChgLst>
  <pc:docChgLst>
    <pc:chgData name="Isaac Romero" userId="3363e085-4804-4dc8-a88d-917946902c93" providerId="ADAL" clId="{7D60F702-606F-42F3-A2F0-89289A5ED3D1}"/>
    <pc:docChg chg="undo redo custSel modSld">
      <pc:chgData name="Isaac Romero" userId="3363e085-4804-4dc8-a88d-917946902c93" providerId="ADAL" clId="{7D60F702-606F-42F3-A2F0-89289A5ED3D1}" dt="2022-03-09T14:57:27.061" v="840" actId="255"/>
      <pc:docMkLst>
        <pc:docMk/>
      </pc:docMkLst>
      <pc:sldChg chg="addSp delSp modSp mod modNotesTx">
        <pc:chgData name="Isaac Romero" userId="3363e085-4804-4dc8-a88d-917946902c93" providerId="ADAL" clId="{7D60F702-606F-42F3-A2F0-89289A5ED3D1}" dt="2022-03-09T14:57:27.061" v="840" actId="255"/>
        <pc:sldMkLst>
          <pc:docMk/>
          <pc:sldMk cId="4118042391" sldId="461"/>
        </pc:sldMkLst>
        <pc:spChg chg="mod">
          <ac:chgData name="Isaac Romero" userId="3363e085-4804-4dc8-a88d-917946902c93" providerId="ADAL" clId="{7D60F702-606F-42F3-A2F0-89289A5ED3D1}" dt="2022-03-08T23:52:08.128" v="613" actId="207"/>
          <ac:spMkLst>
            <pc:docMk/>
            <pc:sldMk cId="4118042391" sldId="461"/>
            <ac:spMk id="16" creationId="{57A764CB-0C1A-5646-AD05-35010EFDB6B6}"/>
          </ac:spMkLst>
        </pc:spChg>
        <pc:spChg chg="mod">
          <ac:chgData name="Isaac Romero" userId="3363e085-4804-4dc8-a88d-917946902c93" providerId="ADAL" clId="{7D60F702-606F-42F3-A2F0-89289A5ED3D1}" dt="2022-03-08T23:52:22.110" v="616" actId="208"/>
          <ac:spMkLst>
            <pc:docMk/>
            <pc:sldMk cId="4118042391" sldId="461"/>
            <ac:spMk id="17" creationId="{33A88045-8E5D-4DC9-8FD4-232A1236BCF4}"/>
          </ac:spMkLst>
        </pc:spChg>
        <pc:spChg chg="mod">
          <ac:chgData name="Isaac Romero" userId="3363e085-4804-4dc8-a88d-917946902c93" providerId="ADAL" clId="{7D60F702-606F-42F3-A2F0-89289A5ED3D1}" dt="2022-03-08T23:52:10.454" v="614" actId="207"/>
          <ac:spMkLst>
            <pc:docMk/>
            <pc:sldMk cId="4118042391" sldId="461"/>
            <ac:spMk id="19" creationId="{8E30524F-0978-406E-89CD-A21CFC49792A}"/>
          </ac:spMkLst>
        </pc:spChg>
        <pc:spChg chg="mod">
          <ac:chgData name="Isaac Romero" userId="3363e085-4804-4dc8-a88d-917946902c93" providerId="ADAL" clId="{7D60F702-606F-42F3-A2F0-89289A5ED3D1}" dt="2022-03-09T14:57:01.938" v="822" actId="6549"/>
          <ac:spMkLst>
            <pc:docMk/>
            <pc:sldMk cId="4118042391" sldId="461"/>
            <ac:spMk id="20" creationId="{617EA85C-ED4E-4C80-B80E-B0680DD1ED8D}"/>
          </ac:spMkLst>
        </pc:spChg>
        <pc:spChg chg="mod">
          <ac:chgData name="Isaac Romero" userId="3363e085-4804-4dc8-a88d-917946902c93" providerId="ADAL" clId="{7D60F702-606F-42F3-A2F0-89289A5ED3D1}" dt="2022-03-08T22:56:44.367" v="44" actId="20577"/>
          <ac:spMkLst>
            <pc:docMk/>
            <pc:sldMk cId="4118042391" sldId="461"/>
            <ac:spMk id="22" creationId="{5D6909EA-6684-4A02-9D9D-D8F2FEB83528}"/>
          </ac:spMkLst>
        </pc:spChg>
        <pc:spChg chg="mod">
          <ac:chgData name="Isaac Romero" userId="3363e085-4804-4dc8-a88d-917946902c93" providerId="ADAL" clId="{7D60F702-606F-42F3-A2F0-89289A5ED3D1}" dt="2022-03-09T14:27:06.508" v="776" actId="255"/>
          <ac:spMkLst>
            <pc:docMk/>
            <pc:sldMk cId="4118042391" sldId="461"/>
            <ac:spMk id="24" creationId="{51A1C62A-56D1-4548-BED0-6E7DD4049293}"/>
          </ac:spMkLst>
        </pc:spChg>
        <pc:spChg chg="mod">
          <ac:chgData name="Isaac Romero" userId="3363e085-4804-4dc8-a88d-917946902c93" providerId="ADAL" clId="{7D60F702-606F-42F3-A2F0-89289A5ED3D1}" dt="2022-03-08T23:52:22.110" v="616" actId="208"/>
          <ac:spMkLst>
            <pc:docMk/>
            <pc:sldMk cId="4118042391" sldId="461"/>
            <ac:spMk id="25" creationId="{EB6D350F-29BD-4BBD-A9AF-663C1160643A}"/>
          </ac:spMkLst>
        </pc:spChg>
        <pc:spChg chg="mod">
          <ac:chgData name="Isaac Romero" userId="3363e085-4804-4dc8-a88d-917946902c93" providerId="ADAL" clId="{7D60F702-606F-42F3-A2F0-89289A5ED3D1}" dt="2022-03-08T23:52:22.110" v="616" actId="208"/>
          <ac:spMkLst>
            <pc:docMk/>
            <pc:sldMk cId="4118042391" sldId="461"/>
            <ac:spMk id="27" creationId="{1FA68111-017F-49D1-970B-19C2A48F69ED}"/>
          </ac:spMkLst>
        </pc:spChg>
        <pc:graphicFrameChg chg="add mod modGraphic">
          <ac:chgData name="Isaac Romero" userId="3363e085-4804-4dc8-a88d-917946902c93" providerId="ADAL" clId="{7D60F702-606F-42F3-A2F0-89289A5ED3D1}" dt="2022-03-09T14:57:27.061" v="840" actId="255"/>
          <ac:graphicFrameMkLst>
            <pc:docMk/>
            <pc:sldMk cId="4118042391" sldId="461"/>
            <ac:graphicFrameMk id="26" creationId="{071C063C-C903-4463-A553-3D1DB7E8774E}"/>
          </ac:graphicFrameMkLst>
        </pc:graphicFrameChg>
        <pc:picChg chg="add mod">
          <ac:chgData name="Isaac Romero" userId="3363e085-4804-4dc8-a88d-917946902c93" providerId="ADAL" clId="{7D60F702-606F-42F3-A2F0-89289A5ED3D1}" dt="2022-03-07T15:28:07.461" v="11" actId="1076"/>
          <ac:picMkLst>
            <pc:docMk/>
            <pc:sldMk cId="4118042391" sldId="461"/>
            <ac:picMk id="3" creationId="{B2384527-A367-417A-A81E-9A46A8C69AB4}"/>
          </ac:picMkLst>
        </pc:picChg>
        <pc:picChg chg="add mod">
          <ac:chgData name="Isaac Romero" userId="3363e085-4804-4dc8-a88d-917946902c93" providerId="ADAL" clId="{7D60F702-606F-42F3-A2F0-89289A5ED3D1}" dt="2022-03-09T14:24:02.417" v="771" actId="1076"/>
          <ac:picMkLst>
            <pc:docMk/>
            <pc:sldMk cId="4118042391" sldId="461"/>
            <ac:picMk id="4" creationId="{0ECD255A-E4BB-4F54-B183-F946CEBCEE64}"/>
          </ac:picMkLst>
        </pc:picChg>
        <pc:picChg chg="del">
          <ac:chgData name="Isaac Romero" userId="3363e085-4804-4dc8-a88d-917946902c93" providerId="ADAL" clId="{7D60F702-606F-42F3-A2F0-89289A5ED3D1}" dt="2022-03-09T14:25:05.500" v="774" actId="478"/>
          <ac:picMkLst>
            <pc:docMk/>
            <pc:sldMk cId="4118042391" sldId="461"/>
            <ac:picMk id="7" creationId="{D5FF9B96-C5A6-444D-A709-B17AA7793CA6}"/>
          </ac:picMkLst>
        </pc:picChg>
        <pc:picChg chg="add mod">
          <ac:chgData name="Isaac Romero" userId="3363e085-4804-4dc8-a88d-917946902c93" providerId="ADAL" clId="{7D60F702-606F-42F3-A2F0-89289A5ED3D1}" dt="2022-03-09T14:25:12.301" v="775" actId="1076"/>
          <ac:picMkLst>
            <pc:docMk/>
            <pc:sldMk cId="4118042391" sldId="461"/>
            <ac:picMk id="8" creationId="{72DACD23-69EB-40C1-AFD7-01238EFFE88F}"/>
          </ac:picMkLst>
        </pc:picChg>
        <pc:picChg chg="del">
          <ac:chgData name="Isaac Romero" userId="3363e085-4804-4dc8-a88d-917946902c93" providerId="ADAL" clId="{7D60F702-606F-42F3-A2F0-89289A5ED3D1}" dt="2022-03-09T14:23:01.638" v="768" actId="478"/>
          <ac:picMkLst>
            <pc:docMk/>
            <pc:sldMk cId="4118042391" sldId="461"/>
            <ac:picMk id="18" creationId="{F680099D-15DA-459D-ACB7-CADBDEECB45F}"/>
          </ac:picMkLst>
        </pc:picChg>
        <pc:picChg chg="del">
          <ac:chgData name="Isaac Romero" userId="3363e085-4804-4dc8-a88d-917946902c93" providerId="ADAL" clId="{7D60F702-606F-42F3-A2F0-89289A5ED3D1}" dt="2022-03-07T15:27:40.427" v="6" actId="478"/>
          <ac:picMkLst>
            <pc:docMk/>
            <pc:sldMk cId="4118042391" sldId="461"/>
            <ac:picMk id="29" creationId="{6CCBD105-F30F-4FDA-8CF5-117677FEA5F3}"/>
          </ac:picMkLst>
        </pc:picChg>
      </pc:sldChg>
      <pc:sldChg chg="addSp delSp modSp mod">
        <pc:chgData name="Isaac Romero" userId="3363e085-4804-4dc8-a88d-917946902c93" providerId="ADAL" clId="{7D60F702-606F-42F3-A2F0-89289A5ED3D1}" dt="2022-03-08T23:51:38.781" v="609" actId="1036"/>
        <pc:sldMkLst>
          <pc:docMk/>
          <pc:sldMk cId="4284074776" sldId="5037"/>
        </pc:sldMkLst>
        <pc:spChg chg="mod">
          <ac:chgData name="Isaac Romero" userId="3363e085-4804-4dc8-a88d-917946902c93" providerId="ADAL" clId="{7D60F702-606F-42F3-A2F0-89289A5ED3D1}" dt="2022-03-08T23:50:10.749" v="375" actId="14100"/>
          <ac:spMkLst>
            <pc:docMk/>
            <pc:sldMk cId="4284074776" sldId="5037"/>
            <ac:spMk id="10" creationId="{890DF85A-885E-334F-8669-9FF0F69D4784}"/>
          </ac:spMkLst>
        </pc:spChg>
        <pc:spChg chg="mod">
          <ac:chgData name="Isaac Romero" userId="3363e085-4804-4dc8-a88d-917946902c93" providerId="ADAL" clId="{7D60F702-606F-42F3-A2F0-89289A5ED3D1}" dt="2022-03-08T23:51:38.781" v="609" actId="1036"/>
          <ac:spMkLst>
            <pc:docMk/>
            <pc:sldMk cId="4284074776" sldId="5037"/>
            <ac:spMk id="18" creationId="{56DBA6AC-69DB-C742-8BEA-0282109A399F}"/>
          </ac:spMkLst>
        </pc:spChg>
        <pc:picChg chg="del">
          <ac:chgData name="Isaac Romero" userId="3363e085-4804-4dc8-a88d-917946902c93" providerId="ADAL" clId="{7D60F702-606F-42F3-A2F0-89289A5ED3D1}" dt="2022-03-08T23:43:10.956" v="356" actId="478"/>
          <ac:picMkLst>
            <pc:docMk/>
            <pc:sldMk cId="4284074776" sldId="5037"/>
            <ac:picMk id="3" creationId="{281ED298-9C7F-4509-8B14-BF884715F3B5}"/>
          </ac:picMkLst>
        </pc:picChg>
        <pc:picChg chg="add mod ord">
          <ac:chgData name="Isaac Romero" userId="3363e085-4804-4dc8-a88d-917946902c93" providerId="ADAL" clId="{7D60F702-606F-42F3-A2F0-89289A5ED3D1}" dt="2022-03-08T23:50:55.737" v="587" actId="1035"/>
          <ac:picMkLst>
            <pc:docMk/>
            <pc:sldMk cId="4284074776" sldId="5037"/>
            <ac:picMk id="4" creationId="{84703E4D-6E07-40C6-8125-39E4FD581D03}"/>
          </ac:picMkLst>
        </pc:picChg>
      </pc:sldChg>
      <pc:sldChg chg="addSp delSp modSp mod">
        <pc:chgData name="Isaac Romero" userId="3363e085-4804-4dc8-a88d-917946902c93" providerId="ADAL" clId="{7D60F702-606F-42F3-A2F0-89289A5ED3D1}" dt="2022-03-09T14:33:22.883" v="779" actId="20577"/>
        <pc:sldMkLst>
          <pc:docMk/>
          <pc:sldMk cId="1811860221" sldId="5067"/>
        </pc:sldMkLst>
        <pc:spChg chg="mod">
          <ac:chgData name="Isaac Romero" userId="3363e085-4804-4dc8-a88d-917946902c93" providerId="ADAL" clId="{7D60F702-606F-42F3-A2F0-89289A5ED3D1}" dt="2022-03-08T23:52:00.317" v="610" actId="207"/>
          <ac:spMkLst>
            <pc:docMk/>
            <pc:sldMk cId="1811860221" sldId="5067"/>
            <ac:spMk id="9" creationId="{04AFCC56-589B-4061-BB6C-CC488A42B602}"/>
          </ac:spMkLst>
        </pc:spChg>
        <pc:spChg chg="mod">
          <ac:chgData name="Isaac Romero" userId="3363e085-4804-4dc8-a88d-917946902c93" providerId="ADAL" clId="{7D60F702-606F-42F3-A2F0-89289A5ED3D1}" dt="2022-03-08T23:52:02.399" v="611" actId="207"/>
          <ac:spMkLst>
            <pc:docMk/>
            <pc:sldMk cId="1811860221" sldId="5067"/>
            <ac:spMk id="12" creationId="{7A3F2965-54E2-438B-A273-469F65C722B2}"/>
          </ac:spMkLst>
        </pc:spChg>
        <pc:spChg chg="mod">
          <ac:chgData name="Isaac Romero" userId="3363e085-4804-4dc8-a88d-917946902c93" providerId="ADAL" clId="{7D60F702-606F-42F3-A2F0-89289A5ED3D1}" dt="2022-03-08T23:39:59.818" v="310" actId="6549"/>
          <ac:spMkLst>
            <pc:docMk/>
            <pc:sldMk cId="1811860221" sldId="5067"/>
            <ac:spMk id="14" creationId="{E7D34968-F7BF-4D38-92C2-30A18AED4787}"/>
          </ac:spMkLst>
        </pc:spChg>
        <pc:spChg chg="add mod">
          <ac:chgData name="Isaac Romero" userId="3363e085-4804-4dc8-a88d-917946902c93" providerId="ADAL" clId="{7D60F702-606F-42F3-A2F0-89289A5ED3D1}" dt="2022-03-08T23:40:39.615" v="320" actId="1036"/>
          <ac:spMkLst>
            <pc:docMk/>
            <pc:sldMk cId="1811860221" sldId="5067"/>
            <ac:spMk id="15" creationId="{83C0E334-E23A-43D0-A533-7FF46DDC42FA}"/>
          </ac:spMkLst>
        </pc:spChg>
        <pc:spChg chg="mod">
          <ac:chgData name="Isaac Romero" userId="3363e085-4804-4dc8-a88d-917946902c93" providerId="ADAL" clId="{7D60F702-606F-42F3-A2F0-89289A5ED3D1}" dt="2022-03-09T14:31:14.716" v="777" actId="113"/>
          <ac:spMkLst>
            <pc:docMk/>
            <pc:sldMk cId="1811860221" sldId="5067"/>
            <ac:spMk id="18" creationId="{EED61E34-298D-4F08-BC6A-09C2EBCA74EC}"/>
          </ac:spMkLst>
        </pc:spChg>
        <pc:spChg chg="mod">
          <ac:chgData name="Isaac Romero" userId="3363e085-4804-4dc8-a88d-917946902c93" providerId="ADAL" clId="{7D60F702-606F-42F3-A2F0-89289A5ED3D1}" dt="2022-03-08T23:52:04.528" v="612" actId="207"/>
          <ac:spMkLst>
            <pc:docMk/>
            <pc:sldMk cId="1811860221" sldId="5067"/>
            <ac:spMk id="30" creationId="{6F0093C8-5ECA-4612-9274-9BADE546A248}"/>
          </ac:spMkLst>
        </pc:spChg>
        <pc:spChg chg="mod">
          <ac:chgData name="Isaac Romero" userId="3363e085-4804-4dc8-a88d-917946902c93" providerId="ADAL" clId="{7D60F702-606F-42F3-A2F0-89289A5ED3D1}" dt="2022-03-09T14:33:22.883" v="779" actId="20577"/>
          <ac:spMkLst>
            <pc:docMk/>
            <pc:sldMk cId="1811860221" sldId="5067"/>
            <ac:spMk id="31" creationId="{96E83306-2DA2-4B21-83A3-30DBB489AD06}"/>
          </ac:spMkLst>
        </pc:spChg>
        <pc:picChg chg="add mod">
          <ac:chgData name="Isaac Romero" userId="3363e085-4804-4dc8-a88d-917946902c93" providerId="ADAL" clId="{7D60F702-606F-42F3-A2F0-89289A5ED3D1}" dt="2022-03-08T23:40:41.687" v="325" actId="1036"/>
          <ac:picMkLst>
            <pc:docMk/>
            <pc:sldMk cId="1811860221" sldId="5067"/>
            <ac:picMk id="3" creationId="{E907243B-AD2F-48D8-90BF-013B910A7C19}"/>
          </ac:picMkLst>
        </pc:picChg>
        <pc:picChg chg="del">
          <ac:chgData name="Isaac Romero" userId="3363e085-4804-4dc8-a88d-917946902c93" providerId="ADAL" clId="{7D60F702-606F-42F3-A2F0-89289A5ED3D1}" dt="2022-03-07T15:28:14.808" v="12" actId="478"/>
          <ac:picMkLst>
            <pc:docMk/>
            <pc:sldMk cId="1811860221" sldId="5067"/>
            <ac:picMk id="4" creationId="{3449F4F1-A528-4008-8599-BFB04214DAD3}"/>
          </ac:picMkLst>
        </pc:picChg>
        <pc:picChg chg="add mod">
          <ac:chgData name="Isaac Romero" userId="3363e085-4804-4dc8-a88d-917946902c93" providerId="ADAL" clId="{7D60F702-606F-42F3-A2F0-89289A5ED3D1}" dt="2022-03-08T23:41:08.040" v="326" actId="14100"/>
          <ac:picMkLst>
            <pc:docMk/>
            <pc:sldMk cId="1811860221" sldId="5067"/>
            <ac:picMk id="5" creationId="{ADE3E393-9FF4-42DF-AB03-622810115EF6}"/>
          </ac:picMkLst>
        </pc:picChg>
        <pc:picChg chg="del">
          <ac:chgData name="Isaac Romero" userId="3363e085-4804-4dc8-a88d-917946902c93" providerId="ADAL" clId="{7D60F702-606F-42F3-A2F0-89289A5ED3D1}" dt="2022-03-08T22:58:50.186" v="58" actId="478"/>
          <ac:picMkLst>
            <pc:docMk/>
            <pc:sldMk cId="1811860221" sldId="5067"/>
            <ac:picMk id="6" creationId="{D0947590-F997-46DA-B52C-ABB3E3575118}"/>
          </ac:picMkLst>
        </pc:picChg>
        <pc:picChg chg="del">
          <ac:chgData name="Isaac Romero" userId="3363e085-4804-4dc8-a88d-917946902c93" providerId="ADAL" clId="{7D60F702-606F-42F3-A2F0-89289A5ED3D1}" dt="2022-03-08T22:58:50.819" v="59" actId="478"/>
          <ac:picMkLst>
            <pc:docMk/>
            <pc:sldMk cId="1811860221" sldId="5067"/>
            <ac:picMk id="10" creationId="{67A584D8-57B8-4063-AD01-0621ED73202C}"/>
          </ac:picMkLst>
        </pc:picChg>
        <pc:picChg chg="add mod">
          <ac:chgData name="Isaac Romero" userId="3363e085-4804-4dc8-a88d-917946902c93" providerId="ADAL" clId="{7D60F702-606F-42F3-A2F0-89289A5ED3D1}" dt="2022-03-07T15:28:15.240" v="13"/>
          <ac:picMkLst>
            <pc:docMk/>
            <pc:sldMk cId="1811860221" sldId="5067"/>
            <ac:picMk id="11" creationId="{1C2C2934-A382-4365-BF6A-E4E7CB6A4AB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FE8972-957C-EA43-BC5C-50B635B5A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661D4-2E0F-8148-BDAC-887DDA7008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2FB2-5D2B-D745-B7C4-FC8EBC5F4759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7FA0-B074-CB4C-818E-F0120D7420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7D661-DFD5-2D4F-9C96-C806F4A7CF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6232-1D2A-4F40-8BE7-5B2755E50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1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EEC-A8F1-CD46-B251-12DE85D3EA5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AF56-38E3-D946-A613-786A3DBC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connect.arrow.com/bp/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837C79D-9EFA-9741-8CC3-51330B7DC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6"/>
          <a:stretch/>
        </p:blipFill>
        <p:spPr>
          <a:xfrm>
            <a:off x="0" y="0"/>
            <a:ext cx="12192000" cy="68743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327DC-818E-B249-8C4F-09ADE84821FD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53E13D1-CBB8-C54E-8825-AB01A95CC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DD8BD90-3004-E44A-9130-38C350331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C70-C3A0-D24D-B36C-824CB5A8CD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770F0-E981-034D-ADC3-B264F03CBE26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69AC05-C7F8-6D4D-9D0A-377D1590E71D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1AA11D-D041-6341-A01B-A98F99229E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3F8A7EDC-013F-E54E-806E-42DED3D56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56380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E9D4DB1-87C6-C04E-AC08-BC00656A6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56388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6AD0BDD-AFED-FD4F-AB8C-E5C9C5D61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6038"/>
            <a:ext cx="5236464" cy="475447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306B6BF-334F-6948-B15E-DA6CB7E65DF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8156C3-1A71-3E4B-A28A-63145F90E1E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C4091-FD3E-3F43-AA31-282411A28502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E857A-DE20-D441-AAFD-411C58DC2736}"/>
              </a:ext>
            </a:extLst>
          </p:cNvPr>
          <p:cNvCxnSpPr>
            <a:cxnSpLocks/>
          </p:cNvCxnSpPr>
          <p:nvPr userDrawn="1"/>
        </p:nvCxnSpPr>
        <p:spPr>
          <a:xfrm>
            <a:off x="372400" y="1649691"/>
            <a:ext cx="0" cy="5220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1AA11D-D041-6341-A01B-A98F99229E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B04FD19-4DE2-DF44-B1EA-C7D57AF81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80" y="1402488"/>
            <a:ext cx="5617225" cy="4754471"/>
          </a:xfrm>
          <a:prstGeom prst="rect">
            <a:avLst/>
          </a:prstGeom>
        </p:spPr>
        <p:txBody>
          <a:bodyPr lIns="73152" anchor="t" anchorCtr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600"/>
              </a:spcBef>
              <a:buClr>
                <a:schemeClr val="accent6"/>
              </a:buClr>
              <a:buSzPct val="125000"/>
              <a:buFont typeface="System Font Regular"/>
              <a:buChar char="●"/>
              <a:defRPr sz="2400"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6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2286000" indent="0">
              <a:buNone/>
              <a:defRPr/>
            </a:lvl6pPr>
          </a:lstStyle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0D9F3-3904-3D42-9703-1BAA3EFE0E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07A846-5376-7848-BF8F-22F91F6C7F2D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BCB33BD-F9D9-FD4A-993A-72411783024F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F8B7D46-35D8-3D4C-9872-B30E594D1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56380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04F64-5E97-EE40-8260-C58F85441D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56388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1222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53B89-8856-7C45-9713-071BC9AEC6A3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1B27CA-EB50-9248-8212-8E9D55AC783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22BAC-059D-A543-8AD1-538D47C19CAC}"/>
              </a:ext>
            </a:extLst>
          </p:cNvPr>
          <p:cNvCxnSpPr>
            <a:cxnSpLocks/>
          </p:cNvCxnSpPr>
          <p:nvPr userDrawn="1"/>
        </p:nvCxnSpPr>
        <p:spPr>
          <a:xfrm>
            <a:off x="9143999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18A451C-4194-184E-B95A-FA02470EFD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B2EA21A-28DB-4149-8EF6-CF42BCE57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9016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1A62EAE-794B-3742-A07A-E2A9C1FCC2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8032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6A2E5EB-5A8A-F64C-ABA2-34E8B819FE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7048" y="2106323"/>
            <a:ext cx="3044952" cy="4298094"/>
          </a:xfrm>
          <a:prstGeom prst="rect">
            <a:avLst/>
          </a:prstGeom>
        </p:spPr>
        <p:txBody>
          <a:bodyPr wrap="square" lIns="457200" tIns="0" rIns="22860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01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042F48-DD9F-BF41-86AA-DE72C20DEB28}"/>
              </a:ext>
            </a:extLst>
          </p:cNvPr>
          <p:cNvCxnSpPr>
            <a:cxnSpLocks/>
          </p:cNvCxnSpPr>
          <p:nvPr userDrawn="1"/>
        </p:nvCxnSpPr>
        <p:spPr>
          <a:xfrm>
            <a:off x="24384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823075-1F0E-D247-BC17-FC5A6923E84F}"/>
              </a:ext>
            </a:extLst>
          </p:cNvPr>
          <p:cNvCxnSpPr>
            <a:cxnSpLocks/>
          </p:cNvCxnSpPr>
          <p:nvPr userDrawn="1"/>
        </p:nvCxnSpPr>
        <p:spPr>
          <a:xfrm>
            <a:off x="73152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C6E843-6FAF-E244-A07E-AEF330A15C20}"/>
              </a:ext>
            </a:extLst>
          </p:cNvPr>
          <p:cNvCxnSpPr>
            <a:cxnSpLocks/>
          </p:cNvCxnSpPr>
          <p:nvPr userDrawn="1"/>
        </p:nvCxnSpPr>
        <p:spPr>
          <a:xfrm>
            <a:off x="97536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D63ABC-052B-CB43-B1EF-61E5FDD1826E}"/>
              </a:ext>
            </a:extLst>
          </p:cNvPr>
          <p:cNvCxnSpPr>
            <a:cxnSpLocks/>
          </p:cNvCxnSpPr>
          <p:nvPr userDrawn="1"/>
        </p:nvCxnSpPr>
        <p:spPr>
          <a:xfrm>
            <a:off x="48768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486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BBCD1E8-722C-2046-9A81-DA2E62DB5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9162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147B738-E1A7-8D47-BE77-D5A73C4F1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76800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42F3F0D-B933-BC4E-94E5-FE72D31925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2914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CD179F0-FE0E-2D48-B5C1-F470EC952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0552" y="2111672"/>
            <a:ext cx="2441448" cy="4298094"/>
          </a:xfrm>
          <a:prstGeom prst="rect">
            <a:avLst/>
          </a:prstGeom>
        </p:spPr>
        <p:txBody>
          <a:bodyPr wrap="square" lIns="228600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C486BDD-703E-FC4F-BA3C-3D5FB4DD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20474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F5CF17-FC07-C64A-BD73-9BAED50ABB9C}"/>
              </a:ext>
            </a:extLst>
          </p:cNvPr>
          <p:cNvCxnSpPr>
            <a:cxnSpLocks/>
          </p:cNvCxnSpPr>
          <p:nvPr userDrawn="1"/>
        </p:nvCxnSpPr>
        <p:spPr>
          <a:xfrm>
            <a:off x="4064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2DE014-C4AF-9742-9561-F15DD94CB7C7}"/>
              </a:ext>
            </a:extLst>
          </p:cNvPr>
          <p:cNvCxnSpPr>
            <a:cxnSpLocks/>
          </p:cNvCxnSpPr>
          <p:nvPr userDrawn="1"/>
        </p:nvCxnSpPr>
        <p:spPr>
          <a:xfrm>
            <a:off x="8128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9BDC2-8417-AA45-9CC4-92496EFEFC2A}"/>
              </a:ext>
            </a:extLst>
          </p:cNvPr>
          <p:cNvCxnSpPr>
            <a:cxnSpLocks/>
          </p:cNvCxnSpPr>
          <p:nvPr userDrawn="1"/>
        </p:nvCxnSpPr>
        <p:spPr>
          <a:xfrm>
            <a:off x="10160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B66C8D-F404-FC4C-A427-F621CF839F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11384-45B8-C943-A92F-5CFEAA389A8D}"/>
              </a:ext>
            </a:extLst>
          </p:cNvPr>
          <p:cNvCxnSpPr>
            <a:cxnSpLocks/>
          </p:cNvCxnSpPr>
          <p:nvPr userDrawn="1"/>
        </p:nvCxnSpPr>
        <p:spPr>
          <a:xfrm>
            <a:off x="2032000" y="1169061"/>
            <a:ext cx="0" cy="123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90B1-02F8-D64C-B54C-F2FD66B59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0C6021-F133-9B47-993E-C12ED6A482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32285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2DB4F36-F2A5-BD44-ABD5-A466540A3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457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9A20D8-0761-D148-96CF-39E7160AC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855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6F3591B-43D4-344F-8972-786F6A60E2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9140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C5B7B8F-99BB-0641-B04B-D3C10491F7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61424" y="2111672"/>
            <a:ext cx="2032000" cy="4298094"/>
          </a:xfrm>
          <a:prstGeom prst="rect">
            <a:avLst/>
          </a:prstGeom>
        </p:spPr>
        <p:txBody>
          <a:bodyPr wrap="square" tIns="0" bIns="0"/>
          <a:lstStyle>
            <a:lvl1pPr marL="0" indent="0">
              <a:spcBef>
                <a:spcPts val="400"/>
              </a:spcBef>
              <a:buNone/>
              <a:defRPr sz="2400" b="1">
                <a:latin typeface="+mn-lt"/>
              </a:defRPr>
            </a:lvl1pPr>
            <a:lvl2pPr marL="0" indent="-91440">
              <a:defRPr sz="1600"/>
            </a:lvl2pPr>
            <a:lvl3pPr marL="228600" indent="-91440">
              <a:buFont typeface="System Font Regular"/>
              <a:buChar char="-"/>
              <a:defRPr sz="1600"/>
            </a:lvl3pPr>
            <a:lvl4pPr indent="-91440">
              <a:defRPr sz="1600"/>
            </a:lvl4pPr>
            <a:lvl5pPr indent="-9144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D80EDE-65D7-F648-A292-AFDF4F750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115303"/>
            <a:ext cx="12191999" cy="320040"/>
          </a:xfrm>
          <a:prstGeom prst="rect">
            <a:avLst/>
          </a:prstGeom>
          <a:solidFill>
            <a:srgbClr val="005199"/>
          </a:solidFill>
        </p:spPr>
        <p:txBody>
          <a:bodyPr wrap="none" lIns="457200" tIns="0" rIns="0" bIns="0" anchor="ctr">
            <a:noAutofit/>
          </a:bodyPr>
          <a:lstStyle>
            <a:lvl1pPr marL="0" indent="0">
              <a:buNone/>
              <a:defRPr sz="1400" b="0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31881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2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edia Placeholder 2">
            <a:extLst>
              <a:ext uri="{FF2B5EF4-FFF2-40B4-BE49-F238E27FC236}">
                <a16:creationId xmlns:a16="http://schemas.microsoft.com/office/drawing/2014/main" id="{EFB74CA3-347E-C440-8C2C-EA7D7611207D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2362238" y="1641508"/>
            <a:ext cx="7467525" cy="4182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EAE59-7864-AB46-B622-047DC4AFDDF8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B0F985D7-D31C-6045-AA82-28E9AA0D75D6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6CCB2-3F59-AC46-9444-A8868695ACA3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839D184C-9AB6-AE4C-9005-6D45D01FB0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048A415-E3C2-C34F-9B9F-87E359FC36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35933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M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lientlogo">
            <a:extLst>
              <a:ext uri="{FF2B5EF4-FFF2-40B4-BE49-F238E27FC236}">
                <a16:creationId xmlns:a16="http://schemas.microsoft.com/office/drawing/2014/main" id="{898F7E88-9A4F-064C-B2FC-41441B8C24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8511" y="2584450"/>
            <a:ext cx="1834977" cy="1689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customer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FC4AC-8DB4-B74F-888B-679AD48CF48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38F7955C-002E-3F41-9AB1-C68790021DD4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D68B-2CD0-0145-B5F9-53FEE99294B1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MM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lientlogo">
            <a:extLst>
              <a:ext uri="{FF2B5EF4-FFF2-40B4-BE49-F238E27FC236}">
                <a16:creationId xmlns:a16="http://schemas.microsoft.com/office/drawing/2014/main" id="{898F7E88-9A4F-064C-B2FC-41441B8C24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999" y="2400247"/>
            <a:ext cx="2235202" cy="2057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customer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AD00BA-4807-6C49-8E63-4C30E8E4218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B757A813-876D-AE47-B049-0E87AF742459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39664-E0DA-2849-B65A-57D8B49E9440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slide">
    <p:bg>
      <p:bgPr>
        <a:pattFill prst="wdUpDiag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0CA188-A224-B246-847F-6FCAE5E048FE}"/>
              </a:ext>
            </a:extLst>
          </p:cNvPr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B99B59-C0E3-B94B-8A68-C43DFAFAB709}"/>
              </a:ext>
            </a:extLst>
          </p:cNvPr>
          <p:cNvSpPr txBox="1">
            <a:spLocks/>
          </p:cNvSpPr>
          <p:nvPr userDrawn="1"/>
        </p:nvSpPr>
        <p:spPr>
          <a:xfrm>
            <a:off x="0" y="190282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F1BBCAE-57E5-B447-9165-08C08747F04C}"/>
              </a:ext>
            </a:extLst>
          </p:cNvPr>
          <p:cNvSpPr txBox="1">
            <a:spLocks/>
          </p:cNvSpPr>
          <p:nvPr userDrawn="1"/>
        </p:nvSpPr>
        <p:spPr>
          <a:xfrm>
            <a:off x="0" y="6294196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66AB4B-0389-724F-98D3-4F33B9E00C0B}"/>
              </a:ext>
            </a:extLst>
          </p:cNvPr>
          <p:cNvSpPr/>
          <p:nvPr userDrawn="1"/>
        </p:nvSpPr>
        <p:spPr>
          <a:xfrm>
            <a:off x="5307162" y="6047975"/>
            <a:ext cx="1577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i="1">
                <a:latin typeface="Arial" panose="020B0604020202020204" pitchFamily="34" charset="0"/>
                <a:ea typeface="Theinhardt Regular" charset="0"/>
                <a:cs typeface="Arial" panose="020B0604020202020204" pitchFamily="34" charset="0"/>
              </a:rPr>
              <a:t>Version 10.8 – Feb 2021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973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90CF45-CB21-094B-B7F0-ECC409763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531" cy="685799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327DC-818E-B249-8C4F-09ADE84821FD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53E13D1-CBB8-C54E-8825-AB01A95CC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CDD8BD90-3004-E44A-9130-38C350331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C70-C3A0-D24D-B36C-824CB5A8CD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F770F0-E981-034D-ADC3-B264F03CBE26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A69AC05-C7F8-6D4D-9D0A-377D1590E71D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pattFill prst="wdUpDiag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0CA188-A224-B246-847F-6FCAE5E048FE}"/>
              </a:ext>
            </a:extLst>
          </p:cNvPr>
          <p:cNvSpPr/>
          <p:nvPr userDrawn="1"/>
        </p:nvSpPr>
        <p:spPr>
          <a:xfrm>
            <a:off x="230124" y="228600"/>
            <a:ext cx="11731752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CB99B59-C0E3-B94B-8A68-C43DFAFAB709}"/>
              </a:ext>
            </a:extLst>
          </p:cNvPr>
          <p:cNvSpPr txBox="1">
            <a:spLocks/>
          </p:cNvSpPr>
          <p:nvPr userDrawn="1"/>
        </p:nvSpPr>
        <p:spPr>
          <a:xfrm>
            <a:off x="0" y="190282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F1BBCAE-57E5-B447-9165-08C08747F04C}"/>
              </a:ext>
            </a:extLst>
          </p:cNvPr>
          <p:cNvSpPr txBox="1">
            <a:spLocks/>
          </p:cNvSpPr>
          <p:nvPr userDrawn="1"/>
        </p:nvSpPr>
        <p:spPr>
          <a:xfrm>
            <a:off x="0" y="6294196"/>
            <a:ext cx="12192000" cy="378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5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B5BD6-C97A-8B42-871C-1C1CB99814D6}"/>
              </a:ext>
            </a:extLst>
          </p:cNvPr>
          <p:cNvSpPr/>
          <p:nvPr userDrawn="1"/>
        </p:nvSpPr>
        <p:spPr>
          <a:xfrm>
            <a:off x="337058" y="639535"/>
            <a:ext cx="5551678" cy="286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Bold" charset="0"/>
                <a:cs typeface="Theinhardt Bold" charset="0"/>
              </a:rPr>
              <a:t>INTRODUCTION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This template has three parts. The first,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Core Deck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is the foundational Arrow story. The second,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Support Deck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contains additional content to further build out a custom presentation based on the audience. The third,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Videos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, contains slides with embedded videos which are optimized and ready to add to your presentation.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Pick and choose relevant slides for your audience and remove those that aren’t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39CEB-534E-584D-9F9E-F50FC8FB8370}"/>
              </a:ext>
            </a:extLst>
          </p:cNvPr>
          <p:cNvSpPr/>
          <p:nvPr userDrawn="1"/>
        </p:nvSpPr>
        <p:spPr>
          <a:xfrm>
            <a:off x="6274562" y="639535"/>
            <a:ext cx="5551678" cy="286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Bold" charset="0"/>
                <a:cs typeface="Theinhardt Bold" charset="0"/>
              </a:rPr>
              <a:t>INSTRUCTIONS FOR USE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1. Start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 with the Core Deck as a foundation.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2. Fill out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your title slide with the name of the company or internal division you’re presenting to, and add your own title.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3. Add support content and/or brand video(s)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at the end of the core section to help illustrate Arrow’s solutions in action.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4. Use the template slide options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heinhardt Thin" charset="0"/>
                <a:cs typeface="Theinhardt Thin" charset="0"/>
              </a:rPr>
              <a:t>provided to create additional custom slides for your meeting.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Theinhardt Thin" charset="0"/>
              <a:cs typeface="Theinhardt Thin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EA246-AE1C-D149-91D0-2686136290CA}"/>
              </a:ext>
            </a:extLst>
          </p:cNvPr>
          <p:cNvSpPr/>
          <p:nvPr userDrawn="1"/>
        </p:nvSpPr>
        <p:spPr>
          <a:xfrm>
            <a:off x="230124" y="3625588"/>
            <a:ext cx="11731752" cy="25453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371600" tIns="91440" rIns="1371600" bIns="91440" numCol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 PRACTICES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Download a new template file from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BrandConnect.Arrow.com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the most recent content.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Read and follow the instructions for use.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DON’T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Forget to delete instruction slides and any unwanted/unused slides in your final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DON’T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Edit or alter the elements in the Slide Master or Design Theme, including the font and color palette, or any information in the Core Deck slides.</a:t>
            </a:r>
          </a:p>
        </p:txBody>
      </p:sp>
    </p:spTree>
    <p:extLst>
      <p:ext uri="{BB962C8B-B14F-4D97-AF65-F5344CB8AC3E}">
        <p14:creationId xmlns:p14="http://schemas.microsoft.com/office/powerpoint/2010/main" val="29436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80359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3C6B6-CB02-B046-9509-082F234A1AD1}"/>
              </a:ext>
            </a:extLst>
          </p:cNvPr>
          <p:cNvSpPr/>
          <p:nvPr userDrawn="1"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4DBCB-11A8-6942-9313-22AF484010DB}"/>
              </a:ext>
            </a:extLst>
          </p:cNvPr>
          <p:cNvSpPr/>
          <p:nvPr userDrawn="1"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66CB05-C72D-A944-B896-FD87370C165D}"/>
              </a:ext>
            </a:extLst>
          </p:cNvPr>
          <p:cNvSpPr>
            <a:spLocks noChangeAspect="1"/>
          </p:cNvSpPr>
          <p:nvPr userDrawn="1"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AE3BB-ADCB-2D43-856C-72A496895B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EA8F72F-693A-AE45-8C1F-B7F424199E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B4E315-9760-B745-97D5-69EDC4C55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2910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Cover -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3F3A0-2BD2-9C48-AB35-CC8D27EBE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787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83C6B6-CB02-B046-9509-082F234A1AD1}"/>
              </a:ext>
            </a:extLst>
          </p:cNvPr>
          <p:cNvSpPr/>
          <p:nvPr userDrawn="1"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64DBCB-11A8-6942-9313-22AF484010DB}"/>
              </a:ext>
            </a:extLst>
          </p:cNvPr>
          <p:cNvSpPr/>
          <p:nvPr userDrawn="1"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466CB05-C72D-A944-B896-FD87370C165D}"/>
              </a:ext>
            </a:extLst>
          </p:cNvPr>
          <p:cNvSpPr>
            <a:spLocks noChangeAspect="1"/>
          </p:cNvSpPr>
          <p:nvPr userDrawn="1"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90856D-9A11-514D-B030-F2C2433DF1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" y="4850070"/>
            <a:ext cx="343723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ED483B-9C1F-214C-B05E-3918AEDD8F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A84DE29-28F9-054D-88EB-923BA82671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08688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8660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4452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Cover - ty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A46EA-CB6E-A848-8807-26413997C8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210787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5369175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45770D6-778C-814F-847E-B39F977348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4645558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7D3789-FAF2-554F-AA7A-C9AFC8FC31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3721731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7819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fied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464C6-896E-7A41-AEF2-BA8763E05544}"/>
              </a:ext>
            </a:extLst>
          </p:cNvPr>
          <p:cNvSpPr/>
          <p:nvPr userDrawn="1"/>
        </p:nvSpPr>
        <p:spPr>
          <a:xfrm>
            <a:off x="0" y="2273643"/>
            <a:ext cx="8118389" cy="4584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7227A-45EE-E64B-BEA8-295117098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30134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6B2E173-A06E-D249-A96A-BE52F846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26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7587-994C-824A-AE16-3800D3947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56A512-7D14-DB44-BF17-EEC09AD1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644E15-7650-924E-BD9E-23FD8DE2D1D1}"/>
              </a:ext>
            </a:extLst>
          </p:cNvPr>
          <p:cNvSpPr/>
          <p:nvPr userDrawn="1"/>
        </p:nvSpPr>
        <p:spPr>
          <a:xfrm>
            <a:off x="0" y="-2994"/>
            <a:ext cx="12192000" cy="3431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40262-DB9F-864E-923A-7F45CB48C85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BA956080-5303-1340-ADB0-351870AEA7B3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FF47-5CF8-1147-BF6B-0761F15BE57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F55B0-145E-464D-ADF5-899229736B90}"/>
              </a:ext>
            </a:extLst>
          </p:cNvPr>
          <p:cNvSpPr/>
          <p:nvPr userDrawn="1"/>
        </p:nvSpPr>
        <p:spPr>
          <a:xfrm>
            <a:off x="6096000" y="0"/>
            <a:ext cx="6092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0DEB204-4F70-2048-AA1B-3616B9FD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CF984CF-D27A-5249-87BB-FACE11FB6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6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62B738-1348-9046-A686-94E91D8CB9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F6326-4F95-7F47-B159-9764655ED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A0EA520-8E23-CC46-803E-C2A4FDF0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D56192-881C-6D4E-979F-E0EF3C980C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61247"/>
            <a:ext cx="1143362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6pPr>
            <a:lvl7pPr marL="29718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7pPr>
            <a:lvl8pPr marL="34290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8pPr>
            <a:lvl9pPr marL="3886200">
              <a:lnSpc>
                <a:spcPct val="100000"/>
              </a:lnSpc>
              <a:spcAft>
                <a:spcPts val="1000"/>
              </a:spcAft>
              <a:defRPr>
                <a:latin typeface="+mn-lt"/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Title 42">
            <a:extLst>
              <a:ext uri="{FF2B5EF4-FFF2-40B4-BE49-F238E27FC236}">
                <a16:creationId xmlns:a16="http://schemas.microsoft.com/office/drawing/2014/main" id="{2FBC54D2-3A45-214D-995A-12009EE7D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D8B2C0F-81D8-C34E-A684-C3B9449CDC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3272FFA-7933-AC4D-8796-E4A7D43DE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01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1AD9A-1918-A843-8426-CB3F2568D4B1}"/>
              </a:ext>
            </a:extLst>
          </p:cNvPr>
          <p:cNvSpPr txBox="1"/>
          <p:nvPr userDrawn="1"/>
        </p:nvSpPr>
        <p:spPr>
          <a:xfrm>
            <a:off x="3830472" y="6513647"/>
            <a:ext cx="453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latin typeface="Arrow Display" panose="020B0504020209020203" pitchFamily="34" charset="0"/>
                <a:cs typeface="Arrow Display" panose="020B0504020209020203" pitchFamily="34" charset="0"/>
              </a:rPr>
              <a:t>FOR INTERNAL USE ONLY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792EB3-8BCD-234D-AAF9-A6DFB424CF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61247"/>
            <a:ext cx="1143362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>
              <a:lnSpc>
                <a:spcPct val="100000"/>
              </a:lnSpc>
              <a:spcAft>
                <a:spcPts val="1000"/>
              </a:spcAft>
              <a:defRPr/>
            </a:lvl6pPr>
            <a:lvl7pPr marL="2971800">
              <a:lnSpc>
                <a:spcPct val="100000"/>
              </a:lnSpc>
              <a:spcAft>
                <a:spcPts val="1000"/>
              </a:spcAft>
              <a:defRPr/>
            </a:lvl7pPr>
            <a:lvl8pPr marL="3429000">
              <a:lnSpc>
                <a:spcPct val="100000"/>
              </a:lnSpc>
              <a:spcAft>
                <a:spcPts val="1000"/>
              </a:spcAft>
              <a:defRPr/>
            </a:lvl8pPr>
            <a:lvl9pPr marL="3886200">
              <a:lnSpc>
                <a:spcPct val="100000"/>
              </a:lnSpc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Title 42">
            <a:extLst>
              <a:ext uri="{FF2B5EF4-FFF2-40B4-BE49-F238E27FC236}">
                <a16:creationId xmlns:a16="http://schemas.microsoft.com/office/drawing/2014/main" id="{2993B74D-FE27-B443-B169-4A2CF4018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AB61D09-E5E5-2D4A-AC69-D6CF7CCB62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53AAFB5-C1CC-D94F-A1DE-242099F44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72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3">
            <a:extLst>
              <a:ext uri="{FF2B5EF4-FFF2-40B4-BE49-F238E27FC236}">
                <a16:creationId xmlns:a16="http://schemas.microsoft.com/office/drawing/2014/main" id="{95F885CE-A7AA-4945-A928-557EC61AF9C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1662113" y="1674813"/>
            <a:ext cx="8731250" cy="42624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video</a:t>
            </a:r>
          </a:p>
        </p:txBody>
      </p:sp>
      <p:sp>
        <p:nvSpPr>
          <p:cNvPr id="6" name="Title 42">
            <a:extLst>
              <a:ext uri="{FF2B5EF4-FFF2-40B4-BE49-F238E27FC236}">
                <a16:creationId xmlns:a16="http://schemas.microsoft.com/office/drawing/2014/main" id="{7D18442D-659A-A94D-94DD-453E1828DC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6EA4148-8CFC-254C-947E-8531421A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179B505-14CD-F946-B7BE-A50AC85E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38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EA77E-E407-B645-AF57-A7E48064AA72}"/>
              </a:ext>
            </a:extLst>
          </p:cNvPr>
          <p:cNvCxnSpPr>
            <a:cxnSpLocks/>
          </p:cNvCxnSpPr>
          <p:nvPr userDrawn="1"/>
        </p:nvCxnSpPr>
        <p:spPr>
          <a:xfrm>
            <a:off x="4495800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C188B8-CAE9-624E-8910-9AE8F49E0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0F8D4DE5-88A8-064B-A81F-86D877B6DB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2131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E81D7E-FF55-9547-9E7A-9284E60D0647}"/>
              </a:ext>
            </a:extLst>
          </p:cNvPr>
          <p:cNvCxnSpPr>
            <a:cxnSpLocks/>
          </p:cNvCxnSpPr>
          <p:nvPr userDrawn="1"/>
        </p:nvCxnSpPr>
        <p:spPr>
          <a:xfrm>
            <a:off x="8610600" y="1973258"/>
            <a:ext cx="32004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38213B-98FD-EA4A-B857-5A40CE9A15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10600" y="1401068"/>
            <a:ext cx="32004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34159347-ADA9-8B4F-B39A-EDF21E8A52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00711" y="2099568"/>
            <a:ext cx="32004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211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EA77E-E407-B645-AF57-A7E48064AA72}"/>
              </a:ext>
            </a:extLst>
          </p:cNvPr>
          <p:cNvCxnSpPr>
            <a:cxnSpLocks/>
          </p:cNvCxnSpPr>
          <p:nvPr userDrawn="1"/>
        </p:nvCxnSpPr>
        <p:spPr>
          <a:xfrm>
            <a:off x="3438517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C188B8-CAE9-624E-8910-9AE8F49E02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8517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0F8D4DE5-88A8-064B-A81F-86D877B6DB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4848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4C68F8-A50E-7544-927C-7BB58EF10ED6}"/>
              </a:ext>
            </a:extLst>
          </p:cNvPr>
          <p:cNvCxnSpPr>
            <a:cxnSpLocks/>
          </p:cNvCxnSpPr>
          <p:nvPr userDrawn="1"/>
        </p:nvCxnSpPr>
        <p:spPr>
          <a:xfrm>
            <a:off x="6486146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3484BC-A854-E348-AB17-8611CA9AB0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86146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64FFA823-DD68-6B42-B2CA-151D99B33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9366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E81D7E-FF55-9547-9E7A-9284E60D0647}"/>
              </a:ext>
            </a:extLst>
          </p:cNvPr>
          <p:cNvCxnSpPr>
            <a:cxnSpLocks/>
          </p:cNvCxnSpPr>
          <p:nvPr userDrawn="1"/>
        </p:nvCxnSpPr>
        <p:spPr>
          <a:xfrm>
            <a:off x="9533774" y="1973258"/>
            <a:ext cx="228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38213B-98FD-EA4A-B857-5A40CE9A15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3774" y="1401068"/>
            <a:ext cx="228600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34159347-ADA9-8B4F-B39A-EDF21E8A52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3885" y="2099568"/>
            <a:ext cx="228600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684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B1CE1-C39D-B742-8E54-E5143CD1D7E4}"/>
              </a:ext>
            </a:extLst>
          </p:cNvPr>
          <p:cNvCxnSpPr>
            <a:cxnSpLocks/>
          </p:cNvCxnSpPr>
          <p:nvPr userDrawn="1"/>
        </p:nvCxnSpPr>
        <p:spPr>
          <a:xfrm>
            <a:off x="5140824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6E6D9-FFA6-A04C-AE59-222A571E4F6D}"/>
              </a:ext>
            </a:extLst>
          </p:cNvPr>
          <p:cNvCxnSpPr>
            <a:cxnSpLocks/>
          </p:cNvCxnSpPr>
          <p:nvPr userDrawn="1"/>
        </p:nvCxnSpPr>
        <p:spPr>
          <a:xfrm>
            <a:off x="2765856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19254-0B81-B047-AAAD-42A1A6D0F4A5}"/>
              </a:ext>
            </a:extLst>
          </p:cNvPr>
          <p:cNvCxnSpPr>
            <a:cxnSpLocks/>
          </p:cNvCxnSpPr>
          <p:nvPr userDrawn="1"/>
        </p:nvCxnSpPr>
        <p:spPr>
          <a:xfrm>
            <a:off x="7515792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BFE2A-AF9F-FC42-B3B9-89452CEB9FC4}"/>
              </a:ext>
            </a:extLst>
          </p:cNvPr>
          <p:cNvCxnSpPr>
            <a:cxnSpLocks/>
          </p:cNvCxnSpPr>
          <p:nvPr userDrawn="1"/>
        </p:nvCxnSpPr>
        <p:spPr>
          <a:xfrm>
            <a:off x="9890760" y="1973258"/>
            <a:ext cx="192024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0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F49711-10FD-A34A-B086-8593BB092B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65856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A61B8974-8B6E-BF42-9E67-0D297769C3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5843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lnSpc>
                <a:spcPct val="100000"/>
              </a:lnSpc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E9129D-EE37-874C-B8F0-044FB02A08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0824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E94331E9-9525-8D4D-91F1-6FD6AF6F8A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587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A783856-BC2B-4A4A-AF7D-441659145A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5792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E2499F1-061F-0644-BF6A-4BDA4ED269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13319" y="2099567"/>
            <a:ext cx="1920240" cy="4301223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23CC64-C029-8A4F-B859-E4FA27F950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0760" y="1401068"/>
            <a:ext cx="192024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7EF403D0-8F24-B642-B197-F0460CD7D5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0759" y="2099568"/>
            <a:ext cx="1920240" cy="4301232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65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06E6-EC9C-9C4E-9C61-4606AE096EA7}"/>
              </a:ext>
            </a:extLst>
          </p:cNvPr>
          <p:cNvCxnSpPr>
            <a:cxnSpLocks/>
          </p:cNvCxnSpPr>
          <p:nvPr userDrawn="1"/>
        </p:nvCxnSpPr>
        <p:spPr>
          <a:xfrm>
            <a:off x="390888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B1CE1-C39D-B742-8E54-E5143CD1D7E4}"/>
              </a:ext>
            </a:extLst>
          </p:cNvPr>
          <p:cNvCxnSpPr>
            <a:cxnSpLocks/>
          </p:cNvCxnSpPr>
          <p:nvPr userDrawn="1"/>
        </p:nvCxnSpPr>
        <p:spPr>
          <a:xfrm>
            <a:off x="4295656" y="1975664"/>
            <a:ext cx="16492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6E6D9-FFA6-A04C-AE59-222A571E4F6D}"/>
              </a:ext>
            </a:extLst>
          </p:cNvPr>
          <p:cNvCxnSpPr>
            <a:cxnSpLocks/>
          </p:cNvCxnSpPr>
          <p:nvPr userDrawn="1"/>
        </p:nvCxnSpPr>
        <p:spPr>
          <a:xfrm>
            <a:off x="2343272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19254-0B81-B047-AAAD-42A1A6D0F4A5}"/>
              </a:ext>
            </a:extLst>
          </p:cNvPr>
          <p:cNvCxnSpPr>
            <a:cxnSpLocks/>
          </p:cNvCxnSpPr>
          <p:nvPr userDrawn="1"/>
        </p:nvCxnSpPr>
        <p:spPr>
          <a:xfrm>
            <a:off x="6251378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C9A9AA-4DCA-2E44-AB6F-D83BE70DEA2B}"/>
              </a:ext>
            </a:extLst>
          </p:cNvPr>
          <p:cNvCxnSpPr>
            <a:cxnSpLocks/>
          </p:cNvCxnSpPr>
          <p:nvPr userDrawn="1"/>
        </p:nvCxnSpPr>
        <p:spPr>
          <a:xfrm>
            <a:off x="8203762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0BFE2A-AF9F-FC42-B3B9-89452CEB9FC4}"/>
              </a:ext>
            </a:extLst>
          </p:cNvPr>
          <p:cNvCxnSpPr>
            <a:cxnSpLocks/>
          </p:cNvCxnSpPr>
          <p:nvPr userDrawn="1"/>
        </p:nvCxnSpPr>
        <p:spPr>
          <a:xfrm>
            <a:off x="10156146" y="1975664"/>
            <a:ext cx="164592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F485864-06D8-DC41-9DEA-A72836D01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888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ACAD492-85F4-8A4C-9C8E-A610E2E0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331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F49711-10FD-A34A-B086-8593BB092B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3940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A61B8974-8B6E-BF42-9E67-0D297769C3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6029" y="2101973"/>
            <a:ext cx="1655763" cy="4298817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E9129D-EE37-874C-B8F0-044FB02A08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6992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E94331E9-9525-8D4D-91F1-6FD6AF6F8A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058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A783856-BC2B-4A4A-AF7D-441659145A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0044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E2499F1-061F-0644-BF6A-4BDA4ED269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6087" y="2101974"/>
            <a:ext cx="1655763" cy="4298826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DCDD05F-483C-374E-9EC9-C5E8BC90B8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096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BD36FA7C-97D9-DA4B-9A1F-CBB99A73D3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01116" y="2101973"/>
            <a:ext cx="1655763" cy="4298807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323CC64-C029-8A4F-B859-E4FA27F950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156146" y="1403474"/>
            <a:ext cx="1645920" cy="500062"/>
          </a:xfrm>
        </p:spPr>
        <p:txBody>
          <a:bodyPr anchor="b">
            <a:normAutofit/>
          </a:bodyPr>
          <a:lstStyle>
            <a:lvl1pPr marL="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4572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2pPr>
            <a:lvl3pPr marL="9144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3pPr>
            <a:lvl4pPr marL="13716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4pPr>
            <a:lvl5pPr marL="1828800" indent="0">
              <a:buNone/>
              <a:defRPr sz="16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5pPr>
          </a:lstStyle>
          <a:p>
            <a:pPr lvl="0"/>
            <a:r>
              <a:rPr lang="en-US"/>
              <a:t>Click to edit text style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7EF403D0-8F24-B642-B197-F0460CD7D5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156146" y="2101973"/>
            <a:ext cx="1655763" cy="4298799"/>
          </a:xfrm>
        </p:spPr>
        <p:txBody>
          <a:bodyPr>
            <a:normAutofit/>
          </a:bodyPr>
          <a:lstStyle>
            <a:lvl1pPr marL="91440" indent="-91440">
              <a:spcAft>
                <a:spcPts val="1000"/>
              </a:spcAft>
              <a:buFont typeface="Arial" panose="020B0604020202020204" pitchFamily="34" charset="0"/>
              <a:buChar char="•"/>
              <a:defRPr sz="13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  <a:lvl2pPr marL="18288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2pPr>
            <a:lvl3pPr marL="27432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3pPr>
            <a:lvl4pPr marL="36576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4pPr>
            <a:lvl5pPr marL="457200" indent="-91440">
              <a:spcAft>
                <a:spcPts val="1000"/>
              </a:spcAft>
              <a:defRPr sz="1300" b="0" i="0">
                <a:latin typeface="+mn-lt"/>
                <a:cs typeface="Arrow Display Medium" panose="020B0504020209020203" pitchFamily="34" charset="0"/>
              </a:defRPr>
            </a:lvl5pPr>
            <a:lvl6pPr marL="594360" indent="0">
              <a:buNone/>
              <a:defRPr/>
            </a:lvl6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5BB28626-4F9C-EB4B-86DF-33E85F57B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F7787B19-C0F3-3D44-9505-081D42D202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1143362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id="{BF77EBA1-3B7C-6E44-922E-9ABF358F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01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pos="744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9227-B437-5F44-B114-F9D667593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57381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85D3D58C-BC2B-FD47-A2C0-3F18FE2CE9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2805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C79900D-28B2-CA41-8AB9-0C2B4BAC86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1044" y="3257381"/>
            <a:ext cx="3546389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0F6B0CA-389C-A448-9904-AF8639AD810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64610" y="1070322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10C070D-BD6A-B648-ABF3-6409D58438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64610" y="3257381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7" name="Title 42">
            <a:extLst>
              <a:ext uri="{FF2B5EF4-FFF2-40B4-BE49-F238E27FC236}">
                <a16:creationId xmlns:a16="http://schemas.microsoft.com/office/drawing/2014/main" id="{31E4C90E-98F1-4F4A-B71E-B8050A0A4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40A43A8-9939-F241-8F83-808BDCFA98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81000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84F9C2-66F0-3B47-BC8B-7B0CFF97543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000" y="5941345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BB4805C4-222D-0846-B017-223DF8BDCD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22805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AF96299-D3ED-6A45-9E7A-F70E46B40E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31044" y="5941345"/>
            <a:ext cx="3546389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FDB6F674-B89A-D347-9964-1EA52D9B614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264610" y="3754286"/>
            <a:ext cx="3546390" cy="21006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701FA73-C97D-DB4F-BBFE-26193E55383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64610" y="5941345"/>
            <a:ext cx="3547872" cy="2714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538DA9BA-3E78-AF40-829F-36EC8A1F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88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am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35B89C9C-CB88-A547-B114-C3C535AB712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0192512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999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9227-B437-5F44-B114-F9D667593B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3638171-D059-DF4A-AFD3-52A737972E2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2343302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0DD66FAD-6F2E-4A4C-BD6A-6667BC253710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4305605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6C2E35FA-FDFD-5043-8790-0CD22A239BBC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6267908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D2A6278E-92F2-4D42-B566-9D935CF72B3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230211" y="1021535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673D09C5-AA9E-C74B-AC23-F6A47728A8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343302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DBCE8AF-92CE-E646-A7DC-FC6F292B1DD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305605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E2A32F93-E0D5-644D-BBBE-21ACC7D2BAA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67908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FFB4109F-44FE-B744-B724-EF0971E3BB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230211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73CCD735-7841-FC49-9672-12DD65B543E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192512" y="2763575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5" name="Picture Placeholder 10">
            <a:extLst>
              <a:ext uri="{FF2B5EF4-FFF2-40B4-BE49-F238E27FC236}">
                <a16:creationId xmlns:a16="http://schemas.microsoft.com/office/drawing/2014/main" id="{B273C5E8-A908-7543-90C3-9FA238517C14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10192512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6" name="Picture Placeholder 10">
            <a:extLst>
              <a:ext uri="{FF2B5EF4-FFF2-40B4-BE49-F238E27FC236}">
                <a16:creationId xmlns:a16="http://schemas.microsoft.com/office/drawing/2014/main" id="{82EFC6A2-EAEB-D643-A2B6-7EAFF664A1E5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380999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7CE4C0DC-573C-AB42-A322-19FAC77B4AB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80999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88" name="Picture Placeholder 10">
            <a:extLst>
              <a:ext uri="{FF2B5EF4-FFF2-40B4-BE49-F238E27FC236}">
                <a16:creationId xmlns:a16="http://schemas.microsoft.com/office/drawing/2014/main" id="{28F40052-E072-6D48-8C1A-9B34ABAB6452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2343302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89" name="Picture Placeholder 10">
            <a:extLst>
              <a:ext uri="{FF2B5EF4-FFF2-40B4-BE49-F238E27FC236}">
                <a16:creationId xmlns:a16="http://schemas.microsoft.com/office/drawing/2014/main" id="{AEB89E65-5CA9-8847-B14D-CD8E0062E3A0}"/>
              </a:ext>
            </a:extLst>
          </p:cNvPr>
          <p:cNvSpPr>
            <a:spLocks noGrp="1"/>
          </p:cNvSpPr>
          <p:nvPr>
            <p:ph type="pic" sz="quarter" idx="81" hasCustomPrompt="1"/>
          </p:nvPr>
        </p:nvSpPr>
        <p:spPr>
          <a:xfrm>
            <a:off x="4305605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0" name="Picture Placeholder 10">
            <a:extLst>
              <a:ext uri="{FF2B5EF4-FFF2-40B4-BE49-F238E27FC236}">
                <a16:creationId xmlns:a16="http://schemas.microsoft.com/office/drawing/2014/main" id="{94212D2C-46C5-9C47-A851-0ACB907F9EAD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6267908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1" name="Picture Placeholder 10">
            <a:extLst>
              <a:ext uri="{FF2B5EF4-FFF2-40B4-BE49-F238E27FC236}">
                <a16:creationId xmlns:a16="http://schemas.microsoft.com/office/drawing/2014/main" id="{8D069F27-5FAD-8941-A253-C34DA6624ED6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8230211" y="3680466"/>
            <a:ext cx="1618488" cy="16190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9C116D81-6917-AB40-A09C-D39BC0E208F1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2343302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CC0FB212-375C-9145-84F7-C748B51DC7E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305605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5B9C3368-78C8-E245-BFA5-92A8665EF8AE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267908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188CD84F-2A4B-6D48-96AE-13C017C53870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230211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D7E496BA-6C9C-3D4E-9593-6201D03876E5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192512" y="5422506"/>
            <a:ext cx="1618488" cy="4206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2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4572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9144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3716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1828800" indent="0">
              <a:buNone/>
              <a:defRPr sz="14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r>
              <a:rPr lang="en-US" dirty="0"/>
              <a:t>And subhead</a:t>
            </a:r>
          </a:p>
        </p:txBody>
      </p:sp>
      <p:sp>
        <p:nvSpPr>
          <p:cNvPr id="28" name="Title 42">
            <a:extLst>
              <a:ext uri="{FF2B5EF4-FFF2-40B4-BE49-F238E27FC236}">
                <a16:creationId xmlns:a16="http://schemas.microsoft.com/office/drawing/2014/main" id="{F1AF2E4C-39D3-DC45-9B26-F366C79D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5"/>
            <a:ext cx="11430001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687CE927-9D4F-A445-AFDB-FD5FA9927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D76B01-1857-A348-B235-9E94E01AD2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356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</a:t>
            </a:r>
            <a:br>
              <a:rPr lang="en-US"/>
            </a:br>
            <a:r>
              <a:rPr lang="en-US"/>
              <a:t>background image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E5E8C3-89E2-184F-B8C2-0933D5EB31F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2780C9-451E-7E49-84D0-153E6D996942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2F2566-4E96-C84B-9C7B-A45F7840C0DF}"/>
              </a:ext>
            </a:extLst>
          </p:cNvPr>
          <p:cNvCxnSpPr>
            <a:cxnSpLocks/>
          </p:cNvCxnSpPr>
          <p:nvPr userDrawn="1"/>
        </p:nvCxnSpPr>
        <p:spPr>
          <a:xfrm>
            <a:off x="-2" y="3445356"/>
            <a:ext cx="60960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2622CB3B-9F60-ED40-838D-845BE5D495DE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0902BA87-0665-C14C-94DD-CB87DC181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3615236"/>
            <a:ext cx="5580667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4F74F81F-0E31-FF42-8943-5ABBACB252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333" y="4335867"/>
            <a:ext cx="5580667" cy="3416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1800" b="1" spc="0">
                <a:solidFill>
                  <a:schemeClr val="accent6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9F83E34-C3EA-D64C-B781-EA4F6C039D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8D28B64-55F7-A849-A1CC-092C9D5DB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570706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4F3C78-FF3B-214A-A4CC-238644E13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905"/>
            <a:ext cx="5707064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45078E4-8217-6F4A-AC4D-AD0E501B9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7B8801-4DFE-554C-B19B-A9959B79B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4048" y="1461247"/>
            <a:ext cx="5395113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n-lt"/>
                <a:cs typeface="Arrow Display" panose="020B0504020209020203" pitchFamily="34" charset="0"/>
              </a:defRPr>
            </a:lvl5pPr>
            <a:lvl6pPr marL="251460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4082373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+ 1/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3938" y="0"/>
            <a:ext cx="6088062" cy="685799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F099D-DE69-B641-932A-487A874BDA50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9BEC634-6D5E-C34E-8114-BF61F71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le 42">
            <a:extLst>
              <a:ext uri="{FF2B5EF4-FFF2-40B4-BE49-F238E27FC236}">
                <a16:creationId xmlns:a16="http://schemas.microsoft.com/office/drawing/2014/main" id="{BE39AA8E-D09A-9B42-9BA0-DA634C1E7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905"/>
            <a:ext cx="5707064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2941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32A730-9526-3E49-B66E-B04598D2B981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1D259DC-1E2D-0343-A672-F2B9D8373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2376" y="0"/>
            <a:ext cx="7969624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92169-803E-244B-B981-954792039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4"/>
            <a:ext cx="3657601" cy="1011046"/>
          </a:xfrm>
        </p:spPr>
        <p:txBody>
          <a:bodyPr/>
          <a:lstStyle/>
          <a:p>
            <a:r>
              <a:rPr lang="en-US"/>
              <a:t>Click to </a:t>
            </a:r>
            <a:br>
              <a:rPr lang="en-US"/>
            </a:br>
            <a:r>
              <a:rPr lang="en-US"/>
              <a:t>add title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931C84-FD88-A841-A3EF-360806FF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7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D460AE-E80A-6349-B36E-FB7A1FB67CE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insert photo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4E6A79-F047-5841-A9E7-782C1874E961}"/>
              </a:ext>
            </a:extLst>
          </p:cNvPr>
          <p:cNvSpPr txBox="1">
            <a:spLocks/>
          </p:cNvSpPr>
          <p:nvPr userDrawn="1"/>
        </p:nvSpPr>
        <p:spPr>
          <a:xfrm>
            <a:off x="310896" y="310897"/>
            <a:ext cx="11567983" cy="6180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5B636-3ACF-5340-A49F-384D7794A687}"/>
              </a:ext>
            </a:extLst>
          </p:cNvPr>
          <p:cNvSpPr txBox="1"/>
          <p:nvPr userDrawn="1"/>
        </p:nvSpPr>
        <p:spPr>
          <a:xfrm>
            <a:off x="345989" y="6326660"/>
            <a:ext cx="166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Arrow Electronics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54C7F-0A64-E34A-B45E-32444F7995E5}"/>
              </a:ext>
            </a:extLst>
          </p:cNvPr>
          <p:cNvSpPr txBox="1"/>
          <p:nvPr userDrawn="1"/>
        </p:nvSpPr>
        <p:spPr>
          <a:xfrm>
            <a:off x="11479055" y="6358648"/>
            <a:ext cx="3722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000" b="0" i="0" spc="50" smtClean="0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pPr algn="r"/>
              <a:t>‹#›</a:t>
            </a:fld>
            <a:endParaRPr lang="en-US" sz="1000" b="0" i="0" spc="5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9AADE4-33D3-2749-933E-4F1DCACA9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29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84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L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074DA-3BFC-5944-85B9-CEBB63DEAB8C}"/>
              </a:ext>
            </a:extLst>
          </p:cNvPr>
          <p:cNvSpPr/>
          <p:nvPr userDrawn="1"/>
        </p:nvSpPr>
        <p:spPr>
          <a:xfrm>
            <a:off x="0" y="0"/>
            <a:ext cx="3687417" cy="6867144"/>
          </a:xfrm>
          <a:prstGeom prst="rect">
            <a:avLst/>
          </a:prstGeom>
          <a:solidFill>
            <a:srgbClr val="BFC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EA20-026D-FB48-B773-4B9AC46736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93" y="6557065"/>
            <a:ext cx="746235" cy="16048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2A368F7-DCB2-ED43-8240-3C04814D7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904"/>
            <a:ext cx="3124201" cy="1011046"/>
          </a:xfrm>
        </p:spPr>
        <p:txBody>
          <a:bodyPr/>
          <a:lstStyle/>
          <a:p>
            <a:r>
              <a:rPr lang="en-US"/>
              <a:t>Click to </a:t>
            </a:r>
            <a:br>
              <a:rPr lang="en-US"/>
            </a:br>
            <a:r>
              <a:rPr lang="en-US"/>
              <a:t>add title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4C03D0-9E94-9F4D-9C22-79EA7B74C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369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t Gray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79408-3DC2-CA4E-B56A-F0EB16AEB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90A4BD-69A7-8042-8E6F-C0A1ED2F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11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79408-3DC2-CA4E-B56A-F0EB16AEB3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90A4BD-69A7-8042-8E6F-C0A1ED2F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74900-7C9C-1746-9C6C-6ED071C7F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456" y="920273"/>
            <a:ext cx="10772543" cy="57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04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Gray Logo - left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E57764B-A8C8-8C46-A264-1D41C89B7D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56904" y="2231282"/>
            <a:ext cx="2235202" cy="2057506"/>
          </a:xfrm>
          <a:prstGeom prst="rect">
            <a:avLst/>
          </a:prstGeom>
        </p:spPr>
        <p:txBody>
          <a:bodyPr anchor="ctr"/>
          <a:lstStyle>
            <a:lvl1pPr marL="0" algn="ctr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customer logo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36BDED-BFB9-3944-9B18-841E2D1DF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435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Gray Logo - center">
    <p:bg>
      <p:bgPr>
        <a:solidFill>
          <a:srgbClr val="BFC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clientlogo">
            <a:extLst>
              <a:ext uri="{FF2B5EF4-FFF2-40B4-BE49-F238E27FC236}">
                <a16:creationId xmlns:a16="http://schemas.microsoft.com/office/drawing/2014/main" id="{7443F35B-DDD8-0B4B-9185-83C7949FB3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78511" y="2584450"/>
            <a:ext cx="1834977" cy="1689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customer logo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9174E-A303-F840-857E-A11DC9D8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594BBFD-AEB6-9A4F-BAB6-1EDB5FCB8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E31052-3E6D-9740-A284-2FA55F443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5FF8EECC-BE5F-ED44-8324-45300EE814CF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81C7D-0210-A74D-AB21-44A4670A193D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CFBE5-29CB-CD4A-807A-8E85AE694DEF}"/>
              </a:ext>
            </a:extLst>
          </p:cNvPr>
          <p:cNvSpPr/>
          <p:nvPr userDrawn="1"/>
        </p:nvSpPr>
        <p:spPr>
          <a:xfrm>
            <a:off x="0" y="-2994"/>
            <a:ext cx="12192000" cy="34319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2BEA0-4AB4-6B4A-B3D0-43D371486483}"/>
              </a:ext>
            </a:extLst>
          </p:cNvPr>
          <p:cNvSpPr/>
          <p:nvPr userDrawn="1"/>
        </p:nvSpPr>
        <p:spPr>
          <a:xfrm>
            <a:off x="6096000" y="0"/>
            <a:ext cx="6092952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31E46BE0-1D3D-B246-8557-839D82F1F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33" y="3615236"/>
            <a:ext cx="8686800" cy="701731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4400" b="1" spc="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268670-80FE-D24E-86BE-EDE50E3F11EE}"/>
              </a:ext>
            </a:extLst>
          </p:cNvPr>
          <p:cNvSpPr/>
          <p:nvPr userDrawn="1"/>
        </p:nvSpPr>
        <p:spPr>
          <a:xfrm>
            <a:off x="0" y="6072554"/>
            <a:ext cx="12192000" cy="785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row Display" panose="020B0504020209020203" pitchFamily="34" charset="0"/>
                <a:ea typeface="+mn-ea"/>
                <a:cs typeface="Arrow Display" panose="020B0504020209020203" pitchFamily="34" charset="0"/>
              </a:rPr>
              <a:t>INSTRUCTION SLIDE – DELETE FROM FINAL PRESENTATION – INSTRUCTION SLIDE – DELETE FROM FINAL PRESENTATION – INSTRUCTION SLIDE </a:t>
            </a:r>
          </a:p>
        </p:txBody>
      </p:sp>
    </p:spTree>
    <p:extLst>
      <p:ext uri="{BB962C8B-B14F-4D97-AF65-F5344CB8AC3E}">
        <p14:creationId xmlns:p14="http://schemas.microsoft.com/office/powerpoint/2010/main" val="30424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-White log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B2ECFE44-6799-2843-9EEE-CE903FCC5DDB}"/>
              </a:ext>
            </a:extLst>
          </p:cNvPr>
          <p:cNvSpPr>
            <a:spLocks noChangeAspect="1"/>
          </p:cNvSpPr>
          <p:nvPr userDrawn="1"/>
        </p:nvSpPr>
        <p:spPr>
          <a:xfrm>
            <a:off x="529403" y="6439619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5780F4-F99F-E447-8E3C-6A978801DA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2CB1B7-22A5-A449-9602-5102C3CBA5F5}"/>
              </a:ext>
            </a:extLst>
          </p:cNvPr>
          <p:cNvSpPr txBox="1"/>
          <p:nvPr userDrawn="1"/>
        </p:nvSpPr>
        <p:spPr>
          <a:xfrm>
            <a:off x="11558610" y="6409766"/>
            <a:ext cx="276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1BF8720-478B-7649-B70C-FE2717DAE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4CBE19D-21FF-7B47-808D-D608E63B6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6721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357D36-B48C-0140-B545-5815D5B4F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AB52CC3-6E36-B946-A861-A914EA42A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6038"/>
            <a:ext cx="5236464" cy="4754471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18A437F-1F69-5043-BCC8-BB9040D15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8336" y="1386038"/>
            <a:ext cx="5236464" cy="475447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770A59CC-9CD2-804B-9B25-3E73E3C0B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357D36-B48C-0140-B545-5815D5B4F8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5C9E22-12A1-D043-9BEF-57A7976FD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26660CF1-F111-D440-9D01-6BA678B575DA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AEFFC-E924-3C4F-9622-E296EA08873B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8ACC416-255E-EE45-9FDE-5383B0D1F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385262"/>
            <a:ext cx="5236464" cy="47552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182880" indent="-18288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9pPr>
              <a:defRPr sz="1800"/>
            </a:lvl9pPr>
          </a:lstStyle>
          <a:p>
            <a:pPr lvl="0"/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96DB0B7-233B-D443-ABBF-EC6E2990C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5731" y="1385262"/>
            <a:ext cx="5236464" cy="47552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182880" indent="-18288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9pPr>
              <a:defRPr sz="180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DB15E494-2B45-C645-BA68-2AEE2E7044A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57200" y="1714500"/>
            <a:ext cx="5163312" cy="44637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ADD CHART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8A2CD8-B788-1143-8CB7-5ED34D485F1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34648" y="6548265"/>
            <a:ext cx="357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16293BFF-B971-D540-BE71-8C0FB1F39299}"/>
              </a:ext>
            </a:extLst>
          </p:cNvPr>
          <p:cNvSpPr>
            <a:spLocks noChangeAspect="1"/>
          </p:cNvSpPr>
          <p:nvPr userDrawn="1"/>
        </p:nvSpPr>
        <p:spPr>
          <a:xfrm>
            <a:off x="476853" y="6453066"/>
            <a:ext cx="883741" cy="190399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E7846-5A63-4243-B2C8-5E636C4BA136}"/>
              </a:ext>
            </a:extLst>
          </p:cNvPr>
          <p:cNvSpPr txBox="1"/>
          <p:nvPr userDrawn="1"/>
        </p:nvSpPr>
        <p:spPr>
          <a:xfrm>
            <a:off x="11443194" y="6409766"/>
            <a:ext cx="3914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5D829997-2D99-5446-88FA-E592E10AF976}" type="slidenum">
              <a:rPr lang="en-US" sz="1200" spc="5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spc="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687DDE0A-CAA5-7244-A3EF-3D857563F6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62" y="228600"/>
            <a:ext cx="11276838" cy="4985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6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F75C01C-A5CD-9C48-B5D8-AFCB58FD59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51106"/>
            <a:ext cx="11277600" cy="2215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1600" b="1" cap="all" spc="3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SUBHEAD TEXT</a:t>
            </a:r>
          </a:p>
        </p:txBody>
      </p:sp>
      <p:sp>
        <p:nvSpPr>
          <p:cNvPr id="15" name="Chart Placeholder 15">
            <a:extLst>
              <a:ext uri="{FF2B5EF4-FFF2-40B4-BE49-F238E27FC236}">
                <a16:creationId xmlns:a16="http://schemas.microsoft.com/office/drawing/2014/main" id="{F87DDA46-95D3-FE48-BEF8-D70E9E5D0EBA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553200" y="1714500"/>
            <a:ext cx="5163312" cy="44637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0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image" Target="../media/image4.sv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4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7" r:id="rId2"/>
    <p:sldLayoutId id="2147483684" r:id="rId3"/>
    <p:sldLayoutId id="2147483713" r:id="rId4"/>
    <p:sldLayoutId id="2147483689" r:id="rId5"/>
    <p:sldLayoutId id="2147483727" r:id="rId6"/>
    <p:sldLayoutId id="2147483725" r:id="rId7"/>
    <p:sldLayoutId id="2147483726" r:id="rId8"/>
    <p:sldLayoutId id="2147483693" r:id="rId9"/>
    <p:sldLayoutId id="2147483716" r:id="rId10"/>
    <p:sldLayoutId id="2147483715" r:id="rId11"/>
    <p:sldLayoutId id="2147483724" r:id="rId12"/>
    <p:sldLayoutId id="2147483723" r:id="rId13"/>
    <p:sldLayoutId id="2147483722" r:id="rId14"/>
    <p:sldLayoutId id="2147483714" r:id="rId15"/>
    <p:sldLayoutId id="2147483692" r:id="rId16"/>
    <p:sldLayoutId id="2147483673" r:id="rId17"/>
    <p:sldLayoutId id="2147483681" r:id="rId18"/>
    <p:sldLayoutId id="2147483711" r:id="rId19"/>
    <p:sldLayoutId id="214748372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orient="horz" pos="1080" userDrawn="1">
          <p15:clr>
            <a:srgbClr val="F26B43"/>
          </p15:clr>
        </p15:guide>
        <p15:guide id="6" orient="horz" pos="3240" userDrawn="1">
          <p15:clr>
            <a:srgbClr val="F26B43"/>
          </p15:clr>
        </p15:guide>
        <p15:guide id="7" pos="288" userDrawn="1">
          <p15:clr>
            <a:srgbClr val="A4A3A4"/>
          </p15:clr>
        </p15:guide>
        <p15:guide id="8" pos="144" userDrawn="1">
          <p15:clr>
            <a:srgbClr val="F26B43"/>
          </p15:clr>
        </p15:guide>
        <p15:guide id="9" pos="7536" userDrawn="1">
          <p15:clr>
            <a:srgbClr val="F26B43"/>
          </p15:clr>
        </p15:guide>
        <p15:guide id="10" pos="7392" userDrawn="1">
          <p15:clr>
            <a:srgbClr val="A4A3A4"/>
          </p15:clr>
        </p15:guide>
        <p15:guide id="11" orient="horz" pos="144" userDrawn="1">
          <p15:clr>
            <a:srgbClr val="F26B43"/>
          </p15:clr>
        </p15:guide>
        <p15:guide id="12" orient="horz" pos="41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49962F89-A756-BB46-8455-9B9EE7B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31905"/>
            <a:ext cx="11430001" cy="5124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5D4903-B750-3946-917D-32CE7FFE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63040"/>
            <a:ext cx="11430000" cy="49377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175F-3090-FB4F-8641-2740B74C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DCD9D3-B128-4E4F-ABAB-957CF56BEE0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9392" y="6556872"/>
            <a:ext cx="749808" cy="1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Arrow Display Medium" panose="020B0504020209020203" pitchFamily="34" charset="0"/>
          <a:ea typeface="+mj-ea"/>
          <a:cs typeface="Arrow Display Medium" panose="020B0504020209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Arrow Display" panose="020B0504020209020203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hyperlink" Target="https://www.google.com/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hyperlink" Target="https://www.littelfuse.com/media?resourcetype=datasheets&amp;itemid=56941c28-e313-45ef-bc42-b7509cbc9d6b&amp;filename=littelfuse-tvs-diode-array-sp33r6-datasheet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13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sitting, indoor, wooden&#10;&#10;Description automatically generated">
            <a:extLst>
              <a:ext uri="{FF2B5EF4-FFF2-40B4-BE49-F238E27FC236}">
                <a16:creationId xmlns:a16="http://schemas.microsoft.com/office/drawing/2014/main" id="{4A6A9BDD-9D00-40C3-A130-6C8F476354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63156"/>
            <a:ext cx="12192000" cy="812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8C0773-FE02-F54E-8A95-22EA2750D52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row Display" panose="020B0504020209020203" pitchFamily="34" charset="0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559F2D2-D981-C346-ACB5-CF8A0A08F753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row Display" panose="020B0504020209020203" pitchFamily="34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8F9B1-1E98-6E4A-ADBA-B9295FECA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Americas Components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CFB3-601F-054E-B057-C0B2B419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19" y="3721731"/>
            <a:ext cx="10211435" cy="1745093"/>
          </a:xfrm>
        </p:spPr>
        <p:txBody>
          <a:bodyPr/>
          <a:lstStyle/>
          <a:p>
            <a:r>
              <a:rPr lang="en-US" sz="3600" dirty="0"/>
              <a:t>Littelfuse SP33R6-04UTG: </a:t>
            </a:r>
            <a:br>
              <a:rPr lang="en-US" sz="3600" dirty="0"/>
            </a:br>
            <a:r>
              <a:rPr lang="en-US" sz="3600" dirty="0"/>
              <a:t>12kV TVS Diode Array for Ultra High Speed Interfaces</a:t>
            </a:r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56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6C5BA-BBC7-C04C-B195-1D29A4F47C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row Display Medium" panose="020B0504020209020203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row Display Medium" panose="020B0504020209020203" pitchFamily="34" charset="0"/>
              <a:ea typeface="+mn-e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C5F46F-2AA3-4E06-A7EC-E62977F1A9EA}"/>
              </a:ext>
            </a:extLst>
          </p:cNvPr>
          <p:cNvSpPr txBox="1">
            <a:spLocks/>
          </p:cNvSpPr>
          <p:nvPr/>
        </p:nvSpPr>
        <p:spPr>
          <a:xfrm>
            <a:off x="580294" y="805064"/>
            <a:ext cx="5177813" cy="1776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The </a:t>
            </a:r>
            <a:r>
              <a:rPr lang="en-US" sz="1400" b="1" dirty="0"/>
              <a:t>new </a:t>
            </a:r>
            <a:r>
              <a:rPr lang="en-US" sz="1400" dirty="0"/>
              <a:t>SP33R6 is a series of four-channel, </a:t>
            </a:r>
            <a:r>
              <a:rPr lang="en-US" sz="1400" b="1" dirty="0"/>
              <a:t>low capacitance (0.2pF) TVS diode arrays. </a:t>
            </a:r>
            <a:r>
              <a:rPr lang="en-US" sz="1400" dirty="0"/>
              <a:t>These robust diodes provide extremely low breakdown/turn-on voltages, making them </a:t>
            </a:r>
            <a:r>
              <a:rPr lang="en-US" sz="1400" b="1" dirty="0"/>
              <a:t>ideal protectors of high-speed data lines with low voltage </a:t>
            </a:r>
            <a:r>
              <a:rPr lang="en-US" sz="1400" dirty="0"/>
              <a:t>(-0.3 to +0.3V). </a:t>
            </a:r>
          </a:p>
          <a:p>
            <a:pPr marL="0" indent="0" algn="just">
              <a:buNone/>
            </a:pPr>
            <a:r>
              <a:rPr lang="en-US" sz="1400" dirty="0"/>
              <a:t>Without performance degradation, they </a:t>
            </a:r>
            <a:r>
              <a:rPr lang="en-US" sz="1400" b="1" dirty="0"/>
              <a:t>can safely absorb repetitive ESD strikes</a:t>
            </a:r>
            <a:r>
              <a:rPr lang="en-US" sz="1400" dirty="0"/>
              <a:t> above the maximum level specified in </a:t>
            </a:r>
            <a:r>
              <a:rPr lang="en-US" sz="1400" b="1" dirty="0"/>
              <a:t>IEC 61000-4-2 </a:t>
            </a:r>
            <a:r>
              <a:rPr lang="en-US" sz="1400" dirty="0"/>
              <a:t>international standard (Level 4, ±8kV contact discharge).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143B3B-CE8C-4F51-8E1B-92AA0C8031FE}"/>
              </a:ext>
            </a:extLst>
          </p:cNvPr>
          <p:cNvSpPr txBox="1">
            <a:spLocks/>
          </p:cNvSpPr>
          <p:nvPr/>
        </p:nvSpPr>
        <p:spPr>
          <a:xfrm>
            <a:off x="580294" y="3182779"/>
            <a:ext cx="4634499" cy="3145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i="0" dirty="0">
                <a:solidFill>
                  <a:srgbClr val="212529"/>
                </a:solidFill>
                <a:effectLst/>
              </a:rPr>
              <a:t>Low capacitance of 0.2pF (TYP) per I/O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12529"/>
                </a:solidFill>
                <a:effectLst/>
              </a:rPr>
              <a:t>ESD, IEC 61000-4-2, </a:t>
            </a:r>
            <a:r>
              <a:rPr lang="en-US" sz="1400" b="1" i="0" dirty="0">
                <a:solidFill>
                  <a:srgbClr val="212529"/>
                </a:solidFill>
                <a:effectLst/>
              </a:rPr>
              <a:t>±12kV contact, ±15kV air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12529"/>
                </a:solidFill>
                <a:effectLst/>
              </a:rPr>
              <a:t>EFT, IEC 61000-4-4</a:t>
            </a:r>
            <a:r>
              <a:rPr lang="en-US" sz="1400" b="1" i="0" dirty="0">
                <a:solidFill>
                  <a:srgbClr val="212529"/>
                </a:solidFill>
                <a:effectLst/>
              </a:rPr>
              <a:t>, 40A (5/50ns)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12529"/>
                </a:solidFill>
                <a:effectLst/>
              </a:rPr>
              <a:t>Lightning, 3A (8/20</a:t>
            </a:r>
            <a:r>
              <a:rPr lang="el-GR" sz="1400" i="0" dirty="0">
                <a:solidFill>
                  <a:srgbClr val="212529"/>
                </a:solidFill>
                <a:effectLst/>
              </a:rPr>
              <a:t>μ</a:t>
            </a:r>
            <a:r>
              <a:rPr lang="en-US" sz="1400" i="0" dirty="0">
                <a:solidFill>
                  <a:srgbClr val="212529"/>
                </a:solidFill>
                <a:effectLst/>
              </a:rPr>
              <a:t>s as defined in IEC 61000-4-5, 2nd Edition)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12529"/>
                </a:solidFill>
                <a:effectLst/>
              </a:rPr>
              <a:t>Halogen free, lead free and RoHS compliant</a:t>
            </a:r>
            <a:endParaRPr lang="en-US" sz="140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9D0B5D6-1962-43DE-8198-62BB591BCDC2}"/>
              </a:ext>
            </a:extLst>
          </p:cNvPr>
          <p:cNvSpPr txBox="1">
            <a:spLocks/>
          </p:cNvSpPr>
          <p:nvPr/>
        </p:nvSpPr>
        <p:spPr>
          <a:xfrm>
            <a:off x="580294" y="2715785"/>
            <a:ext cx="46344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400" dirty="0"/>
              <a:t>FEATURES</a:t>
            </a:r>
            <a:endParaRPr lang="es-MX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F47EBD-1FB9-438F-AAA8-D94F719ABF65}"/>
              </a:ext>
            </a:extLst>
          </p:cNvPr>
          <p:cNvSpPr txBox="1">
            <a:spLocks/>
          </p:cNvSpPr>
          <p:nvPr/>
        </p:nvSpPr>
        <p:spPr>
          <a:xfrm>
            <a:off x="6096001" y="2715785"/>
            <a:ext cx="4972392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400" dirty="0"/>
              <a:t>BENEFITS</a:t>
            </a:r>
            <a:endParaRPr lang="es-MX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4CA3-B3B9-4C21-B4E2-D9FCFF737C80}"/>
              </a:ext>
            </a:extLst>
          </p:cNvPr>
          <p:cNvSpPr txBox="1">
            <a:spLocks/>
          </p:cNvSpPr>
          <p:nvPr/>
        </p:nvSpPr>
        <p:spPr>
          <a:xfrm>
            <a:off x="580295" y="338070"/>
            <a:ext cx="4634499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400" dirty="0"/>
              <a:t>OVERVIEW</a:t>
            </a:r>
            <a:endParaRPr lang="es-MX" sz="24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3F01A0D-67ED-4F17-8505-5517AB060BFC}"/>
              </a:ext>
            </a:extLst>
          </p:cNvPr>
          <p:cNvSpPr txBox="1">
            <a:spLocks/>
          </p:cNvSpPr>
          <p:nvPr/>
        </p:nvSpPr>
        <p:spPr>
          <a:xfrm>
            <a:off x="6096001" y="3214383"/>
            <a:ext cx="5515704" cy="311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12529"/>
                </a:solidFill>
                <a:effectLst/>
              </a:rPr>
              <a:t>Compliant with numerous IEC standards</a:t>
            </a:r>
            <a:r>
              <a:rPr lang="en-US" sz="1400" i="0" dirty="0">
                <a:solidFill>
                  <a:srgbClr val="212529"/>
                </a:solidFill>
                <a:effectLst/>
              </a:rPr>
              <a:t> for ESD suppression and lightning surge protection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12529"/>
                </a:solidFill>
                <a:effectLst/>
              </a:rPr>
              <a:t>Four channels with low capacitance to protect ultra-high-speed interfaces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212529"/>
                </a:solidFill>
                <a:effectLst/>
              </a:rPr>
              <a:t>An environmentally friendly component that is halogen-free, lead-free, and RoHS compliant.</a:t>
            </a:r>
            <a:endParaRPr lang="en-US" sz="1400" dirty="0">
              <a:solidFill>
                <a:srgbClr val="212529"/>
              </a:solidFill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12529"/>
              </a:solidFill>
              <a:effectLst/>
              <a:latin typeface="Noto Sans" panose="020B0502040504020204" pitchFamily="34" charset="0"/>
            </a:endParaRPr>
          </a:p>
        </p:txBody>
      </p:sp>
      <p:pic>
        <p:nvPicPr>
          <p:cNvPr id="18" name="Picture 2" descr="Littelfuse Circuit Protection Sensors and Power Control">
            <a:extLst>
              <a:ext uri="{FF2B5EF4-FFF2-40B4-BE49-F238E27FC236}">
                <a16:creationId xmlns:a16="http://schemas.microsoft.com/office/drawing/2014/main" id="{3FFED5F9-E23B-4F0A-AAE4-FCD1C461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9359" y="6493315"/>
            <a:ext cx="1126777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63590-2D87-4CAE-9FA5-3FBB29CC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679" y="504269"/>
            <a:ext cx="3407949" cy="2072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1A7FE-D273-4556-9304-C2B47099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95" y="805064"/>
            <a:ext cx="1681162" cy="1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6C5BA-BBC7-C04C-B195-1D29A4F47CA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row Display Medium" panose="020B0504020209020203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row Display Medium" panose="020B0504020209020203" pitchFamily="34" charset="0"/>
              <a:ea typeface="+mn-e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C5F46F-2AA3-4E06-A7EC-E62977F1A9EA}"/>
              </a:ext>
            </a:extLst>
          </p:cNvPr>
          <p:cNvSpPr txBox="1">
            <a:spLocks/>
          </p:cNvSpPr>
          <p:nvPr/>
        </p:nvSpPr>
        <p:spPr>
          <a:xfrm>
            <a:off x="580295" y="1216403"/>
            <a:ext cx="4634498" cy="4929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ESD Withstand Voltage </a:t>
            </a:r>
            <a:r>
              <a:rPr lang="en-US" sz="1200" dirty="0"/>
              <a:t>(Contact)</a:t>
            </a:r>
            <a:r>
              <a:rPr lang="en-US" sz="1400" dirty="0"/>
              <a:t>	</a:t>
            </a:r>
            <a:r>
              <a:rPr lang="en-US" sz="1400" b="1" dirty="0"/>
              <a:t>±12kV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ESD Withstand Voltage </a:t>
            </a:r>
            <a:r>
              <a:rPr lang="en-US" sz="1200" dirty="0"/>
              <a:t>(Air)</a:t>
            </a:r>
            <a:r>
              <a:rPr lang="en-US" sz="1400" dirty="0"/>
              <a:t>	</a:t>
            </a:r>
            <a:r>
              <a:rPr lang="en-US" sz="1400" b="1" dirty="0"/>
              <a:t>±15kV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Line Capacitance </a:t>
            </a:r>
            <a:r>
              <a:rPr lang="en-US" sz="1200" dirty="0"/>
              <a:t>(f=3GHz)</a:t>
            </a:r>
            <a:r>
              <a:rPr lang="en-US" sz="1400" dirty="0"/>
              <a:t>	</a:t>
            </a:r>
            <a:r>
              <a:rPr lang="en-US" sz="1400" b="1" dirty="0"/>
              <a:t>0.2pF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Peak Current </a:t>
            </a:r>
            <a:r>
              <a:rPr lang="en-US" sz="1200" dirty="0"/>
              <a:t>(</a:t>
            </a:r>
            <a:r>
              <a:rPr lang="en-US" sz="1200" dirty="0" err="1"/>
              <a:t>t</a:t>
            </a:r>
            <a:r>
              <a:rPr lang="en-US" sz="1050" dirty="0" err="1"/>
              <a:t>p</a:t>
            </a:r>
            <a:r>
              <a:rPr lang="en-US" sz="1200" dirty="0"/>
              <a:t>=8/20</a:t>
            </a:r>
            <a:r>
              <a:rPr lang="el-GR" sz="1200" dirty="0"/>
              <a:t>μ</a:t>
            </a:r>
            <a:r>
              <a:rPr lang="en-US" sz="1200" dirty="0"/>
              <a:t>s)</a:t>
            </a:r>
            <a:r>
              <a:rPr lang="en-US" sz="1400" dirty="0"/>
              <a:t>	</a:t>
            </a:r>
            <a:r>
              <a:rPr lang="en-US" sz="1400" b="1" dirty="0"/>
              <a:t>3A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Reverse Standoff Voltage</a:t>
            </a:r>
            <a:r>
              <a:rPr lang="en-US" sz="1400" b="1" dirty="0"/>
              <a:t> </a:t>
            </a:r>
            <a:r>
              <a:rPr lang="en-US" sz="1200" dirty="0"/>
              <a:t>(I</a:t>
            </a:r>
            <a:r>
              <a:rPr lang="en-US" sz="1050" dirty="0"/>
              <a:t>R</a:t>
            </a:r>
            <a:r>
              <a:rPr lang="en-US" sz="1200" dirty="0"/>
              <a:t>=1uA)</a:t>
            </a:r>
            <a:r>
              <a:rPr lang="en-US" sz="1400" dirty="0"/>
              <a:t>	</a:t>
            </a:r>
            <a:r>
              <a:rPr lang="en-US" sz="1400" b="1" dirty="0"/>
              <a:t>0.3V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Breakdown Voltage </a:t>
            </a:r>
            <a:r>
              <a:rPr lang="en-US" sz="1200" dirty="0"/>
              <a:t>(I</a:t>
            </a:r>
            <a:r>
              <a:rPr lang="en-US" sz="1050" dirty="0"/>
              <a:t>R</a:t>
            </a:r>
            <a:r>
              <a:rPr lang="en-US" sz="1200" dirty="0"/>
              <a:t>=1mA)</a:t>
            </a:r>
            <a:r>
              <a:rPr lang="en-US" sz="1400" dirty="0"/>
              <a:t>	</a:t>
            </a:r>
            <a:r>
              <a:rPr lang="en-US" sz="1400" b="1" dirty="0"/>
              <a:t>0.6V to 0.9V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Reverse Leakage Current </a:t>
            </a:r>
            <a:r>
              <a:rPr lang="en-US" sz="1200" dirty="0"/>
              <a:t>(V</a:t>
            </a:r>
            <a:r>
              <a:rPr lang="en-US" sz="1050" dirty="0"/>
              <a:t>R</a:t>
            </a:r>
            <a:r>
              <a:rPr lang="en-US" sz="1200" dirty="0"/>
              <a:t>=0.3V)</a:t>
            </a:r>
            <a:r>
              <a:rPr lang="en-US" sz="1400" dirty="0"/>
              <a:t>	</a:t>
            </a:r>
            <a:r>
              <a:rPr lang="en-US" sz="1400" b="1" dirty="0"/>
              <a:t>100nA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Clamp Voltage </a:t>
            </a:r>
            <a:r>
              <a:rPr lang="en-US" sz="1200" dirty="0"/>
              <a:t>(I</a:t>
            </a:r>
            <a:r>
              <a:rPr lang="en-US" sz="1050" dirty="0"/>
              <a:t>PP</a:t>
            </a:r>
            <a:r>
              <a:rPr lang="en-US" sz="1200" dirty="0"/>
              <a:t>=1A, TP=8/20us)</a:t>
            </a:r>
            <a:r>
              <a:rPr lang="en-US" sz="1400" dirty="0"/>
              <a:t>	</a:t>
            </a:r>
            <a:r>
              <a:rPr lang="en-US" sz="1400" b="1" dirty="0"/>
              <a:t>2.5V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Clamp Voltage </a:t>
            </a:r>
            <a:r>
              <a:rPr lang="en-US" sz="1200" dirty="0"/>
              <a:t>(I</a:t>
            </a:r>
            <a:r>
              <a:rPr lang="en-US" sz="1050" dirty="0"/>
              <a:t>PP</a:t>
            </a:r>
            <a:r>
              <a:rPr lang="en-US" sz="1200" dirty="0"/>
              <a:t>=2A, TP=8/20us)</a:t>
            </a:r>
            <a:r>
              <a:rPr lang="en-US" sz="1400" dirty="0"/>
              <a:t>	</a:t>
            </a:r>
            <a:r>
              <a:rPr lang="en-US" sz="1400" b="1" dirty="0"/>
              <a:t>3.3V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Dynamic Resistance </a:t>
            </a:r>
            <a:r>
              <a:rPr lang="en-US" sz="1200" dirty="0"/>
              <a:t>(</a:t>
            </a:r>
            <a:r>
              <a:rPr lang="en-US" sz="1200" dirty="0" err="1"/>
              <a:t>t</a:t>
            </a:r>
            <a:r>
              <a:rPr lang="en-US" sz="1050" dirty="0" err="1"/>
              <a:t>p</a:t>
            </a:r>
            <a:r>
              <a:rPr lang="en-US" sz="1200" dirty="0"/>
              <a:t>=100ns)</a:t>
            </a:r>
            <a:r>
              <a:rPr lang="en-US" sz="1400" b="1" dirty="0"/>
              <a:t>	0.3Ohms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Operating Temperature	</a:t>
            </a:r>
            <a:r>
              <a:rPr lang="en-US" sz="1400" b="1" dirty="0"/>
              <a:t>-40°C to 125°C</a:t>
            </a:r>
          </a:p>
          <a:p>
            <a:endParaRPr lang="en-US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F47EBD-1FB9-438F-AAA8-D94F719ABF65}"/>
              </a:ext>
            </a:extLst>
          </p:cNvPr>
          <p:cNvSpPr txBox="1">
            <a:spLocks/>
          </p:cNvSpPr>
          <p:nvPr/>
        </p:nvSpPr>
        <p:spPr>
          <a:xfrm>
            <a:off x="6096000" y="425261"/>
            <a:ext cx="531028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ctr"/>
            <a:r>
              <a:rPr lang="en-US" sz="2400" dirty="0"/>
              <a:t>TARGET MARKETS &amp; APPLICATIONS</a:t>
            </a:r>
            <a:endParaRPr lang="es-MX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4CA3-B3B9-4C21-B4E2-D9FCFF737C80}"/>
              </a:ext>
            </a:extLst>
          </p:cNvPr>
          <p:cNvSpPr txBox="1">
            <a:spLocks/>
          </p:cNvSpPr>
          <p:nvPr/>
        </p:nvSpPr>
        <p:spPr>
          <a:xfrm>
            <a:off x="580295" y="338070"/>
            <a:ext cx="5177814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ctr"/>
            <a:r>
              <a:rPr lang="en-US" sz="2400" dirty="0"/>
              <a:t>MECHANICAL &amp; ELECTRICAL PERFORMANCE</a:t>
            </a:r>
            <a:endParaRPr lang="es-MX" sz="240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3F01A0D-67ED-4F17-8505-5517AB060BFC}"/>
              </a:ext>
            </a:extLst>
          </p:cNvPr>
          <p:cNvSpPr txBox="1">
            <a:spLocks/>
          </p:cNvSpPr>
          <p:nvPr/>
        </p:nvSpPr>
        <p:spPr>
          <a:xfrm>
            <a:off x="6476299" y="3962889"/>
            <a:ext cx="4965211" cy="1067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/>
              <a:t>Datasheet</a:t>
            </a:r>
            <a:r>
              <a:rPr lang="es-MX" sz="1400" b="1" dirty="0"/>
              <a:t>: </a:t>
            </a:r>
            <a:r>
              <a:rPr lang="es-MX" sz="1400" dirty="0">
                <a:hlinkClick r:id="rId2"/>
              </a:rPr>
              <a:t>Link</a:t>
            </a:r>
            <a:endParaRPr lang="es-MX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BCAA26F-3E97-4128-91E7-3B9B59B65F13}"/>
              </a:ext>
            </a:extLst>
          </p:cNvPr>
          <p:cNvSpPr txBox="1">
            <a:spLocks/>
          </p:cNvSpPr>
          <p:nvPr/>
        </p:nvSpPr>
        <p:spPr>
          <a:xfrm>
            <a:off x="6095999" y="1002867"/>
            <a:ext cx="5310285" cy="1287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row Display" panose="020B0504020209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Provides exceptional protection for electronics used in </a:t>
            </a:r>
            <a:r>
              <a:rPr lang="en-US" sz="1600" b="1" dirty="0"/>
              <a:t>appliances, building automation, outdoor lighting, and smart meter applications.</a:t>
            </a:r>
          </a:p>
          <a:p>
            <a:pPr marL="0" indent="0" algn="just">
              <a:buNone/>
            </a:pPr>
            <a:r>
              <a:rPr lang="es-MX" sz="1600" dirty="0"/>
              <a:t>Ideal </a:t>
            </a:r>
            <a:r>
              <a:rPr lang="en-US" sz="1600" dirty="0"/>
              <a:t>for:</a:t>
            </a:r>
            <a:r>
              <a:rPr lang="es-MX" sz="1600" dirty="0"/>
              <a:t> 	</a:t>
            </a:r>
            <a:r>
              <a:rPr lang="en-US" sz="1600" b="1" dirty="0"/>
              <a:t>USB 3.2, USB 4.0, Thunderbolt 3.0, PCIE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778016AF-F758-4E14-8EC8-05156491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19065"/>
              </p:ext>
            </p:extLst>
          </p:nvPr>
        </p:nvGraphicFramePr>
        <p:xfrm>
          <a:off x="6093280" y="4925250"/>
          <a:ext cx="55184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892">
                  <a:extLst>
                    <a:ext uri="{9D8B030D-6E8A-4147-A177-3AD203B41FA5}">
                      <a16:colId xmlns:a16="http://schemas.microsoft.com/office/drawing/2014/main" val="3820719929"/>
                    </a:ext>
                  </a:extLst>
                </a:gridCol>
                <a:gridCol w="2661719">
                  <a:extLst>
                    <a:ext uri="{9D8B030D-6E8A-4147-A177-3AD203B41FA5}">
                      <a16:colId xmlns:a16="http://schemas.microsoft.com/office/drawing/2014/main" val="2308658562"/>
                    </a:ext>
                  </a:extLst>
                </a:gridCol>
                <a:gridCol w="792814">
                  <a:extLst>
                    <a:ext uri="{9D8B030D-6E8A-4147-A177-3AD203B41FA5}">
                      <a16:colId xmlns:a16="http://schemas.microsoft.com/office/drawing/2014/main" val="3097261267"/>
                    </a:ext>
                  </a:extLst>
                </a:gridCol>
              </a:tblGrid>
              <a:tr h="26311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noProof="0" dirty="0">
                          <a:latin typeface="Arrow Display" panose="020B0504020209020203" pitchFamily="34" charset="0"/>
                          <a:cs typeface="Arrow Display" panose="020B0504020209020203" pitchFamily="34" charset="0"/>
                        </a:rPr>
                        <a:t>Part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noProof="0" dirty="0">
                          <a:latin typeface="Arrow Display" panose="020B0504020209020203" pitchFamily="34" charset="0"/>
                          <a:cs typeface="Arrow Display" panose="020B0504020209020203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noProof="0" dirty="0">
                          <a:latin typeface="Arrow Display" panose="020B0504020209020203" pitchFamily="34" charset="0"/>
                          <a:cs typeface="Arrow Display" panose="020B0504020209020203" pitchFamily="34" charset="0"/>
                        </a:rPr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652304"/>
                  </a:ext>
                </a:extLst>
              </a:tr>
              <a:tr h="23680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Arrow Display" panose="020B0504020209020203" pitchFamily="34" charset="0"/>
                          <a:cs typeface="Arrow Display" panose="020B0504020209020203" pitchFamily="34" charset="0"/>
                          <a:hlinkClick r:id="rId3"/>
                        </a:rPr>
                        <a:t>SP33R6-04UTG</a:t>
                      </a:r>
                      <a:endParaRPr lang="en-US" sz="1200" b="0" i="0" dirty="0">
                        <a:latin typeface="Arrow Display" panose="020B0504020209020203" pitchFamily="34" charset="0"/>
                        <a:cs typeface="Arrow Display" panose="020B0504020209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0.2pF, 12kV, 0.6V</a:t>
                      </a:r>
                      <a:endParaRPr lang="en-US" sz="1200" b="0" i="0" dirty="0">
                        <a:latin typeface="Arrow Display" panose="020B0504020209020203" pitchFamily="34" charset="0"/>
                        <a:cs typeface="Arrow Display" panose="020B0504020209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/>
                        <a:t>μ</a:t>
                      </a:r>
                      <a:r>
                        <a:rPr lang="en-US" sz="1200" dirty="0"/>
                        <a:t>DFN-10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row Display" panose="020B0504020209020203" pitchFamily="34" charset="0"/>
                        <a:ea typeface="+mn-ea"/>
                        <a:cs typeface="Arrow Display" panose="020B0504020209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10553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8E60A976-E70F-4F52-9A41-A36F6FECE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3590" y="2944368"/>
            <a:ext cx="548640" cy="548640"/>
          </a:xfrm>
          <a:prstGeom prst="rect">
            <a:avLst/>
          </a:prstGeom>
        </p:spPr>
      </p:pic>
      <p:pic>
        <p:nvPicPr>
          <p:cNvPr id="18" name="Picture 2" descr="Littelfuse Circuit Protection Sensors and Power Control">
            <a:extLst>
              <a:ext uri="{FF2B5EF4-FFF2-40B4-BE49-F238E27FC236}">
                <a16:creationId xmlns:a16="http://schemas.microsoft.com/office/drawing/2014/main" id="{A8303CFF-BBE7-4FF6-820B-B0F3DA1C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9359" y="6493315"/>
            <a:ext cx="1126777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9BD99EB-6F6E-463D-BBE4-AC459F6D8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4871" y="2944368"/>
            <a:ext cx="548640" cy="5486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6D01A27-0597-4C39-99B4-9776CB501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7174" y="2940674"/>
            <a:ext cx="548640" cy="54864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6DA6D4E-6C00-4EB9-AE60-6C91738790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90382" y="294067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62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99BD8"/>
      </a:accent1>
      <a:accent2>
        <a:srgbClr val="71CEF3"/>
      </a:accent2>
      <a:accent3>
        <a:srgbClr val="3C5896"/>
      </a:accent3>
      <a:accent4>
        <a:srgbClr val="A3A6A4"/>
      </a:accent4>
      <a:accent5>
        <a:srgbClr val="FF5B00"/>
      </a:accent5>
      <a:accent6>
        <a:srgbClr val="003DA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logo">
  <a:themeElements>
    <a:clrScheme name="Custom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Test">
      <a:majorFont>
        <a:latin typeface="Arrow Display Medium"/>
        <a:ea typeface=""/>
        <a:cs typeface=""/>
      </a:majorFont>
      <a:minorFont>
        <a:latin typeface="Arro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t" anchorCtr="0">
        <a:spAutoFit/>
      </a:bodyPr>
      <a:lstStyle>
        <a:defPPr algn="l">
          <a:defRPr sz="2800" b="0" i="0" dirty="0">
            <a:latin typeface="Arrow Display" panose="020B0504020209020203" pitchFamily="34" charset="0"/>
            <a:cs typeface="Arrow Display" panose="020B0504020209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row-Core Deck_102920" id="{546487CD-E14B-0B4A-B058-7DB5E7B2ACD7}" vid="{833CF066-3F5D-0C48-887B-835BF8175C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3F6CCA15684F9A0C3DBFF8B4FD00" ma:contentTypeVersion="17" ma:contentTypeDescription="Create a new document." ma:contentTypeScope="" ma:versionID="1167ddc1db9d30582b8f7240003f64bf">
  <xsd:schema xmlns:xsd="http://www.w3.org/2001/XMLSchema" xmlns:xs="http://www.w3.org/2001/XMLSchema" xmlns:p="http://schemas.microsoft.com/office/2006/metadata/properties" xmlns:ns2="b7981a22-6838-4f68-a74e-0a66f9c4dd57" xmlns:ns3="486c3260-ab5e-495f-94fa-92def9031497" targetNamespace="http://schemas.microsoft.com/office/2006/metadata/properties" ma:root="true" ma:fieldsID="607946cf55fda3f509c010d07a04cff1" ns2:_="" ns3:_="">
    <xsd:import namespace="b7981a22-6838-4f68-a74e-0a66f9c4dd57"/>
    <xsd:import namespace="486c3260-ab5e-495f-94fa-92def9031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ESC_x0020_Case_x0020_No_x002e_" minOccurs="0"/>
                <xsd:element ref="ns2:Sequence_x0020_Version_x0020_Numbers" minOccurs="0"/>
                <xsd:element ref="ns2:Version_x0020_Typ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81a22-6838-4f68-a74e-0a66f9c4dd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ESC_x0020_Case_x0020_No_x002e_" ma:index="12" nillable="true" ma:displayName="ESC Case No." ma:decimals="0" ma:description="Please fill out ESC Case No./Ticket" ma:format="Dropdown" ma:indexed="true" ma:internalName="ESC_x0020_Case_x0020_No_x002e_" ma:percentage="FALSE">
      <xsd:simpleType>
        <xsd:restriction base="dms:Number">
          <xsd:maxInclusive value="80000"/>
          <xsd:minInclusive value="71000"/>
        </xsd:restriction>
      </xsd:simpleType>
    </xsd:element>
    <xsd:element name="Sequence_x0020_Version_x0020_Numbers" ma:index="13" nillable="true" ma:displayName="Sequence Version Numbers" ma:indexed="true" ma:internalName="Sequence_x0020_Version_x0020_Numbers">
      <xsd:simpleType>
        <xsd:restriction base="dms:Number">
          <xsd:maxInclusive value="200"/>
          <xsd:minInclusive value="1"/>
        </xsd:restriction>
      </xsd:simpleType>
    </xsd:element>
    <xsd:element name="Version_x0020_Type" ma:index="14" nillable="true" ma:displayName="Version Type" ma:format="Dropdown" ma:internalName="Version_x0020_Typ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c3260-ab5e-495f-94fa-92def9031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6c3260-ab5e-495f-94fa-92def9031497">
      <UserInfo>
        <DisplayName>Ashish Parikh</DisplayName>
        <AccountId>17</AccountId>
        <AccountType/>
      </UserInfo>
      <UserInfo>
        <DisplayName>Ross Valentine</DisplayName>
        <AccountId>18</AccountId>
        <AccountType/>
      </UserInfo>
      <UserInfo>
        <DisplayName>Christie Hickman</DisplayName>
        <AccountId>6</AccountId>
        <AccountType/>
      </UserInfo>
      <UserInfo>
        <DisplayName>Aiden Mitchell</DisplayName>
        <AccountId>68</AccountId>
        <AccountType/>
      </UserInfo>
      <UserInfo>
        <DisplayName>Martin Chatterton</DisplayName>
        <AccountId>69</AccountId>
        <AccountType/>
      </UserInfo>
      <UserInfo>
        <DisplayName>David West</DisplayName>
        <AccountId>71</AccountId>
        <AccountType/>
      </UserInfo>
    </SharedWithUsers>
    <ESC_x0020_Case_x0020_No_x002e_ xmlns="b7981a22-6838-4f68-a74e-0a66f9c4dd57" xsi:nil="true"/>
    <Sequence_x0020_Version_x0020_Numbers xmlns="b7981a22-6838-4f68-a74e-0a66f9c4dd57" xsi:nil="true"/>
    <Version_x0020_Type xmlns="b7981a22-6838-4f68-a74e-0a66f9c4dd5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6E228F-5730-4E3D-A390-DBDAB5B2B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81a22-6838-4f68-a74e-0a66f9c4dd57"/>
    <ds:schemaRef ds:uri="486c3260-ab5e-495f-94fa-92def9031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E148E-AE4C-46EA-8571-6EB2BA18A476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486c3260-ab5e-495f-94fa-92def9031497"/>
    <ds:schemaRef ds:uri="b7981a22-6838-4f68-a74e-0a66f9c4dd57"/>
  </ds:schemaRefs>
</ds:datastoreItem>
</file>

<file path=customXml/itemProps3.xml><?xml version="1.0" encoding="utf-8"?>
<ds:datastoreItem xmlns:ds="http://schemas.openxmlformats.org/officeDocument/2006/customXml" ds:itemID="{B7DB83AC-0476-438C-AD12-01703AFED6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360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Noto Sans</vt:lpstr>
      <vt:lpstr>System Font Regular</vt:lpstr>
      <vt:lpstr>Wingdings</vt:lpstr>
      <vt:lpstr>Custom Design</vt:lpstr>
      <vt:lpstr>Black logo</vt:lpstr>
      <vt:lpstr>Littelfuse SP33R6-04UTG:  12kV TVS Diode Array for Ultra High Speed Interfaces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Kamie Richard</dc:creator>
  <cp:lastModifiedBy>Bruno Senzio-Savino</cp:lastModifiedBy>
  <cp:revision>5</cp:revision>
  <cp:lastPrinted>2019-05-03T16:54:42Z</cp:lastPrinted>
  <dcterms:created xsi:type="dcterms:W3CDTF">2019-01-16T16:07:01Z</dcterms:created>
  <dcterms:modified xsi:type="dcterms:W3CDTF">2022-04-28T15:59:50Z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TaxKeyword">
    <vt:lpwstr/>
  </property>
  <property fmtid="{D5CDD505-2E9C-101B-9397-08002B2CF9AE}" pid="4" name="Path">
    <vt:lpwstr>1;#Other|b4f7b2bf-0599-42f2-96cd-ffb01bee42e5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SetDate">
    <vt:lpwstr>2021-11-22T17:31:32Z</vt:lpwstr>
  </property>
  <property fmtid="{D5CDD505-2E9C-101B-9397-08002B2CF9AE}" pid="7" name="MSIP_Label_879e395e-e3b5-421f-8616-70a10f9451af_Method">
    <vt:lpwstr>Standard</vt:lpwstr>
  </property>
  <property fmtid="{D5CDD505-2E9C-101B-9397-08002B2CF9AE}" pid="8" name="MSIP_Label_879e395e-e3b5-421f-8616-70a10f9451af_Name">
    <vt:lpwstr>879e395e-e3b5-421f-8616-70a10f9451af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MSIP_Label_879e395e-e3b5-421f-8616-70a10f9451af_ActionId">
    <vt:lpwstr>48edcfb0-6c8f-4ac6-8dc6-604af76fce53</vt:lpwstr>
  </property>
  <property fmtid="{D5CDD505-2E9C-101B-9397-08002B2CF9AE}" pid="11" name="MSIP_Label_879e395e-e3b5-421f-8616-70a10f9451af_ContentBits">
    <vt:lpwstr>0</vt:lpwstr>
  </property>
</Properties>
</file>