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7023100" cy="9309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Pulse </a:t>
            </a:r>
            <a:r>
              <a:rPr b="0" lang="en-US" sz="4400" spc="-1" strike="noStrike">
                <a:latin typeface="Arial"/>
              </a:rPr>
              <a:t>para </a:t>
            </a:r>
            <a:r>
              <a:rPr b="0" lang="en-US" sz="4400" spc="-1" strike="noStrike">
                <a:latin typeface="Arial"/>
              </a:rPr>
              <a:t>desplaz</a:t>
            </a:r>
            <a:r>
              <a:rPr b="0" lang="en-US" sz="4400" spc="-1" strike="noStrike">
                <a:latin typeface="Arial"/>
              </a:rPr>
              <a:t>ar la </a:t>
            </a:r>
            <a:r>
              <a:rPr b="0" lang="en-US" sz="4400" spc="-1" strike="noStrike">
                <a:latin typeface="Arial"/>
              </a:rPr>
              <a:t>diapositi</a:t>
            </a:r>
            <a:r>
              <a:rPr b="0" lang="en-US" sz="4400" spc="-1" strike="noStrike">
                <a:latin typeface="Arial"/>
              </a:rPr>
              <a:t>va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Pulse para editar </a:t>
            </a:r>
            <a:r>
              <a:rPr b="0" lang="en-US" sz="2000" spc="-1" strike="noStrike">
                <a:latin typeface="Arial"/>
              </a:rPr>
              <a:t>el formato de las </a:t>
            </a:r>
            <a:r>
              <a:rPr b="0" lang="en-US" sz="2000" spc="-1" strike="noStrike">
                <a:latin typeface="Arial"/>
              </a:rPr>
              <a:t>notas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&lt;cabecera&gt;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&lt;fecha/hora&gt;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&lt;pie de página&gt;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A47D972-DE0B-4198-941B-1BC93F88368F}" type="slidenum">
              <a:rPr b="0" lang="en-US" sz="1400" spc="-1" strike="noStrike">
                <a:latin typeface="Times New Roman"/>
              </a:rPr>
              <a:t>&lt;número&gt;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719280" y="1163520"/>
            <a:ext cx="5582880" cy="313992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03080" y="4480200"/>
            <a:ext cx="5615280" cy="3664080"/>
          </a:xfrm>
          <a:prstGeom prst="rect">
            <a:avLst/>
          </a:prstGeom>
          <a:noFill/>
          <a:ln w="0">
            <a:noFill/>
          </a:ln>
        </p:spPr>
        <p:txBody>
          <a:bodyPr lIns="91800" rIns="91800" tIns="46080" bIns="4608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4"/>
          </p:nvPr>
        </p:nvSpPr>
        <p:spPr>
          <a:xfrm>
            <a:off x="3977640" y="8841960"/>
            <a:ext cx="3042000" cy="465480"/>
          </a:xfrm>
          <a:prstGeom prst="rect">
            <a:avLst/>
          </a:prstGeom>
          <a:noFill/>
          <a:ln w="0">
            <a:noFill/>
          </a:ln>
        </p:spPr>
        <p:txBody>
          <a:bodyPr lIns="91800" rIns="91800" tIns="46080" bIns="4608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9DE14DD-DF07-46EA-9994-D84E52156E39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Pul</a:t>
            </a:r>
            <a:r>
              <a:rPr b="0" lang="en-US" sz="4400" spc="-1" strike="noStrike">
                <a:latin typeface="Arial"/>
              </a:rPr>
              <a:t>se </a:t>
            </a:r>
            <a:r>
              <a:rPr b="0" lang="en-US" sz="4400" spc="-1" strike="noStrike">
                <a:latin typeface="Arial"/>
              </a:rPr>
              <a:t>par</a:t>
            </a:r>
            <a:r>
              <a:rPr b="0" lang="en-US" sz="4400" spc="-1" strike="noStrike">
                <a:latin typeface="Arial"/>
              </a:rPr>
              <a:t>a </a:t>
            </a:r>
            <a:r>
              <a:rPr b="0" lang="en-US" sz="4400" spc="-1" strike="noStrike">
                <a:latin typeface="Arial"/>
              </a:rPr>
              <a:t>edit</a:t>
            </a:r>
            <a:r>
              <a:rPr b="0" lang="en-US" sz="4400" spc="-1" strike="noStrike">
                <a:latin typeface="Arial"/>
              </a:rPr>
              <a:t>ar </a:t>
            </a:r>
            <a:r>
              <a:rPr b="0" lang="en-US" sz="4400" spc="-1" strike="noStrike">
                <a:latin typeface="Arial"/>
              </a:rPr>
              <a:t>el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del </a:t>
            </a:r>
            <a:r>
              <a:rPr b="0" lang="en-US" sz="4400" spc="-1" strike="noStrike">
                <a:latin typeface="Arial"/>
              </a:rPr>
              <a:t>text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de </a:t>
            </a:r>
            <a:r>
              <a:rPr b="0" lang="en-US" sz="4400" spc="-1" strike="noStrike">
                <a:latin typeface="Arial"/>
              </a:rPr>
              <a:t>títul</a:t>
            </a:r>
            <a:r>
              <a:rPr b="0" lang="en-US" sz="4400" spc="-1" strike="noStrike">
                <a:latin typeface="Arial"/>
              </a:rPr>
              <a:t>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Pulse para editar el formato de texto del esquema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Segundo nivel del esquema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Tercer nivel del esquema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Cuarto nivel del esquema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Quinto nivel del esquema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Sexto nivel del esquema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Séptimo nivel del esquema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traight Connector 3"/>
          <p:cNvSpPr/>
          <p:nvPr/>
        </p:nvSpPr>
        <p:spPr>
          <a:xfrm>
            <a:off x="357480" y="1523880"/>
            <a:ext cx="360" cy="53456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Straight Connector 8"/>
          <p:cNvSpPr/>
          <p:nvPr/>
        </p:nvSpPr>
        <p:spPr>
          <a:xfrm flipH="1">
            <a:off x="11834640" y="6548040"/>
            <a:ext cx="357120" cy="36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TextBox 11"/>
          <p:cNvSpPr/>
          <p:nvPr/>
        </p:nvSpPr>
        <p:spPr>
          <a:xfrm>
            <a:off x="11505240" y="6411240"/>
            <a:ext cx="2660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r">
              <a:lnSpc>
                <a:spcPct val="100000"/>
              </a:lnSpc>
              <a:buNone/>
            </a:pPr>
            <a:fld id="{7CD3C719-2B43-484F-9237-C693A97BFA4D}" type="slidenum">
              <a:rPr b="0" lang="en-US" sz="1200" spc="38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1" name="Freeform 14"/>
          <p:cNvSpPr/>
          <p:nvPr/>
        </p:nvSpPr>
        <p:spPr>
          <a:xfrm>
            <a:off x="477000" y="6453000"/>
            <a:ext cx="882000" cy="188640"/>
          </a:xfrm>
          <a:custGeom>
            <a:avLst/>
            <a:gdLst/>
            <a:ahLst/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rgbClr val="000000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Pulse </a:t>
            </a:r>
            <a:r>
              <a:rPr b="0" lang="en-US" sz="4400" spc="-1" strike="noStrike">
                <a:latin typeface="Arial"/>
              </a:rPr>
              <a:t>para </a:t>
            </a:r>
            <a:r>
              <a:rPr b="0" lang="en-US" sz="4400" spc="-1" strike="noStrike">
                <a:latin typeface="Arial"/>
              </a:rPr>
              <a:t>editar el </a:t>
            </a:r>
            <a:r>
              <a:rPr b="0" lang="en-US" sz="4400" spc="-1" strike="noStrike">
                <a:latin typeface="Arial"/>
              </a:rPr>
              <a:t>formato </a:t>
            </a:r>
            <a:r>
              <a:rPr b="0" lang="en-US" sz="4400" spc="-1" strike="noStrike">
                <a:latin typeface="Arial"/>
              </a:rPr>
              <a:t>del texto </a:t>
            </a:r>
            <a:r>
              <a:rPr b="0" lang="en-US" sz="4400" spc="-1" strike="noStrike">
                <a:latin typeface="Arial"/>
              </a:rPr>
              <a:t>de título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Pulse para editar el formato de texto del esquema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Segundo nivel del esquema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Tercer nivel del esquema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Cuarto nivel del esquema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Quinto nivel del esquema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Sexto nivel del esquema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Séptimo nivel del esquema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10"/>
          <p:cNvSpPr/>
          <p:nvPr/>
        </p:nvSpPr>
        <p:spPr>
          <a:xfrm>
            <a:off x="0" y="3429000"/>
            <a:ext cx="12187080" cy="34272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object 6"/>
          <p:cNvSpPr/>
          <p:nvPr/>
        </p:nvSpPr>
        <p:spPr>
          <a:xfrm>
            <a:off x="179280" y="3780000"/>
            <a:ext cx="120110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54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Title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object 7"/>
          <p:cNvSpPr/>
          <p:nvPr/>
        </p:nvSpPr>
        <p:spPr>
          <a:xfrm>
            <a:off x="179280" y="5143680"/>
            <a:ext cx="881460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22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Supplier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9" name="Graphic 6" descr=""/>
          <p:cNvPicPr/>
          <p:nvPr/>
        </p:nvPicPr>
        <p:blipFill>
          <a:blip r:embed="rId1"/>
          <a:stretch/>
        </p:blipFill>
        <p:spPr>
          <a:xfrm>
            <a:off x="9765720" y="5889240"/>
            <a:ext cx="1287000" cy="528480"/>
          </a:xfrm>
          <a:prstGeom prst="rect">
            <a:avLst/>
          </a:prstGeom>
          <a:ln w="0">
            <a:noFill/>
          </a:ln>
        </p:spPr>
      </p:pic>
      <p:sp>
        <p:nvSpPr>
          <p:cNvPr id="90" name="TextBox 3"/>
          <p:cNvSpPr/>
          <p:nvPr/>
        </p:nvSpPr>
        <p:spPr>
          <a:xfrm>
            <a:off x="0" y="0"/>
            <a:ext cx="1234332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5"/>
          <p:cNvSpPr/>
          <p:nvPr/>
        </p:nvSpPr>
        <p:spPr>
          <a:xfrm>
            <a:off x="7692840" y="2349000"/>
            <a:ext cx="4497480" cy="4041720"/>
          </a:xfrm>
          <a:prstGeom prst="rect">
            <a:avLst/>
          </a:prstGeom>
          <a:solidFill>
            <a:srgbClr val="e2e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3b3838"/>
                </a:solidFill>
                <a:latin typeface="Arial"/>
                <a:ea typeface="DejaVu Sans"/>
              </a:rPr>
              <a:t>Why this matter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457200" y="1252440"/>
            <a:ext cx="6889680" cy="4752720"/>
          </a:xfrm>
          <a:prstGeom prst="rect">
            <a:avLst/>
          </a:prstGeom>
          <a:noFill/>
          <a:ln w="0">
            <a:noFill/>
          </a:ln>
        </p:spPr>
        <p:txBody>
          <a:bodyPr lIns="73080" rIns="90000" tIns="45000" bIns="45000" anchor="t">
            <a:noAutofit/>
          </a:bodyPr>
          <a:p>
            <a:pPr marL="285840" indent="-285840">
              <a:lnSpc>
                <a:spcPct val="90000"/>
              </a:lnSpc>
              <a:spcBef>
                <a:spcPts val="601"/>
              </a:spcBef>
              <a:buClr>
                <a:srgbClr val="003da4"/>
              </a:buClr>
              <a:buSzPct val="125000"/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Key benefits in bold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601"/>
              </a:spcBef>
              <a:buClr>
                <a:srgbClr val="003da4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Benefits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200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title"/>
          </p:nvPr>
        </p:nvSpPr>
        <p:spPr>
          <a:xfrm>
            <a:off x="457920" y="228600"/>
            <a:ext cx="563616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Subject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57200" y="851040"/>
            <a:ext cx="563688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600" spc="287" strike="noStrike" cap="all">
                <a:solidFill>
                  <a:srgbClr val="f7901e"/>
                </a:solidFill>
                <a:latin typeface="Arial"/>
              </a:rPr>
              <a:t>Features and benefits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Rectangle 1"/>
          <p:cNvSpPr/>
          <p:nvPr/>
        </p:nvSpPr>
        <p:spPr>
          <a:xfrm>
            <a:off x="7692840" y="9000"/>
            <a:ext cx="4497480" cy="2339640"/>
          </a:xfrm>
          <a:prstGeom prst="rect">
            <a:avLst/>
          </a:prstGeom>
          <a:solidFill>
            <a:srgbClr val="e2e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3b3838"/>
                </a:solidFill>
                <a:latin typeface="Arial"/>
                <a:ea typeface="DejaVu Sans"/>
              </a:rPr>
              <a:t>Why this matter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Rectangle 3"/>
          <p:cNvSpPr/>
          <p:nvPr/>
        </p:nvSpPr>
        <p:spPr>
          <a:xfrm>
            <a:off x="1530360" y="6332760"/>
            <a:ext cx="1224720" cy="465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Supplier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Table 15"/>
          <p:cNvGraphicFramePr/>
          <p:nvPr/>
        </p:nvGraphicFramePr>
        <p:xfrm>
          <a:off x="492480" y="4297320"/>
          <a:ext cx="4937400" cy="111204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Part Number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ff5b00"/>
                      </a:solidFill>
                    </a:lnT>
                    <a:lnB w="12240">
                      <a:solidFill>
                        <a:srgbClr val="ff5b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ff5b00"/>
                      </a:solidFill>
                    </a:lnT>
                    <a:lnB w="12240">
                      <a:solidFill>
                        <a:srgbClr val="ff5b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Datasheet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ff5b00"/>
                      </a:solidFill>
                    </a:lnT>
                    <a:lnB w="12240">
                      <a:solidFill>
                        <a:srgbClr val="ff5b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 u="sng">
                          <a:solidFill>
                            <a:srgbClr val="3c5896"/>
                          </a:solidFill>
                          <a:uFillTx/>
                          <a:latin typeface="Arial"/>
                        </a:rPr>
                        <a:t>PN1(link to Arrow)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ff5b00"/>
                      </a:solidFill>
                    </a:lnT>
                    <a:lnB w="12240">
                      <a:solidFill>
                        <a:srgbClr val="ff5b00"/>
                      </a:solidFill>
                    </a:lnB>
                    <a:solidFill>
                      <a:srgbClr val="ff5b00">
                        <a:alpha val="2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Description1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ff5b00"/>
                      </a:solidFill>
                    </a:lnT>
                    <a:lnB w="12240">
                      <a:solidFill>
                        <a:srgbClr val="ff5b00"/>
                      </a:solidFill>
                    </a:lnB>
                    <a:solidFill>
                      <a:srgbClr val="ff5b00">
                        <a:alpha val="2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 u="sng">
                          <a:solidFill>
                            <a:srgbClr val="3c5896"/>
                          </a:solidFill>
                          <a:uFillTx/>
                          <a:latin typeface="Arial"/>
                        </a:rPr>
                        <a:t>Link1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ff5b00"/>
                      </a:solidFill>
                    </a:lnT>
                    <a:lnB w="12240">
                      <a:solidFill>
                        <a:srgbClr val="ff5b00"/>
                      </a:solidFill>
                    </a:lnB>
                    <a:solidFill>
                      <a:srgbClr val="ff5b00">
                        <a:alpha val="20000"/>
                      </a:srgb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 u="sng">
                          <a:solidFill>
                            <a:srgbClr val="3c5896"/>
                          </a:solidFill>
                          <a:uFillTx/>
                          <a:latin typeface="Arial"/>
                        </a:rPr>
                        <a:t>PN2(link to Arrow)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ff5b00"/>
                      </a:solidFill>
                    </a:lnT>
                    <a:lnB w="12240">
                      <a:solidFill>
                        <a:srgbClr val="ff5b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Description2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ff5b00"/>
                      </a:solidFill>
                    </a:lnT>
                    <a:lnB w="12240">
                      <a:solidFill>
                        <a:srgbClr val="ff5b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 u="sng">
                          <a:solidFill>
                            <a:srgbClr val="3c5896"/>
                          </a:solidFill>
                          <a:uFillTx/>
                          <a:latin typeface="Arial"/>
                        </a:rPr>
                        <a:t>Link2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ff5b00"/>
                      </a:solidFill>
                    </a:lnT>
                    <a:lnB w="12240">
                      <a:solidFill>
                        <a:srgbClr val="ff5b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8" name="Content Placeholder 4"/>
          <p:cNvSpPr/>
          <p:nvPr/>
        </p:nvSpPr>
        <p:spPr>
          <a:xfrm>
            <a:off x="7086600" y="1252080"/>
            <a:ext cx="1142280" cy="47192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Icons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Icon1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Icon2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Icon3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9" name="Title 1"/>
          <p:cNvSpPr/>
          <p:nvPr/>
        </p:nvSpPr>
        <p:spPr>
          <a:xfrm>
            <a:off x="274680" y="142560"/>
            <a:ext cx="49363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Specifications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Title 1"/>
          <p:cNvSpPr/>
          <p:nvPr/>
        </p:nvSpPr>
        <p:spPr>
          <a:xfrm>
            <a:off x="6978960" y="263880"/>
            <a:ext cx="493632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Market Applications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1" name="TextBox 9"/>
          <p:cNvSpPr/>
          <p:nvPr/>
        </p:nvSpPr>
        <p:spPr>
          <a:xfrm>
            <a:off x="771840" y="1099080"/>
            <a:ext cx="4226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Table / list of specifications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ontent Placeholder 4"/>
          <p:cNvSpPr/>
          <p:nvPr/>
        </p:nvSpPr>
        <p:spPr>
          <a:xfrm>
            <a:off x="8833680" y="1252080"/>
            <a:ext cx="2937960" cy="47192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99bd8"/>
                </a:solidFill>
                <a:latin typeface="Arial"/>
                <a:ea typeface="DejaVu Sans"/>
              </a:rPr>
              <a:t>Applications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99bd8"/>
                </a:solidFill>
                <a:latin typeface="Arial"/>
                <a:ea typeface="DejaVu Sans"/>
              </a:rPr>
              <a:t>Application1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99bd8"/>
                </a:solidFill>
                <a:latin typeface="Arial"/>
                <a:ea typeface="DejaVu Sans"/>
              </a:rPr>
              <a:t>Application2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99bd8"/>
                </a:solidFill>
                <a:latin typeface="Arial"/>
                <a:ea typeface="DejaVu Sans"/>
              </a:rPr>
              <a:t>Application3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3" name="Text Placeholder 2"/>
          <p:cNvSpPr/>
          <p:nvPr/>
        </p:nvSpPr>
        <p:spPr>
          <a:xfrm>
            <a:off x="492480" y="3887640"/>
            <a:ext cx="2981880" cy="21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MX" sz="1800" spc="-1" strike="noStrike">
                <a:solidFill>
                  <a:srgbClr val="f7901e"/>
                </a:solidFill>
                <a:latin typeface="Arial"/>
                <a:ea typeface="DejaVu Sans"/>
              </a:rPr>
              <a:t>Part number list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04" name="Table 17"/>
          <p:cNvGraphicFramePr/>
          <p:nvPr/>
        </p:nvGraphicFramePr>
        <p:xfrm>
          <a:off x="771840" y="1615680"/>
          <a:ext cx="4658400" cy="1853640"/>
        </p:xfrm>
        <a:graphic>
          <a:graphicData uri="http://schemas.openxmlformats.org/drawingml/2006/table">
            <a:tbl>
              <a:tblPr/>
              <a:tblGrid>
                <a:gridCol w="2329200"/>
                <a:gridCol w="23295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ff5b00"/>
                      </a:solidFill>
                    </a:lnT>
                    <a:lnB w="12240">
                      <a:solidFill>
                        <a:srgbClr val="ff5b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Rating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ff5b00"/>
                      </a:solidFill>
                    </a:lnT>
                    <a:lnB w="12240">
                      <a:solidFill>
                        <a:srgbClr val="ff5b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Feature1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ff5b00"/>
                      </a:solidFill>
                    </a:lnT>
                    <a:lnB w="12240">
                      <a:solidFill>
                        <a:srgbClr val="ff5b00"/>
                      </a:solidFill>
                    </a:lnB>
                    <a:solidFill>
                      <a:srgbClr val="ff5b00">
                        <a:alpha val="2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Rating1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ff5b00"/>
                      </a:solidFill>
                    </a:lnT>
                    <a:lnB w="12240">
                      <a:solidFill>
                        <a:srgbClr val="ff5b00"/>
                      </a:solidFill>
                    </a:lnB>
                    <a:solidFill>
                      <a:srgbClr val="ff5b00">
                        <a:alpha val="20000"/>
                      </a:srgb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Feature2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ff5b00"/>
                      </a:solidFill>
                    </a:lnT>
                    <a:lnB w="12240">
                      <a:solidFill>
                        <a:srgbClr val="ff5b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Rating2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ff5b00"/>
                      </a:solidFill>
                    </a:lnT>
                    <a:lnB w="12240">
                      <a:solidFill>
                        <a:srgbClr val="ff5b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ff5b00"/>
                      </a:solidFill>
                    </a:lnT>
                    <a:lnB w="12240">
                      <a:solidFill>
                        <a:srgbClr val="ff5b00"/>
                      </a:solidFill>
                    </a:lnB>
                    <a:solidFill>
                      <a:srgbClr val="ff5b00">
                        <a:alpha val="2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ff5b00"/>
                      </a:solidFill>
                    </a:lnT>
                    <a:lnB w="12240">
                      <a:solidFill>
                        <a:srgbClr val="ff5b00"/>
                      </a:solidFill>
                    </a:lnB>
                    <a:solidFill>
                      <a:srgbClr val="ff5b00">
                        <a:alpha val="20000"/>
                      </a:srgb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ff5b00"/>
                      </a:solidFill>
                    </a:lnT>
                    <a:lnB w="12240">
                      <a:solidFill>
                        <a:srgbClr val="ff5b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ff5b00"/>
                      </a:solidFill>
                    </a:lnT>
                    <a:lnB w="12240">
                      <a:solidFill>
                        <a:srgbClr val="ff5b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" name="Rectangle 2"/>
          <p:cNvSpPr/>
          <p:nvPr/>
        </p:nvSpPr>
        <p:spPr>
          <a:xfrm>
            <a:off x="1530360" y="6332760"/>
            <a:ext cx="1224720" cy="465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Supplier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raphic 3" descr=""/>
          <p:cNvPicPr/>
          <p:nvPr/>
        </p:nvPicPr>
        <p:blipFill>
          <a:blip r:embed="rId1"/>
          <a:stretch/>
        </p:blipFill>
        <p:spPr>
          <a:xfrm>
            <a:off x="5151600" y="3040560"/>
            <a:ext cx="1887120" cy="77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9bd8"/>
      </a:accent1>
      <a:accent2>
        <a:srgbClr val="71cef3"/>
      </a:accent2>
      <a:accent3>
        <a:srgbClr val="3c5896"/>
      </a:accent3>
      <a:accent4>
        <a:srgbClr val="a3a6a4"/>
      </a:accent4>
      <a:accent5>
        <a:srgbClr val="ff5b00"/>
      </a:accent5>
      <a:accent6>
        <a:srgbClr val="003da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9bd8"/>
      </a:accent1>
      <a:accent2>
        <a:srgbClr val="71cef3"/>
      </a:accent2>
      <a:accent3>
        <a:srgbClr val="3c5896"/>
      </a:accent3>
      <a:accent4>
        <a:srgbClr val="a3a6a4"/>
      </a:accent4>
      <a:accent5>
        <a:srgbClr val="ff5b00"/>
      </a:accent5>
      <a:accent6>
        <a:srgbClr val="003da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9bd8"/>
      </a:accent1>
      <a:accent2>
        <a:srgbClr val="71cef3"/>
      </a:accent2>
      <a:accent3>
        <a:srgbClr val="3c5896"/>
      </a:accent3>
      <a:accent4>
        <a:srgbClr val="a3a6a4"/>
      </a:accent4>
      <a:accent5>
        <a:srgbClr val="ff5b00"/>
      </a:accent5>
      <a:accent6>
        <a:srgbClr val="003da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799CF7A22672469E641CF837FFEB92" ma:contentTypeVersion="13" ma:contentTypeDescription="Create a new document." ma:contentTypeScope="" ma:versionID="2e9e8efc73fbaffbfab0a484ebd5cec2">
  <xsd:schema xmlns:xsd="http://www.w3.org/2001/XMLSchema" xmlns:xs="http://www.w3.org/2001/XMLSchema" xmlns:p="http://schemas.microsoft.com/office/2006/metadata/properties" xmlns:ns3="0b25a34e-9b65-4f4f-8a06-123d2fa279d6" xmlns:ns4="79f7e795-be3f-4b84-8463-160597ba88d4" targetNamespace="http://schemas.microsoft.com/office/2006/metadata/properties" ma:root="true" ma:fieldsID="5792af5bc95d4c2114692c76fb3d9d41" ns3:_="" ns4:_="">
    <xsd:import namespace="0b25a34e-9b65-4f4f-8a06-123d2fa279d6"/>
    <xsd:import namespace="79f7e795-be3f-4b84-8463-160597ba88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5a34e-9b65-4f4f-8a06-123d2fa279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f7e795-be3f-4b84-8463-160597ba88d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912EA5-8147-4CE0-93D7-ADF5F74304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DE373D-93A0-4368-87FE-7AF58D82B89E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0b25a34e-9b65-4f4f-8a06-123d2fa279d6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79f7e795-be3f-4b84-8463-160597ba88d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015459-D048-4820-8A56-651586278D13}">
  <ds:schemaRefs>
    <ds:schemaRef ds:uri="0b25a34e-9b65-4f4f-8a06-123d2fa279d6"/>
    <ds:schemaRef ds:uri="79f7e795-be3f-4b84-8463-160597ba88d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4650</TotalTime>
  <Application>LibreOffice/7.3.2.2$Linux_X86_64 LibreOffice_project/454130fadb9a820d3728b86ccb63c8f359d70528</Application>
  <AppVersion>15.0000</AppVersion>
  <Words>68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2020-11-15T23:11:11Z</dcterms:created>
  <dc:creator>Kim Tedesco</dc:creator>
  <dc:description/>
  <dc:language>en-US</dc:language>
  <cp:lastModifiedBy/>
  <cp:lastPrinted>2021-05-04T17:47:03Z</cp:lastPrinted>
  <dcterms:modified xsi:type="dcterms:W3CDTF">2022-04-24T20:19:51Z</dcterms:modified>
  <cp:revision>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e395e-e3b5-421f-8616-70a10f9451af_ActionId">
    <vt:lpwstr>1c2537d3-20be-42f2-96e8-d292c98688ff</vt:lpwstr>
  </property>
  <property fmtid="{D5CDD505-2E9C-101B-9397-08002B2CF9AE}" pid="3" name="MSIP_Label_879e395e-e3b5-421f-8616-70a10f9451af_ContentBits">
    <vt:lpwstr>0</vt:lpwstr>
  </property>
  <property fmtid="{D5CDD505-2E9C-101B-9397-08002B2CF9AE}" pid="4" name="MSIP_Label_879e395e-e3b5-421f-8616-70a10f9451af_Enabled">
    <vt:lpwstr>true</vt:lpwstr>
  </property>
  <property fmtid="{D5CDD505-2E9C-101B-9397-08002B2CF9AE}" pid="5" name="MSIP_Label_879e395e-e3b5-421f-8616-70a10f9451af_Method">
    <vt:lpwstr>Standard</vt:lpwstr>
  </property>
  <property fmtid="{D5CDD505-2E9C-101B-9397-08002B2CF9AE}" pid="6" name="MSIP_Label_879e395e-e3b5-421f-8616-70a10f9451af_Name">
    <vt:lpwstr>879e395e-e3b5-421f-8616-70a10f9451af</vt:lpwstr>
  </property>
  <property fmtid="{D5CDD505-2E9C-101B-9397-08002B2CF9AE}" pid="7" name="MSIP_Label_879e395e-e3b5-421f-8616-70a10f9451af_SetDate">
    <vt:lpwstr>2020-11-16T12:46:17Z</vt:lpwstr>
  </property>
  <property fmtid="{D5CDD505-2E9C-101B-9397-08002B2CF9AE}" pid="8" name="MSIP_Label_879e395e-e3b5-421f-8616-70a10f9451af_SiteId">
    <vt:lpwstr>0beb0c35-9cbb-4feb-99e5-589e415c7944</vt:lpwstr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lides">
    <vt:i4>4</vt:i4>
  </property>
</Properties>
</file>