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12192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Pulse para editar el formato de las notas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&lt;cabecera&gt;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&lt;fecha/hora&gt;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&lt;pie de página&gt;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3C11335-7C12-4811-AAA3-46DD37A41F04}" type="slidenum">
              <a:rPr b="0" lang="en-US" sz="1400" spc="-1" strike="noStrike">
                <a:latin typeface="Times New Roman"/>
              </a:rPr>
              <a:t>&lt;número&gt;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www.arrow.com/es-mx/products/ar1335cssc32smd20-rc1/on-semiconductor?q=AR1335CSSC32SMD20-RC1" TargetMode="External"/><Relationship Id="rId2" Type="http://schemas.openxmlformats.org/officeDocument/2006/relationships/hyperlink" Target="https://www.arrow.com/es-mx/products/ar1335cssc11smka0-cp/on-semiconductor" TargetMode="External"/><Relationship Id="rId3" Type="http://schemas.openxmlformats.org/officeDocument/2006/relationships/hyperlink" Target="http://download.siliconexpert.com/pdfs2/2021/11/27/1/25/50/936408/ons_/manual/ar1335.pdf" TargetMode="External"/><Relationship Id="rId4" Type="http://schemas.openxmlformats.org/officeDocument/2006/relationships/hyperlink" Target="https://www.onsemi.com/pub/collateral/evbum2759-d.pdf" TargetMode="External"/><Relationship Id="rId5" Type="http://schemas.openxmlformats.org/officeDocument/2006/relationships/slide" Target="../slides/slide3.xml"/><Relationship Id="rId6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4"/>
          </p:nvPr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AB08C65-07CD-4B8F-B0B1-3CC9D3450050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5"/>
          </p:nvPr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A1751D-67DC-4CD3-AE08-2ECD6191B195}" type="slidenum">
              <a:rPr b="0" lang="en-US" sz="1200" spc="-1" strike="noStrike">
                <a:latin typeface="Times New Roman"/>
              </a:rPr>
              <a:t>&lt;número&gt;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 algn="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Model number: </a:t>
            </a:r>
            <a:r>
              <a:rPr b="0" lang="en-US" sz="16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AR1335CSSC32SMD20-RC1</a:t>
            </a:r>
            <a:endParaRPr b="0" lang="en-US" sz="1600" spc="-1" strike="noStrike">
              <a:latin typeface="Arial"/>
            </a:endParaRPr>
          </a:p>
          <a:p>
            <a:pPr marL="216000" indent="-216000" algn="r">
              <a:lnSpc>
                <a:spcPct val="100000"/>
              </a:lnSpc>
              <a:buNone/>
            </a:pPr>
            <a:r>
              <a:rPr b="0" lang="en-US" sz="16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AR1335CSSC11SMKA0-CP</a:t>
            </a:r>
            <a:r>
              <a:rPr b="0" lang="en-US" sz="1600" spc="-1" strike="noStrike">
                <a:latin typeface="Arial"/>
              </a:rPr>
              <a:t>   </a:t>
            </a:r>
            <a:endParaRPr b="0" lang="en-US" sz="1600" spc="-1" strike="noStrike">
              <a:latin typeface="Arial"/>
            </a:endParaRPr>
          </a:p>
          <a:p>
            <a:pPr marL="216000" indent="-216000" algn="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16000" indent="-216000" algn="r"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  <a:ea typeface="Calibri"/>
              </a:rPr>
              <a:t>Datasheet: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3"/>
              </a:rPr>
              <a:t>Download</a:t>
            </a:r>
            <a:endParaRPr b="0" lang="en-US" sz="1800" spc="-1" strike="noStrike">
              <a:latin typeface="Arial"/>
            </a:endParaRPr>
          </a:p>
          <a:p>
            <a:pPr marL="216000" indent="-216000" algn="r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marL="216000" indent="-216000" algn="r">
              <a:lnSpc>
                <a:spcPct val="100000"/>
              </a:lnSpc>
              <a:buNone/>
            </a:pPr>
            <a:r>
              <a:rPr b="0" lang="en-US" sz="1600" spc="-1" strike="noStrike">
                <a:latin typeface="Calibri"/>
                <a:ea typeface="Calibri"/>
              </a:rPr>
              <a:t>Evaluation Adapter Board: </a:t>
            </a:r>
            <a:r>
              <a:rPr b="0" lang="en-US" sz="16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4"/>
              </a:rPr>
              <a:t>Demo3 IAS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6"/>
          </p:nvPr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E76612-12B1-48CB-B25D-15CFBA53DFBA}" type="slidenum">
              <a:rPr b="0" lang="en-US" sz="1200" spc="-1" strike="noStrike">
                <a:latin typeface="Times New Roman"/>
              </a:rPr>
              <a:t>&lt;número&gt;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Pulse para editar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el formato del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texto de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920" y="228600"/>
            <a:ext cx="112766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851040"/>
            <a:ext cx="112773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600" spc="299" strike="noStrike" cap="all">
                <a:solidFill>
                  <a:srgbClr val="808080"/>
                </a:solidFill>
                <a:latin typeface="Arial"/>
              </a:rPr>
              <a:t>CLICK TO EDIT SUBHEAD TEXT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Straight Connector 9"/>
          <p:cNvSpPr/>
          <p:nvPr/>
        </p:nvSpPr>
        <p:spPr>
          <a:xfrm flipH="1">
            <a:off x="11834640" y="6548040"/>
            <a:ext cx="357120" cy="36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Freeform 10"/>
          <p:cNvSpPr/>
          <p:nvPr/>
        </p:nvSpPr>
        <p:spPr>
          <a:xfrm>
            <a:off x="477000" y="6453000"/>
            <a:ext cx="883440" cy="190080"/>
          </a:xfrm>
          <a:custGeom>
            <a:avLst/>
            <a:gdLst/>
            <a:ahLst/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TextBox 11"/>
          <p:cNvSpPr/>
          <p:nvPr/>
        </p:nvSpPr>
        <p:spPr>
          <a:xfrm>
            <a:off x="11179080" y="6411240"/>
            <a:ext cx="91980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r">
              <a:lnSpc>
                <a:spcPct val="100000"/>
              </a:lnSpc>
              <a:buNone/>
            </a:pPr>
            <a:fld id="{59C19C0E-3367-408C-A6B4-E44DEA9B1B43}" type="slidenum">
              <a:rPr b="0" lang="en-US" sz="1200" spc="49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386000"/>
            <a:ext cx="5236200" cy="47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498360" y="1386000"/>
            <a:ext cx="5236200" cy="475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traight Connector 5"/>
          <p:cNvSpPr/>
          <p:nvPr/>
        </p:nvSpPr>
        <p:spPr>
          <a:xfrm flipH="1">
            <a:off x="11834640" y="6548040"/>
            <a:ext cx="357120" cy="36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Freeform 6"/>
          <p:cNvSpPr/>
          <p:nvPr/>
        </p:nvSpPr>
        <p:spPr>
          <a:xfrm>
            <a:off x="477000" y="6453000"/>
            <a:ext cx="883440" cy="190080"/>
          </a:xfrm>
          <a:custGeom>
            <a:avLst/>
            <a:gdLst/>
            <a:ahLst/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TextBox 7"/>
          <p:cNvSpPr/>
          <p:nvPr/>
        </p:nvSpPr>
        <p:spPr>
          <a:xfrm>
            <a:off x="11179080" y="6411240"/>
            <a:ext cx="91980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r">
              <a:lnSpc>
                <a:spcPct val="100000"/>
              </a:lnSpc>
              <a:buNone/>
            </a:pPr>
            <a:fld id="{CCA50064-D17C-4374-92DA-576BD64A3AA6}" type="slidenum">
              <a:rPr b="0" lang="en-US" sz="1200" spc="49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9"/>
          <p:cNvSpPr/>
          <p:nvPr/>
        </p:nvSpPr>
        <p:spPr>
          <a:xfrm>
            <a:off x="0" y="3036960"/>
            <a:ext cx="12188520" cy="38206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!!logo-ArrowFYO"/>
          <p:cNvSpPr/>
          <p:nvPr/>
        </p:nvSpPr>
        <p:spPr>
          <a:xfrm>
            <a:off x="914400" y="5523120"/>
            <a:ext cx="1287000" cy="526680"/>
          </a:xfrm>
          <a:custGeom>
            <a:avLst/>
            <a:gdLst/>
            <a:ahLst/>
            <a:rect l="l" t="t" r="r" b="b"/>
            <a:pathLst>
              <a:path w="2568069" h="1051439">
                <a:moveTo>
                  <a:pt x="1400425" y="948568"/>
                </a:moveTo>
                <a:cubicBezTo>
                  <a:pt x="1392804" y="951426"/>
                  <a:pt x="1387090" y="952379"/>
                  <a:pt x="1372802" y="956189"/>
                </a:cubicBezTo>
                <a:lnTo>
                  <a:pt x="1353752" y="959999"/>
                </a:lnTo>
                <a:cubicBezTo>
                  <a:pt x="1330892" y="964761"/>
                  <a:pt x="1320415" y="970476"/>
                  <a:pt x="1320415" y="986668"/>
                </a:cubicBezTo>
                <a:cubicBezTo>
                  <a:pt x="1320415" y="1003814"/>
                  <a:pt x="1331845" y="1014291"/>
                  <a:pt x="1355657" y="1014291"/>
                </a:cubicBezTo>
                <a:cubicBezTo>
                  <a:pt x="1382327" y="1014291"/>
                  <a:pt x="1400425" y="1000956"/>
                  <a:pt x="1400425" y="973334"/>
                </a:cubicBezTo>
                <a:close/>
                <a:moveTo>
                  <a:pt x="664143" y="879989"/>
                </a:moveTo>
                <a:cubicBezTo>
                  <a:pt x="640330" y="879989"/>
                  <a:pt x="621280" y="898086"/>
                  <a:pt x="620328" y="919993"/>
                </a:cubicBezTo>
                <a:lnTo>
                  <a:pt x="706053" y="919993"/>
                </a:lnTo>
                <a:cubicBezTo>
                  <a:pt x="705100" y="896181"/>
                  <a:pt x="689860" y="879989"/>
                  <a:pt x="664143" y="879989"/>
                </a:cubicBezTo>
                <a:close/>
                <a:moveTo>
                  <a:pt x="1148965" y="875226"/>
                </a:moveTo>
                <a:cubicBezTo>
                  <a:pt x="1119438" y="876179"/>
                  <a:pt x="1097530" y="896181"/>
                  <a:pt x="1096578" y="919993"/>
                </a:cubicBezTo>
                <a:lnTo>
                  <a:pt x="1196590" y="919993"/>
                </a:lnTo>
                <a:cubicBezTo>
                  <a:pt x="1195638" y="893324"/>
                  <a:pt x="1175636" y="875226"/>
                  <a:pt x="1148965" y="875226"/>
                </a:cubicBezTo>
                <a:close/>
                <a:moveTo>
                  <a:pt x="267903" y="841889"/>
                </a:moveTo>
                <a:lnTo>
                  <a:pt x="330768" y="841889"/>
                </a:lnTo>
                <a:lnTo>
                  <a:pt x="330768" y="1045724"/>
                </a:lnTo>
                <a:lnTo>
                  <a:pt x="267903" y="1045724"/>
                </a:lnTo>
                <a:close/>
                <a:moveTo>
                  <a:pt x="560320" y="841888"/>
                </a:moveTo>
                <a:lnTo>
                  <a:pt x="560320" y="842841"/>
                </a:lnTo>
                <a:lnTo>
                  <a:pt x="560008" y="842841"/>
                </a:lnTo>
                <a:close/>
                <a:moveTo>
                  <a:pt x="353628" y="841888"/>
                </a:moveTo>
                <a:lnTo>
                  <a:pt x="419350" y="841888"/>
                </a:lnTo>
                <a:lnTo>
                  <a:pt x="446973" y="944758"/>
                </a:lnTo>
                <a:cubicBezTo>
                  <a:pt x="452688" y="966666"/>
                  <a:pt x="458403" y="990478"/>
                  <a:pt x="458403" y="990478"/>
                </a:cubicBezTo>
                <a:cubicBezTo>
                  <a:pt x="458403" y="990478"/>
                  <a:pt x="463166" y="966666"/>
                  <a:pt x="468880" y="943805"/>
                </a:cubicBezTo>
                <a:lnTo>
                  <a:pt x="495550" y="842841"/>
                </a:lnTo>
                <a:lnTo>
                  <a:pt x="560008" y="842841"/>
                </a:lnTo>
                <a:lnTo>
                  <a:pt x="493645" y="1045723"/>
                </a:lnTo>
                <a:lnTo>
                  <a:pt x="419350" y="1045723"/>
                </a:lnTo>
                <a:close/>
                <a:moveTo>
                  <a:pt x="2349115" y="840936"/>
                </a:moveTo>
                <a:lnTo>
                  <a:pt x="2384358" y="840936"/>
                </a:lnTo>
                <a:lnTo>
                  <a:pt x="2384358" y="1044771"/>
                </a:lnTo>
                <a:lnTo>
                  <a:pt x="2349115" y="1044771"/>
                </a:lnTo>
                <a:lnTo>
                  <a:pt x="2349115" y="1016196"/>
                </a:lnTo>
                <a:cubicBezTo>
                  <a:pt x="2337685" y="1036199"/>
                  <a:pt x="2318635" y="1051438"/>
                  <a:pt x="2284345" y="1051438"/>
                </a:cubicBezTo>
                <a:cubicBezTo>
                  <a:pt x="2263390" y="1051438"/>
                  <a:pt x="2245293" y="1045724"/>
                  <a:pt x="2232910" y="1032388"/>
                </a:cubicBezTo>
                <a:cubicBezTo>
                  <a:pt x="2220528" y="1018101"/>
                  <a:pt x="2215765" y="1002861"/>
                  <a:pt x="2215765" y="958093"/>
                </a:cubicBezTo>
                <a:lnTo>
                  <a:pt x="2215765" y="841888"/>
                </a:lnTo>
                <a:lnTo>
                  <a:pt x="2251008" y="841888"/>
                </a:lnTo>
                <a:lnTo>
                  <a:pt x="2251008" y="959046"/>
                </a:lnTo>
                <a:cubicBezTo>
                  <a:pt x="2251008" y="978096"/>
                  <a:pt x="2252913" y="991431"/>
                  <a:pt x="2257675" y="1000003"/>
                </a:cubicBezTo>
                <a:cubicBezTo>
                  <a:pt x="2265295" y="1014291"/>
                  <a:pt x="2277678" y="1019053"/>
                  <a:pt x="2296728" y="1019053"/>
                </a:cubicBezTo>
                <a:cubicBezTo>
                  <a:pt x="2331018" y="1019053"/>
                  <a:pt x="2349115" y="991431"/>
                  <a:pt x="2349115" y="958093"/>
                </a:cubicBezTo>
                <a:close/>
                <a:moveTo>
                  <a:pt x="1597592" y="837126"/>
                </a:moveTo>
                <a:cubicBezTo>
                  <a:pt x="1600450" y="837126"/>
                  <a:pt x="1601402" y="837126"/>
                  <a:pt x="1605212" y="837126"/>
                </a:cubicBezTo>
                <a:lnTo>
                  <a:pt x="1605212" y="886656"/>
                </a:lnTo>
                <a:cubicBezTo>
                  <a:pt x="1600450" y="886656"/>
                  <a:pt x="1595687" y="885704"/>
                  <a:pt x="1591877" y="885704"/>
                </a:cubicBezTo>
                <a:cubicBezTo>
                  <a:pt x="1566160" y="885704"/>
                  <a:pt x="1550920" y="895229"/>
                  <a:pt x="1544252" y="913326"/>
                </a:cubicBezTo>
                <a:cubicBezTo>
                  <a:pt x="1540442" y="923804"/>
                  <a:pt x="1538537" y="935234"/>
                  <a:pt x="1538537" y="953331"/>
                </a:cubicBezTo>
                <a:lnTo>
                  <a:pt x="1538537" y="1044771"/>
                </a:lnTo>
                <a:lnTo>
                  <a:pt x="1489960" y="1044771"/>
                </a:lnTo>
                <a:lnTo>
                  <a:pt x="1489960" y="840936"/>
                </a:lnTo>
                <a:lnTo>
                  <a:pt x="1537585" y="840936"/>
                </a:lnTo>
                <a:lnTo>
                  <a:pt x="1537585" y="841889"/>
                </a:lnTo>
                <a:lnTo>
                  <a:pt x="1537585" y="872368"/>
                </a:lnTo>
                <a:cubicBezTo>
                  <a:pt x="1541395" y="861891"/>
                  <a:pt x="1557587" y="837126"/>
                  <a:pt x="1597592" y="837126"/>
                </a:cubicBezTo>
                <a:close/>
                <a:moveTo>
                  <a:pt x="1368040" y="837126"/>
                </a:moveTo>
                <a:cubicBezTo>
                  <a:pt x="1414712" y="837126"/>
                  <a:pt x="1449002" y="852366"/>
                  <a:pt x="1449002" y="897134"/>
                </a:cubicBezTo>
                <a:lnTo>
                  <a:pt x="1449002" y="999051"/>
                </a:lnTo>
                <a:lnTo>
                  <a:pt x="1448050" y="999051"/>
                </a:lnTo>
                <a:cubicBezTo>
                  <a:pt x="1448050" y="1012386"/>
                  <a:pt x="1449954" y="1016196"/>
                  <a:pt x="1461385" y="1016196"/>
                </a:cubicBezTo>
                <a:lnTo>
                  <a:pt x="1464242" y="1016196"/>
                </a:lnTo>
                <a:lnTo>
                  <a:pt x="1464242" y="1048581"/>
                </a:lnTo>
                <a:cubicBezTo>
                  <a:pt x="1461385" y="1048581"/>
                  <a:pt x="1455670" y="1050486"/>
                  <a:pt x="1441382" y="1050486"/>
                </a:cubicBezTo>
                <a:cubicBezTo>
                  <a:pt x="1422332" y="1050486"/>
                  <a:pt x="1408997" y="1045724"/>
                  <a:pt x="1405187" y="1029531"/>
                </a:cubicBezTo>
                <a:cubicBezTo>
                  <a:pt x="1396615" y="1039056"/>
                  <a:pt x="1380422" y="1051439"/>
                  <a:pt x="1344227" y="1051439"/>
                </a:cubicBezTo>
                <a:cubicBezTo>
                  <a:pt x="1304222" y="1051439"/>
                  <a:pt x="1271837" y="1031436"/>
                  <a:pt x="1271837" y="986668"/>
                </a:cubicBezTo>
                <a:cubicBezTo>
                  <a:pt x="1271837" y="971429"/>
                  <a:pt x="1275647" y="959999"/>
                  <a:pt x="1283267" y="950474"/>
                </a:cubicBezTo>
                <a:cubicBezTo>
                  <a:pt x="1295650" y="935234"/>
                  <a:pt x="1317557" y="927614"/>
                  <a:pt x="1343275" y="922851"/>
                </a:cubicBezTo>
                <a:lnTo>
                  <a:pt x="1388042" y="915231"/>
                </a:lnTo>
                <a:cubicBezTo>
                  <a:pt x="1398520" y="913326"/>
                  <a:pt x="1401377" y="912374"/>
                  <a:pt x="1401377" y="904754"/>
                </a:cubicBezTo>
                <a:lnTo>
                  <a:pt x="1401377" y="900943"/>
                </a:lnTo>
                <a:cubicBezTo>
                  <a:pt x="1401377" y="883799"/>
                  <a:pt x="1389947" y="875226"/>
                  <a:pt x="1365182" y="875226"/>
                </a:cubicBezTo>
                <a:cubicBezTo>
                  <a:pt x="1337560" y="875226"/>
                  <a:pt x="1323272" y="886656"/>
                  <a:pt x="1324225" y="910468"/>
                </a:cubicBezTo>
                <a:lnTo>
                  <a:pt x="1278504" y="907611"/>
                </a:lnTo>
                <a:cubicBezTo>
                  <a:pt x="1277552" y="857129"/>
                  <a:pt x="1318510" y="837126"/>
                  <a:pt x="1368040" y="837126"/>
                </a:cubicBezTo>
                <a:close/>
                <a:moveTo>
                  <a:pt x="1148013" y="837126"/>
                </a:moveTo>
                <a:cubicBezTo>
                  <a:pt x="1212783" y="837126"/>
                  <a:pt x="1244215" y="881893"/>
                  <a:pt x="1244215" y="944759"/>
                </a:cubicBezTo>
                <a:cubicBezTo>
                  <a:pt x="1244215" y="948568"/>
                  <a:pt x="1244215" y="954284"/>
                  <a:pt x="1244215" y="957141"/>
                </a:cubicBezTo>
                <a:lnTo>
                  <a:pt x="1095625" y="957141"/>
                </a:lnTo>
                <a:cubicBezTo>
                  <a:pt x="1099436" y="984764"/>
                  <a:pt x="1116580" y="1008576"/>
                  <a:pt x="1151823" y="1008576"/>
                </a:cubicBezTo>
                <a:cubicBezTo>
                  <a:pt x="1188970" y="1008576"/>
                  <a:pt x="1205163" y="983811"/>
                  <a:pt x="1211830" y="973334"/>
                </a:cubicBezTo>
                <a:lnTo>
                  <a:pt x="1245168" y="999051"/>
                </a:lnTo>
                <a:cubicBezTo>
                  <a:pt x="1236595" y="1013339"/>
                  <a:pt x="1208973" y="1050486"/>
                  <a:pt x="1148965" y="1050486"/>
                </a:cubicBezTo>
                <a:cubicBezTo>
                  <a:pt x="1088958" y="1050486"/>
                  <a:pt x="1047048" y="1007624"/>
                  <a:pt x="1047048" y="941901"/>
                </a:cubicBezTo>
                <a:cubicBezTo>
                  <a:pt x="1047048" y="879036"/>
                  <a:pt x="1090863" y="837126"/>
                  <a:pt x="1148013" y="837126"/>
                </a:cubicBezTo>
                <a:close/>
                <a:moveTo>
                  <a:pt x="665095" y="837126"/>
                </a:moveTo>
                <a:cubicBezTo>
                  <a:pt x="732722" y="837126"/>
                  <a:pt x="767012" y="885704"/>
                  <a:pt x="767012" y="947616"/>
                </a:cubicBezTo>
                <a:cubicBezTo>
                  <a:pt x="767012" y="951426"/>
                  <a:pt x="767012" y="956189"/>
                  <a:pt x="767012" y="959999"/>
                </a:cubicBezTo>
                <a:lnTo>
                  <a:pt x="621280" y="959999"/>
                </a:lnTo>
                <a:cubicBezTo>
                  <a:pt x="623185" y="981906"/>
                  <a:pt x="639378" y="1001909"/>
                  <a:pt x="670810" y="1001909"/>
                </a:cubicBezTo>
                <a:cubicBezTo>
                  <a:pt x="698433" y="1001909"/>
                  <a:pt x="714625" y="985716"/>
                  <a:pt x="721293" y="973334"/>
                </a:cubicBezTo>
                <a:lnTo>
                  <a:pt x="764155" y="1002861"/>
                </a:lnTo>
                <a:cubicBezTo>
                  <a:pt x="751772" y="1020006"/>
                  <a:pt x="722245" y="1051439"/>
                  <a:pt x="666047" y="1051439"/>
                </a:cubicBezTo>
                <a:cubicBezTo>
                  <a:pt x="606040" y="1051439"/>
                  <a:pt x="560320" y="1012386"/>
                  <a:pt x="560320" y="943806"/>
                </a:cubicBezTo>
                <a:cubicBezTo>
                  <a:pt x="560320" y="879989"/>
                  <a:pt x="604135" y="837126"/>
                  <a:pt x="665095" y="837126"/>
                </a:cubicBezTo>
                <a:close/>
                <a:moveTo>
                  <a:pt x="1713798" y="836174"/>
                </a:moveTo>
                <a:cubicBezTo>
                  <a:pt x="1754755" y="836174"/>
                  <a:pt x="1786188" y="854271"/>
                  <a:pt x="1799523" y="868559"/>
                </a:cubicBezTo>
                <a:lnTo>
                  <a:pt x="1769043" y="899039"/>
                </a:lnTo>
                <a:cubicBezTo>
                  <a:pt x="1754755" y="885704"/>
                  <a:pt x="1734753" y="876179"/>
                  <a:pt x="1711893" y="876179"/>
                </a:cubicBezTo>
                <a:cubicBezTo>
                  <a:pt x="1692843" y="876179"/>
                  <a:pt x="1678555" y="882846"/>
                  <a:pt x="1678555" y="896181"/>
                </a:cubicBezTo>
                <a:cubicBezTo>
                  <a:pt x="1678555" y="910469"/>
                  <a:pt x="1692843" y="913326"/>
                  <a:pt x="1721418" y="919994"/>
                </a:cubicBezTo>
                <a:lnTo>
                  <a:pt x="1746183" y="925709"/>
                </a:lnTo>
                <a:cubicBezTo>
                  <a:pt x="1776663" y="933329"/>
                  <a:pt x="1805238" y="944759"/>
                  <a:pt x="1805238" y="981906"/>
                </a:cubicBezTo>
                <a:cubicBezTo>
                  <a:pt x="1805238" y="1028579"/>
                  <a:pt x="1762375" y="1051439"/>
                  <a:pt x="1715703" y="1051439"/>
                </a:cubicBezTo>
                <a:cubicBezTo>
                  <a:pt x="1667125" y="1051439"/>
                  <a:pt x="1633788" y="1027626"/>
                  <a:pt x="1621405" y="1009529"/>
                </a:cubicBezTo>
                <a:lnTo>
                  <a:pt x="1654743" y="980001"/>
                </a:lnTo>
                <a:cubicBezTo>
                  <a:pt x="1666173" y="995241"/>
                  <a:pt x="1686175" y="1010481"/>
                  <a:pt x="1717608" y="1010481"/>
                </a:cubicBezTo>
                <a:cubicBezTo>
                  <a:pt x="1742373" y="1010481"/>
                  <a:pt x="1756660" y="1001909"/>
                  <a:pt x="1756660" y="987621"/>
                </a:cubicBezTo>
                <a:cubicBezTo>
                  <a:pt x="1756660" y="973334"/>
                  <a:pt x="1745230" y="970476"/>
                  <a:pt x="1725228" y="966666"/>
                </a:cubicBezTo>
                <a:lnTo>
                  <a:pt x="1694748" y="959999"/>
                </a:lnTo>
                <a:cubicBezTo>
                  <a:pt x="1659505" y="952379"/>
                  <a:pt x="1630930" y="937139"/>
                  <a:pt x="1630930" y="899991"/>
                </a:cubicBezTo>
                <a:cubicBezTo>
                  <a:pt x="1630930" y="855224"/>
                  <a:pt x="1674745" y="836174"/>
                  <a:pt x="1713798" y="836174"/>
                </a:cubicBezTo>
                <a:close/>
                <a:moveTo>
                  <a:pt x="2041457" y="782833"/>
                </a:moveTo>
                <a:cubicBezTo>
                  <a:pt x="1983355" y="782833"/>
                  <a:pt x="1948112" y="828553"/>
                  <a:pt x="1948112" y="899991"/>
                </a:cubicBezTo>
                <a:cubicBezTo>
                  <a:pt x="1948112" y="971428"/>
                  <a:pt x="1983355" y="1017148"/>
                  <a:pt x="2041457" y="1017148"/>
                </a:cubicBezTo>
                <a:cubicBezTo>
                  <a:pt x="2098607" y="1017148"/>
                  <a:pt x="2133850" y="970476"/>
                  <a:pt x="2133850" y="899991"/>
                </a:cubicBezTo>
                <a:cubicBezTo>
                  <a:pt x="2133850" y="828553"/>
                  <a:pt x="2098607" y="782833"/>
                  <a:pt x="2041457" y="782833"/>
                </a:cubicBezTo>
                <a:close/>
                <a:moveTo>
                  <a:pt x="2484370" y="759974"/>
                </a:moveTo>
                <a:lnTo>
                  <a:pt x="2484370" y="841889"/>
                </a:lnTo>
                <a:lnTo>
                  <a:pt x="2529138" y="841889"/>
                </a:lnTo>
                <a:lnTo>
                  <a:pt x="2529138" y="868559"/>
                </a:lnTo>
                <a:lnTo>
                  <a:pt x="2484370" y="868559"/>
                </a:lnTo>
                <a:lnTo>
                  <a:pt x="2484370" y="995241"/>
                </a:lnTo>
                <a:cubicBezTo>
                  <a:pt x="2484370" y="1003814"/>
                  <a:pt x="2484370" y="1010481"/>
                  <a:pt x="2487228" y="1014291"/>
                </a:cubicBezTo>
                <a:cubicBezTo>
                  <a:pt x="2490086" y="1019054"/>
                  <a:pt x="2494848" y="1020959"/>
                  <a:pt x="2505326" y="1020959"/>
                </a:cubicBezTo>
                <a:cubicBezTo>
                  <a:pt x="2513898" y="1020959"/>
                  <a:pt x="2522470" y="1020006"/>
                  <a:pt x="2529138" y="1018101"/>
                </a:cubicBezTo>
                <a:lnTo>
                  <a:pt x="2529138" y="1045724"/>
                </a:lnTo>
                <a:cubicBezTo>
                  <a:pt x="2518661" y="1048581"/>
                  <a:pt x="2507230" y="1050487"/>
                  <a:pt x="2493895" y="1050487"/>
                </a:cubicBezTo>
                <a:cubicBezTo>
                  <a:pt x="2474845" y="1050487"/>
                  <a:pt x="2457701" y="1045724"/>
                  <a:pt x="2451033" y="1028579"/>
                </a:cubicBezTo>
                <a:cubicBezTo>
                  <a:pt x="2449128" y="1023816"/>
                  <a:pt x="2448176" y="1017149"/>
                  <a:pt x="2448176" y="1008576"/>
                </a:cubicBezTo>
                <a:lnTo>
                  <a:pt x="2448176" y="867606"/>
                </a:lnTo>
                <a:lnTo>
                  <a:pt x="2409123" y="867606"/>
                </a:lnTo>
                <a:lnTo>
                  <a:pt x="2409123" y="841889"/>
                </a:lnTo>
                <a:lnTo>
                  <a:pt x="2410076" y="841889"/>
                </a:lnTo>
                <a:lnTo>
                  <a:pt x="2449128" y="841889"/>
                </a:lnTo>
                <a:lnTo>
                  <a:pt x="2449128" y="767594"/>
                </a:lnTo>
                <a:close/>
                <a:moveTo>
                  <a:pt x="813685" y="754259"/>
                </a:moveTo>
                <a:lnTo>
                  <a:pt x="873692" y="754259"/>
                </a:lnTo>
                <a:lnTo>
                  <a:pt x="947987" y="879037"/>
                </a:lnTo>
                <a:lnTo>
                  <a:pt x="1024187" y="754259"/>
                </a:lnTo>
                <a:lnTo>
                  <a:pt x="1083242" y="754259"/>
                </a:lnTo>
                <a:lnTo>
                  <a:pt x="970848" y="926662"/>
                </a:lnTo>
                <a:lnTo>
                  <a:pt x="970848" y="1045724"/>
                </a:lnTo>
                <a:lnTo>
                  <a:pt x="919412" y="1045724"/>
                </a:lnTo>
                <a:lnTo>
                  <a:pt x="919412" y="926662"/>
                </a:lnTo>
                <a:close/>
                <a:moveTo>
                  <a:pt x="267903" y="754259"/>
                </a:moveTo>
                <a:lnTo>
                  <a:pt x="330768" y="754259"/>
                </a:lnTo>
                <a:lnTo>
                  <a:pt x="330768" y="815219"/>
                </a:lnTo>
                <a:lnTo>
                  <a:pt x="267903" y="815219"/>
                </a:lnTo>
                <a:close/>
                <a:moveTo>
                  <a:pt x="44065" y="754259"/>
                </a:moveTo>
                <a:lnTo>
                  <a:pt x="233612" y="754259"/>
                </a:lnTo>
                <a:lnTo>
                  <a:pt x="233612" y="811409"/>
                </a:lnTo>
                <a:lnTo>
                  <a:pt x="108835" y="811409"/>
                </a:lnTo>
                <a:lnTo>
                  <a:pt x="108835" y="868559"/>
                </a:lnTo>
                <a:lnTo>
                  <a:pt x="227898" y="868559"/>
                </a:lnTo>
                <a:lnTo>
                  <a:pt x="227898" y="926662"/>
                </a:lnTo>
                <a:lnTo>
                  <a:pt x="108835" y="926662"/>
                </a:lnTo>
                <a:lnTo>
                  <a:pt x="108835" y="1045724"/>
                </a:lnTo>
                <a:lnTo>
                  <a:pt x="44065" y="1045724"/>
                </a:lnTo>
                <a:close/>
                <a:moveTo>
                  <a:pt x="2041457" y="748543"/>
                </a:moveTo>
                <a:cubicBezTo>
                  <a:pt x="2122420" y="748543"/>
                  <a:pt x="2173855" y="810456"/>
                  <a:pt x="2173855" y="899991"/>
                </a:cubicBezTo>
                <a:cubicBezTo>
                  <a:pt x="2173855" y="988573"/>
                  <a:pt x="2123373" y="1051438"/>
                  <a:pt x="2041457" y="1051438"/>
                </a:cubicBezTo>
                <a:cubicBezTo>
                  <a:pt x="1959542" y="1051438"/>
                  <a:pt x="1909060" y="989526"/>
                  <a:pt x="1909060" y="899991"/>
                </a:cubicBezTo>
                <a:cubicBezTo>
                  <a:pt x="1909060" y="811408"/>
                  <a:pt x="1960495" y="748543"/>
                  <a:pt x="2041457" y="748543"/>
                </a:cubicBezTo>
                <a:close/>
                <a:moveTo>
                  <a:pt x="537460" y="9403"/>
                </a:moveTo>
                <a:lnTo>
                  <a:pt x="764155" y="9403"/>
                </a:lnTo>
                <a:cubicBezTo>
                  <a:pt x="788920" y="9403"/>
                  <a:pt x="809875" y="29406"/>
                  <a:pt x="809875" y="55123"/>
                </a:cubicBezTo>
                <a:lnTo>
                  <a:pt x="809875" y="261816"/>
                </a:lnTo>
                <a:lnTo>
                  <a:pt x="914650" y="454221"/>
                </a:lnTo>
                <a:lnTo>
                  <a:pt x="957512" y="454221"/>
                </a:lnTo>
                <a:lnTo>
                  <a:pt x="957512" y="55123"/>
                </a:lnTo>
                <a:cubicBezTo>
                  <a:pt x="957512" y="30358"/>
                  <a:pt x="977515" y="9403"/>
                  <a:pt x="1003232" y="9403"/>
                </a:cubicBezTo>
                <a:lnTo>
                  <a:pt x="1229928" y="9403"/>
                </a:lnTo>
                <a:cubicBezTo>
                  <a:pt x="1254692" y="9403"/>
                  <a:pt x="1275648" y="29406"/>
                  <a:pt x="1275648" y="55123"/>
                </a:cubicBezTo>
                <a:lnTo>
                  <a:pt x="1275648" y="261816"/>
                </a:lnTo>
                <a:lnTo>
                  <a:pt x="1380423" y="454221"/>
                </a:lnTo>
                <a:lnTo>
                  <a:pt x="1690937" y="454221"/>
                </a:lnTo>
                <a:lnTo>
                  <a:pt x="1690937" y="191331"/>
                </a:lnTo>
                <a:cubicBezTo>
                  <a:pt x="1690937" y="166566"/>
                  <a:pt x="1710940" y="145611"/>
                  <a:pt x="1736658" y="145611"/>
                </a:cubicBezTo>
                <a:cubicBezTo>
                  <a:pt x="1761423" y="145611"/>
                  <a:pt x="1782378" y="165613"/>
                  <a:pt x="1782378" y="191331"/>
                </a:cubicBezTo>
                <a:lnTo>
                  <a:pt x="1782378" y="499941"/>
                </a:lnTo>
                <a:cubicBezTo>
                  <a:pt x="1782378" y="524706"/>
                  <a:pt x="1762375" y="545661"/>
                  <a:pt x="1736658" y="545661"/>
                </a:cubicBezTo>
                <a:lnTo>
                  <a:pt x="1353753" y="545661"/>
                </a:lnTo>
                <a:cubicBezTo>
                  <a:pt x="1337560" y="545661"/>
                  <a:pt x="1322320" y="536136"/>
                  <a:pt x="1313748" y="521848"/>
                </a:cubicBezTo>
                <a:lnTo>
                  <a:pt x="1189923" y="295153"/>
                </a:lnTo>
                <a:cubicBezTo>
                  <a:pt x="1186112" y="288486"/>
                  <a:pt x="1184208" y="280866"/>
                  <a:pt x="1184208" y="273246"/>
                </a:cubicBezTo>
                <a:lnTo>
                  <a:pt x="1184208" y="100843"/>
                </a:lnTo>
                <a:lnTo>
                  <a:pt x="1048000" y="100843"/>
                </a:lnTo>
                <a:lnTo>
                  <a:pt x="1048000" y="499941"/>
                </a:lnTo>
                <a:cubicBezTo>
                  <a:pt x="1048000" y="524706"/>
                  <a:pt x="1027998" y="545661"/>
                  <a:pt x="1002280" y="545661"/>
                </a:cubicBezTo>
                <a:lnTo>
                  <a:pt x="887028" y="545661"/>
                </a:lnTo>
                <a:cubicBezTo>
                  <a:pt x="870835" y="545661"/>
                  <a:pt x="855595" y="536136"/>
                  <a:pt x="847023" y="521848"/>
                </a:cubicBezTo>
                <a:lnTo>
                  <a:pt x="723197" y="295153"/>
                </a:lnTo>
                <a:cubicBezTo>
                  <a:pt x="719387" y="288486"/>
                  <a:pt x="717482" y="280866"/>
                  <a:pt x="717482" y="273246"/>
                </a:cubicBezTo>
                <a:lnTo>
                  <a:pt x="717482" y="100843"/>
                </a:lnTo>
                <a:lnTo>
                  <a:pt x="581275" y="100843"/>
                </a:lnTo>
                <a:lnTo>
                  <a:pt x="581275" y="499941"/>
                </a:lnTo>
                <a:cubicBezTo>
                  <a:pt x="581275" y="524706"/>
                  <a:pt x="561272" y="545661"/>
                  <a:pt x="535555" y="545661"/>
                </a:cubicBezTo>
                <a:lnTo>
                  <a:pt x="383155" y="545661"/>
                </a:lnTo>
                <a:cubicBezTo>
                  <a:pt x="362200" y="545661"/>
                  <a:pt x="344102" y="531373"/>
                  <a:pt x="339340" y="510418"/>
                </a:cubicBezTo>
                <a:lnTo>
                  <a:pt x="240280" y="100843"/>
                </a:lnTo>
                <a:lnTo>
                  <a:pt x="187892" y="100843"/>
                </a:lnTo>
                <a:lnTo>
                  <a:pt x="86927" y="518991"/>
                </a:lnTo>
                <a:cubicBezTo>
                  <a:pt x="84070" y="539946"/>
                  <a:pt x="65972" y="553281"/>
                  <a:pt x="45017" y="553281"/>
                </a:cubicBezTo>
                <a:cubicBezTo>
                  <a:pt x="41207" y="553281"/>
                  <a:pt x="38350" y="553281"/>
                  <a:pt x="34540" y="552328"/>
                </a:cubicBezTo>
                <a:cubicBezTo>
                  <a:pt x="10727" y="546613"/>
                  <a:pt x="-4513" y="521848"/>
                  <a:pt x="1202" y="498036"/>
                </a:cubicBezTo>
                <a:lnTo>
                  <a:pt x="109787" y="44646"/>
                </a:lnTo>
                <a:cubicBezTo>
                  <a:pt x="114550" y="24643"/>
                  <a:pt x="132647" y="10356"/>
                  <a:pt x="153602" y="10356"/>
                </a:cubicBezTo>
                <a:lnTo>
                  <a:pt x="277427" y="10356"/>
                </a:lnTo>
                <a:cubicBezTo>
                  <a:pt x="298382" y="10356"/>
                  <a:pt x="316480" y="24643"/>
                  <a:pt x="321242" y="44646"/>
                </a:cubicBezTo>
                <a:lnTo>
                  <a:pt x="420302" y="454221"/>
                </a:lnTo>
                <a:lnTo>
                  <a:pt x="491740" y="454221"/>
                </a:lnTo>
                <a:lnTo>
                  <a:pt x="491740" y="55123"/>
                </a:lnTo>
                <a:cubicBezTo>
                  <a:pt x="491740" y="30358"/>
                  <a:pt x="511742" y="9403"/>
                  <a:pt x="537460" y="9403"/>
                </a:cubicBezTo>
                <a:close/>
                <a:moveTo>
                  <a:pt x="2531043" y="831"/>
                </a:moveTo>
                <a:cubicBezTo>
                  <a:pt x="2555808" y="5593"/>
                  <a:pt x="2572001" y="29406"/>
                  <a:pt x="2567238" y="54171"/>
                </a:cubicBezTo>
                <a:lnTo>
                  <a:pt x="2479608" y="506608"/>
                </a:lnTo>
                <a:cubicBezTo>
                  <a:pt x="2475798" y="529468"/>
                  <a:pt x="2456748" y="545661"/>
                  <a:pt x="2434840" y="545661"/>
                </a:cubicBezTo>
                <a:lnTo>
                  <a:pt x="2335780" y="545661"/>
                </a:lnTo>
                <a:cubicBezTo>
                  <a:pt x="2313873" y="545661"/>
                  <a:pt x="2295776" y="530421"/>
                  <a:pt x="2291013" y="509466"/>
                </a:cubicBezTo>
                <a:lnTo>
                  <a:pt x="2211955" y="101796"/>
                </a:lnTo>
                <a:lnTo>
                  <a:pt x="2200526" y="101796"/>
                </a:lnTo>
                <a:lnTo>
                  <a:pt x="2121468" y="509466"/>
                </a:lnTo>
                <a:cubicBezTo>
                  <a:pt x="2117658" y="530421"/>
                  <a:pt x="2098608" y="545661"/>
                  <a:pt x="2076701" y="545661"/>
                </a:cubicBezTo>
                <a:lnTo>
                  <a:pt x="1977641" y="545661"/>
                </a:lnTo>
                <a:cubicBezTo>
                  <a:pt x="1955733" y="545661"/>
                  <a:pt x="1937636" y="530421"/>
                  <a:pt x="1932873" y="509466"/>
                </a:cubicBezTo>
                <a:lnTo>
                  <a:pt x="1853816" y="101796"/>
                </a:lnTo>
                <a:lnTo>
                  <a:pt x="1504248" y="101796"/>
                </a:lnTo>
                <a:lnTo>
                  <a:pt x="1504248" y="365638"/>
                </a:lnTo>
                <a:cubicBezTo>
                  <a:pt x="1504248" y="390403"/>
                  <a:pt x="1484246" y="411358"/>
                  <a:pt x="1458528" y="411358"/>
                </a:cubicBezTo>
                <a:cubicBezTo>
                  <a:pt x="1433763" y="411358"/>
                  <a:pt x="1412808" y="391356"/>
                  <a:pt x="1412808" y="365638"/>
                </a:cubicBezTo>
                <a:lnTo>
                  <a:pt x="1412808" y="55123"/>
                </a:lnTo>
                <a:cubicBezTo>
                  <a:pt x="1412808" y="30358"/>
                  <a:pt x="1432811" y="9403"/>
                  <a:pt x="1458528" y="9403"/>
                </a:cubicBezTo>
                <a:lnTo>
                  <a:pt x="1890963" y="9403"/>
                </a:lnTo>
                <a:cubicBezTo>
                  <a:pt x="1912871" y="9403"/>
                  <a:pt x="1930968" y="24643"/>
                  <a:pt x="1935730" y="45598"/>
                </a:cubicBezTo>
                <a:lnTo>
                  <a:pt x="2014788" y="453268"/>
                </a:lnTo>
                <a:lnTo>
                  <a:pt x="2038601" y="453268"/>
                </a:lnTo>
                <a:lnTo>
                  <a:pt x="2117658" y="45598"/>
                </a:lnTo>
                <a:cubicBezTo>
                  <a:pt x="2121468" y="24643"/>
                  <a:pt x="2140518" y="9403"/>
                  <a:pt x="2162426" y="9403"/>
                </a:cubicBezTo>
                <a:lnTo>
                  <a:pt x="2249103" y="9403"/>
                </a:lnTo>
                <a:cubicBezTo>
                  <a:pt x="2271011" y="9403"/>
                  <a:pt x="2289108" y="24643"/>
                  <a:pt x="2293871" y="45598"/>
                </a:cubicBezTo>
                <a:lnTo>
                  <a:pt x="2372928" y="453268"/>
                </a:lnTo>
                <a:lnTo>
                  <a:pt x="2396740" y="453268"/>
                </a:lnTo>
                <a:lnTo>
                  <a:pt x="2477703" y="37026"/>
                </a:lnTo>
                <a:cubicBezTo>
                  <a:pt x="2482465" y="12261"/>
                  <a:pt x="2506278" y="-3932"/>
                  <a:pt x="2531043" y="8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Rectangle 17"/>
          <p:cNvSpPr/>
          <p:nvPr/>
        </p:nvSpPr>
        <p:spPr>
          <a:xfrm>
            <a:off x="685800" y="3036960"/>
            <a:ext cx="10017000" cy="382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7200" rIns="0" tIns="457200" bIns="0" anchor="t">
            <a:normAutofit/>
          </a:bodyPr>
          <a:p>
            <a:pPr>
              <a:lnSpc>
                <a:spcPts val="5400"/>
              </a:lnSpc>
              <a:buNone/>
              <a:tabLst>
                <a:tab algn="l" pos="0"/>
              </a:tabLst>
            </a:pPr>
            <a:r>
              <a:rPr b="1" lang="en-US" sz="4600" spc="-1" strike="noStrike">
                <a:solidFill>
                  <a:srgbClr val="000000"/>
                </a:solidFill>
                <a:latin typeface="Arial"/>
              </a:rPr>
              <a:t>SUPPLIER</a:t>
            </a:r>
            <a:r>
              <a:rPr b="1" lang="en-US" sz="4600" spc="-1" strike="noStrike">
                <a:solidFill>
                  <a:srgbClr val="c00000"/>
                </a:solidFill>
                <a:latin typeface="Arial"/>
              </a:rPr>
              <a:t> </a:t>
            </a:r>
            <a:br>
              <a:rPr sz="4400"/>
            </a:b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Topic – </a:t>
            </a:r>
            <a:r>
              <a:rPr b="0" lang="en-US" sz="4400" spc="-1" strike="noStrike">
                <a:solidFill>
                  <a:srgbClr val="f2f2f2"/>
                </a:solidFill>
                <a:latin typeface="Arial"/>
              </a:rPr>
              <a:t>PartNumber</a:t>
            </a:r>
            <a:endParaRPr b="0" lang="en-US" sz="4400" spc="-1" strike="noStrike">
              <a:latin typeface="Arial"/>
            </a:endParaRPr>
          </a:p>
          <a:p>
            <a:pPr>
              <a:lnSpc>
                <a:spcPts val="54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>
              <a:lnSpc>
                <a:spcPts val="54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>
              <a:lnSpc>
                <a:spcPts val="54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/>
          <p:nvPr/>
        </p:nvSpPr>
        <p:spPr>
          <a:xfrm>
            <a:off x="492120" y="2561760"/>
            <a:ext cx="315432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299" strike="noStrike" cap="all">
                <a:solidFill>
                  <a:srgbClr val="0e79a4"/>
                </a:solidFill>
                <a:latin typeface="Arial"/>
              </a:rPr>
              <a:t>features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TextBox 13"/>
          <p:cNvSpPr/>
          <p:nvPr/>
        </p:nvSpPr>
        <p:spPr>
          <a:xfrm>
            <a:off x="492120" y="734400"/>
            <a:ext cx="5243760" cy="158220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Overview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(with remarkable notes in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bold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33" name="Text Placeholder 3"/>
          <p:cNvSpPr/>
          <p:nvPr/>
        </p:nvSpPr>
        <p:spPr>
          <a:xfrm>
            <a:off x="492120" y="2979000"/>
            <a:ext cx="5365800" cy="321192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85840" indent="-285840" algn="just">
              <a:lnSpc>
                <a:spcPct val="100000"/>
              </a:lnSpc>
              <a:spcBef>
                <a:spcPts val="1599"/>
              </a:spcBef>
              <a:buClr>
                <a:srgbClr val="ff5b00"/>
              </a:buClr>
              <a:buSzPct val="120000"/>
              <a:buFont typeface="Arial"/>
              <a:buChar char="•"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34" name="Text Placeholder 2"/>
          <p:cNvSpPr/>
          <p:nvPr/>
        </p:nvSpPr>
        <p:spPr>
          <a:xfrm>
            <a:off x="492120" y="383040"/>
            <a:ext cx="315432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299" strike="noStrike" cap="all">
                <a:solidFill>
                  <a:srgbClr val="0e79a4"/>
                </a:solidFill>
                <a:latin typeface="Arial"/>
              </a:rPr>
              <a:t>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Text Placeholder 2"/>
          <p:cNvSpPr/>
          <p:nvPr/>
        </p:nvSpPr>
        <p:spPr>
          <a:xfrm>
            <a:off x="6095880" y="2561760"/>
            <a:ext cx="315432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299" strike="noStrike" cap="all">
                <a:solidFill>
                  <a:srgbClr val="0e79a4"/>
                </a:solidFill>
                <a:latin typeface="Arial"/>
              </a:rPr>
              <a:t>benefits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6" name="Text Placeholder 3"/>
          <p:cNvSpPr/>
          <p:nvPr/>
        </p:nvSpPr>
        <p:spPr>
          <a:xfrm>
            <a:off x="6095880" y="2979000"/>
            <a:ext cx="5756760" cy="321192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85840" indent="-285840" algn="just">
              <a:lnSpc>
                <a:spcPct val="100000"/>
              </a:lnSpc>
              <a:spcBef>
                <a:spcPts val="1599"/>
              </a:spcBef>
              <a:buClr>
                <a:srgbClr val="ff5b00"/>
              </a:buClr>
              <a:buSzPct val="120000"/>
              <a:buFont typeface="Arial"/>
              <a:buChar char="•"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37" name="TextBox 9"/>
          <p:cNvSpPr/>
          <p:nvPr/>
        </p:nvSpPr>
        <p:spPr>
          <a:xfrm>
            <a:off x="6095880" y="282960"/>
            <a:ext cx="5756760" cy="200844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PartImage or BlockDiagram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38" name="TextBox 5"/>
          <p:cNvSpPr/>
          <p:nvPr/>
        </p:nvSpPr>
        <p:spPr>
          <a:xfrm>
            <a:off x="1459800" y="6357600"/>
            <a:ext cx="2086200" cy="36468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SupplierImage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traight Connector 11"/>
          <p:cNvSpPr/>
          <p:nvPr/>
        </p:nvSpPr>
        <p:spPr>
          <a:xfrm flipH="1">
            <a:off x="11834640" y="6548040"/>
            <a:ext cx="357120" cy="36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TextBox 13"/>
          <p:cNvSpPr/>
          <p:nvPr/>
        </p:nvSpPr>
        <p:spPr>
          <a:xfrm>
            <a:off x="11237040" y="6411240"/>
            <a:ext cx="919080" cy="27324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r">
              <a:lnSpc>
                <a:spcPct val="100000"/>
              </a:lnSpc>
              <a:buNone/>
            </a:pPr>
            <a:fld id="{60FDC40B-EA60-45CF-8F9E-2F318508534B}" type="slidenum">
              <a:rPr b="0" lang="en-US" sz="1200" spc="49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1" name="TextBox 15"/>
          <p:cNvSpPr/>
          <p:nvPr/>
        </p:nvSpPr>
        <p:spPr>
          <a:xfrm>
            <a:off x="357840" y="341280"/>
            <a:ext cx="52779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600"/>
              </a:lnSpc>
              <a:spcAft>
                <a:spcPts val="601"/>
              </a:spcAft>
              <a:buNone/>
            </a:pPr>
            <a:r>
              <a:rPr b="1" lang="en-US" sz="2400" spc="299" strike="noStrike" cap="all">
                <a:solidFill>
                  <a:srgbClr val="0e79a4"/>
                </a:solidFill>
                <a:latin typeface="Arial"/>
              </a:rPr>
              <a:t>MECHANICAL &amp; Electrical performance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Straight Connector 14"/>
          <p:cNvSpPr/>
          <p:nvPr/>
        </p:nvSpPr>
        <p:spPr>
          <a:xfrm>
            <a:off x="357480" y="1362240"/>
            <a:ext cx="360" cy="47113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TextBox 18"/>
          <p:cNvSpPr/>
          <p:nvPr/>
        </p:nvSpPr>
        <p:spPr>
          <a:xfrm>
            <a:off x="5201280" y="338400"/>
            <a:ext cx="65419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600"/>
              </a:lnSpc>
              <a:spcAft>
                <a:spcPts val="601"/>
              </a:spcAft>
              <a:buNone/>
            </a:pPr>
            <a:r>
              <a:rPr b="1" lang="en-US" sz="2400" spc="299" strike="noStrike" cap="all">
                <a:solidFill>
                  <a:srgbClr val="0e79a4"/>
                </a:solidFill>
                <a:latin typeface="Arial"/>
              </a:rPr>
              <a:t>Target Markets &amp; applications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4" name="TextBox 21"/>
          <p:cNvSpPr/>
          <p:nvPr/>
        </p:nvSpPr>
        <p:spPr>
          <a:xfrm>
            <a:off x="6026040" y="1362600"/>
            <a:ext cx="4336200" cy="267660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Market&amp;Applications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Ideal for: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45" name="Straight Connector 22"/>
          <p:cNvSpPr/>
          <p:nvPr/>
        </p:nvSpPr>
        <p:spPr>
          <a:xfrm>
            <a:off x="5332320" y="1357200"/>
            <a:ext cx="360" cy="244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Box 19"/>
          <p:cNvSpPr/>
          <p:nvPr/>
        </p:nvSpPr>
        <p:spPr>
          <a:xfrm>
            <a:off x="827640" y="1357560"/>
            <a:ext cx="3811320" cy="200844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SpecsTable  row(n) columns(2)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Ex: Temperature Range              0° to 80°C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47" name="TextBox 23"/>
          <p:cNvSpPr/>
          <p:nvPr/>
        </p:nvSpPr>
        <p:spPr>
          <a:xfrm>
            <a:off x="5042880" y="4324680"/>
            <a:ext cx="6515280" cy="188604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PartTable with Links   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Row(n) 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columns( ModelNumber, PartNumber(LinkArrow), Differences, Datasheet(Link))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48" name="TextBox 27"/>
          <p:cNvSpPr/>
          <p:nvPr/>
        </p:nvSpPr>
        <p:spPr>
          <a:xfrm>
            <a:off x="1459800" y="6357600"/>
            <a:ext cx="2086200" cy="36468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SupplierImage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TextBox 28"/>
          <p:cNvSpPr/>
          <p:nvPr/>
        </p:nvSpPr>
        <p:spPr>
          <a:xfrm>
            <a:off x="10666080" y="2004480"/>
            <a:ext cx="633600" cy="63792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200" spc="-1" strike="noStrike">
                <a:solidFill>
                  <a:srgbClr val="000000"/>
                </a:solidFill>
                <a:latin typeface="Arial"/>
              </a:rPr>
              <a:t>0.6 * 0.6” icon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" name="TextBox 29"/>
          <p:cNvSpPr/>
          <p:nvPr/>
        </p:nvSpPr>
        <p:spPr>
          <a:xfrm>
            <a:off x="10666080" y="2716920"/>
            <a:ext cx="633600" cy="63792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200" spc="-1" strike="noStrike">
                <a:solidFill>
                  <a:srgbClr val="000000"/>
                </a:solidFill>
                <a:latin typeface="Arial"/>
              </a:rPr>
              <a:t>0.6 * 0.6” icon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" name="TextBox 30"/>
          <p:cNvSpPr/>
          <p:nvPr/>
        </p:nvSpPr>
        <p:spPr>
          <a:xfrm>
            <a:off x="10666080" y="3429000"/>
            <a:ext cx="633600" cy="63792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200" spc="-1" strike="noStrike">
                <a:solidFill>
                  <a:srgbClr val="000000"/>
                </a:solidFill>
                <a:latin typeface="Arial"/>
              </a:rPr>
              <a:t>0.6 * 0.6” icon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" name="TextBox 31"/>
          <p:cNvSpPr/>
          <p:nvPr/>
        </p:nvSpPr>
        <p:spPr>
          <a:xfrm>
            <a:off x="10666080" y="1292400"/>
            <a:ext cx="633600" cy="63792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200" spc="-1" strike="noStrike">
                <a:solidFill>
                  <a:srgbClr val="000000"/>
                </a:solidFill>
                <a:latin typeface="Arial"/>
              </a:rPr>
              <a:t>0.6 * 0.6” icon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raphic 3" descr=""/>
          <p:cNvPicPr/>
          <p:nvPr/>
        </p:nvPicPr>
        <p:blipFill>
          <a:blip r:embed="rId1"/>
          <a:stretch/>
        </p:blipFill>
        <p:spPr>
          <a:xfrm>
            <a:off x="5151600" y="3040560"/>
            <a:ext cx="1888560" cy="77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9bd8"/>
      </a:accent1>
      <a:accent2>
        <a:srgbClr val="71cef3"/>
      </a:accent2>
      <a:accent3>
        <a:srgbClr val="3c5896"/>
      </a:accent3>
      <a:accent4>
        <a:srgbClr val="a3a6a4"/>
      </a:accent4>
      <a:accent5>
        <a:srgbClr val="ff5b00"/>
      </a:accent5>
      <a:accent6>
        <a:srgbClr val="003da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9bd8"/>
      </a:accent1>
      <a:accent2>
        <a:srgbClr val="71cef3"/>
      </a:accent2>
      <a:accent3>
        <a:srgbClr val="3c5896"/>
      </a:accent3>
      <a:accent4>
        <a:srgbClr val="a3a6a4"/>
      </a:accent4>
      <a:accent5>
        <a:srgbClr val="ff5b00"/>
      </a:accent5>
      <a:accent6>
        <a:srgbClr val="003da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9bd8"/>
      </a:accent1>
      <a:accent2>
        <a:srgbClr val="71cef3"/>
      </a:accent2>
      <a:accent3>
        <a:srgbClr val="3c5896"/>
      </a:accent3>
      <a:accent4>
        <a:srgbClr val="a3a6a4"/>
      </a:accent4>
      <a:accent5>
        <a:srgbClr val="ff5b00"/>
      </a:accent5>
      <a:accent6>
        <a:srgbClr val="003da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9bd8"/>
      </a:accent1>
      <a:accent2>
        <a:srgbClr val="71cef3"/>
      </a:accent2>
      <a:accent3>
        <a:srgbClr val="3c5896"/>
      </a:accent3>
      <a:accent4>
        <a:srgbClr val="a3a6a4"/>
      </a:accent4>
      <a:accent5>
        <a:srgbClr val="ff5b00"/>
      </a:accent5>
      <a:accent6>
        <a:srgbClr val="003da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993F6CCA15684F9A0C3DBFF8B4FD00" ma:contentTypeVersion="17" ma:contentTypeDescription="Create a new document." ma:contentTypeScope="" ma:versionID="1167ddc1db9d30582b8f7240003f64bf">
  <xsd:schema xmlns:xsd="http://www.w3.org/2001/XMLSchema" xmlns:xs="http://www.w3.org/2001/XMLSchema" xmlns:p="http://schemas.microsoft.com/office/2006/metadata/properties" xmlns:ns2="b7981a22-6838-4f68-a74e-0a66f9c4dd57" xmlns:ns3="486c3260-ab5e-495f-94fa-92def9031497" targetNamespace="http://schemas.microsoft.com/office/2006/metadata/properties" ma:root="true" ma:fieldsID="607946cf55fda3f509c010d07a04cff1" ns2:_="" ns3:_="">
    <xsd:import namespace="b7981a22-6838-4f68-a74e-0a66f9c4dd57"/>
    <xsd:import namespace="486c3260-ab5e-495f-94fa-92def9031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ESC_x0020_Case_x0020_No_x002e_" minOccurs="0"/>
                <xsd:element ref="ns2:Sequence_x0020_Version_x0020_Numbers" minOccurs="0"/>
                <xsd:element ref="ns2:Version_x0020_Typ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81a22-6838-4f68-a74e-0a66f9c4dd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ESC_x0020_Case_x0020_No_x002e_" ma:index="12" nillable="true" ma:displayName="ESC Case No." ma:decimals="0" ma:description="Please fill out ESC Case No./Ticket" ma:format="Dropdown" ma:indexed="true" ma:internalName="ESC_x0020_Case_x0020_No_x002e_" ma:percentage="FALSE">
      <xsd:simpleType>
        <xsd:restriction base="dms:Number">
          <xsd:maxInclusive value="80000"/>
          <xsd:minInclusive value="71000"/>
        </xsd:restriction>
      </xsd:simpleType>
    </xsd:element>
    <xsd:element name="Sequence_x0020_Version_x0020_Numbers" ma:index="13" nillable="true" ma:displayName="Sequence Version Numbers" ma:indexed="true" ma:internalName="Sequence_x0020_Version_x0020_Numbers">
      <xsd:simpleType>
        <xsd:restriction base="dms:Number">
          <xsd:maxInclusive value="200"/>
          <xsd:minInclusive value="1"/>
        </xsd:restriction>
      </xsd:simpleType>
    </xsd:element>
    <xsd:element name="Version_x0020_Type" ma:index="14" nillable="true" ma:displayName="Version Type" ma:format="Dropdown" ma:internalName="Version_x0020_Type">
      <xsd:simpleType>
        <xsd:restriction base="dms:Text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6c3260-ab5e-495f-94fa-92def9031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86c3260-ab5e-495f-94fa-92def9031497">
      <UserInfo>
        <DisplayName>Ashish Parikh</DisplayName>
        <AccountId>17</AccountId>
        <AccountType/>
      </UserInfo>
      <UserInfo>
        <DisplayName>Ross Valentine</DisplayName>
        <AccountId>18</AccountId>
        <AccountType/>
      </UserInfo>
      <UserInfo>
        <DisplayName>Christie Hickman</DisplayName>
        <AccountId>6</AccountId>
        <AccountType/>
      </UserInfo>
      <UserInfo>
        <DisplayName>Aiden Mitchell</DisplayName>
        <AccountId>68</AccountId>
        <AccountType/>
      </UserInfo>
      <UserInfo>
        <DisplayName>Martin Chatterton</DisplayName>
        <AccountId>69</AccountId>
        <AccountType/>
      </UserInfo>
      <UserInfo>
        <DisplayName>David West</DisplayName>
        <AccountId>71</AccountId>
        <AccountType/>
      </UserInfo>
    </SharedWithUsers>
    <ESC_x0020_Case_x0020_No_x002e_ xmlns="b7981a22-6838-4f68-a74e-0a66f9c4dd57" xsi:nil="true"/>
    <Sequence_x0020_Version_x0020_Numbers xmlns="b7981a22-6838-4f68-a74e-0a66f9c4dd57" xsi:nil="true"/>
    <Version_x0020_Type xmlns="b7981a22-6838-4f68-a74e-0a66f9c4dd57" xsi:nil="true"/>
  </documentManagement>
</p:properties>
</file>

<file path=customXml/itemProps1.xml><?xml version="1.0" encoding="utf-8"?>
<ds:datastoreItem xmlns:ds="http://schemas.openxmlformats.org/officeDocument/2006/customXml" ds:itemID="{486E228F-5730-4E3D-A390-DBDAB5B2BA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81a22-6838-4f68-a74e-0a66f9c4dd57"/>
    <ds:schemaRef ds:uri="486c3260-ab5e-495f-94fa-92def90314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DB83AC-0476-438C-AD12-01703AFED6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BE148E-AE4C-46EA-8571-6EB2BA18A476}">
  <ds:schemaRefs>
    <ds:schemaRef ds:uri="http://purl.org/dc/dcmitype/"/>
    <ds:schemaRef ds:uri="http://purl.org/dc/elements/1.1/"/>
    <ds:schemaRef ds:uri="http://schemas.microsoft.com/office/2006/documentManagement/types"/>
    <ds:schemaRef ds:uri="b7981a22-6838-4f68-a74e-0a66f9c4dd57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486c3260-ab5e-495f-94fa-92def903149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</TotalTime>
  <Application>LibreOffice/7.3.2.2$Linux_X86_64 LibreOffice_project/454130fadb9a820d3728b86ccb63c8f359d70528</Application>
  <AppVersion>15.0000</AppVersion>
  <Words>135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2019-01-16T16:07:01Z</dcterms:created>
  <dc:creator>Kamie Richard</dc:creator>
  <dc:description/>
  <dc:language>en-US</dc:language>
  <cp:lastModifiedBy/>
  <cp:lastPrinted>2019-05-03T16:54:42Z</cp:lastPrinted>
  <dcterms:modified xsi:type="dcterms:W3CDTF">2022-04-11T16:18:52Z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0x010100DD993F6CCA15684F9A0C3DBFF8B4FD00</vt:lpwstr>
  </property>
  <property fmtid="{D5CDD505-2E9C-101B-9397-08002B2CF9AE}" pid="3" name="MSIP_Label_879e395e-e3b5-421f-8616-70a10f9451af_ActionId">
    <vt:lpwstr>48edcfb0-6c8f-4ac6-8dc6-604af76fce53</vt:lpwstr>
  </property>
  <property fmtid="{D5CDD505-2E9C-101B-9397-08002B2CF9AE}" pid="4" name="MSIP_Label_879e395e-e3b5-421f-8616-70a10f9451af_ContentBits">
    <vt:lpwstr>0</vt:lpwstr>
  </property>
  <property fmtid="{D5CDD505-2E9C-101B-9397-08002B2CF9AE}" pid="5" name="MSIP_Label_879e395e-e3b5-421f-8616-70a10f9451af_Enabled">
    <vt:lpwstr>true</vt:lpwstr>
  </property>
  <property fmtid="{D5CDD505-2E9C-101B-9397-08002B2CF9AE}" pid="6" name="MSIP_Label_879e395e-e3b5-421f-8616-70a10f9451af_Method">
    <vt:lpwstr>Standard</vt:lpwstr>
  </property>
  <property fmtid="{D5CDD505-2E9C-101B-9397-08002B2CF9AE}" pid="7" name="MSIP_Label_879e395e-e3b5-421f-8616-70a10f9451af_Name">
    <vt:lpwstr>879e395e-e3b5-421f-8616-70a10f9451af</vt:lpwstr>
  </property>
  <property fmtid="{D5CDD505-2E9C-101B-9397-08002B2CF9AE}" pid="8" name="MSIP_Label_879e395e-e3b5-421f-8616-70a10f9451af_SetDate">
    <vt:lpwstr>2021-11-22T17:31:32Z</vt:lpwstr>
  </property>
  <property fmtid="{D5CDD505-2E9C-101B-9397-08002B2CF9AE}" pid="9" name="MSIP_Label_879e395e-e3b5-421f-8616-70a10f9451af_SiteId">
    <vt:lpwstr>0beb0c35-9cbb-4feb-99e5-589e415c7944</vt:lpwstr>
  </property>
  <property fmtid="{D5CDD505-2E9C-101B-9397-08002B2CF9AE}" pid="10" name="Notes">
    <vt:i4>3</vt:i4>
  </property>
  <property fmtid="{D5CDD505-2E9C-101B-9397-08002B2CF9AE}" pid="11" name="Path">
    <vt:lpwstr>1;#Other|b4f7b2bf-0599-42f2-96cd-ffb01bee42e5</vt:lpwstr>
  </property>
  <property fmtid="{D5CDD505-2E9C-101B-9397-08002B2CF9AE}" pid="12" name="PresentationFormat">
    <vt:lpwstr>Widescreen</vt:lpwstr>
  </property>
  <property fmtid="{D5CDD505-2E9C-101B-9397-08002B2CF9AE}" pid="13" name="Slides">
    <vt:i4>4</vt:i4>
  </property>
  <property fmtid="{D5CDD505-2E9C-101B-9397-08002B2CF9AE}" pid="14" name="TaxKeyword">
    <vt:lpwstr/>
  </property>
</Properties>
</file>