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467F629-5278-4A74-9311-0F281D4907E0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735DF1C-B3C5-46F7-A5E7-63D901C8C992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A14A1F1-1206-48A7-9057-7A1DB5C788B5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F06C51D-D0EB-4C68-8D75-4022D29550CE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4E5D8FE-CA1C-4D39-AF5C-52259BC298D9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18DDB1E-40EA-4885-81BE-B46791C720E3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3325DAE-8213-48AA-A352-18D0DA2A4BBD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89CB4CF-8D17-462A-82F6-FEFDF6BB42D6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148206B-5A44-4C9E-87B8-48E1B3D2E2BA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29E183B-2E72-4901-B0C3-8B3B8A8BCB12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B70E2E7-DE89-4772-8FF8-51D1DC5930A4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5744705-58B3-4491-A3C3-F50954A97EA7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9d9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raphic 5" descr=""/>
          <p:cNvPicPr/>
          <p:nvPr/>
        </p:nvPicPr>
        <p:blipFill>
          <a:blip r:embed="rId2"/>
          <a:stretch/>
        </p:blipFill>
        <p:spPr>
          <a:xfrm>
            <a:off x="399240" y="6557040"/>
            <a:ext cx="748440" cy="159840"/>
          </a:xfrm>
          <a:prstGeom prst="rect">
            <a:avLst/>
          </a:prstGeom>
          <a:ln w="0">
            <a:noFill/>
          </a:ln>
        </p:spPr>
      </p:pic>
      <p:sp>
        <p:nvSpPr>
          <p:cNvPr id="1" name="Rectangle 12"/>
          <p:cNvSpPr/>
          <p:nvPr/>
        </p:nvSpPr>
        <p:spPr>
          <a:xfrm>
            <a:off x="0" y="3429000"/>
            <a:ext cx="12190680" cy="34275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Freeform 13"/>
          <p:cNvSpPr/>
          <p:nvPr/>
        </p:nvSpPr>
        <p:spPr>
          <a:xfrm>
            <a:off x="381240" y="6190560"/>
            <a:ext cx="1292040" cy="277200"/>
          </a:xfrm>
          <a:custGeom>
            <a:avLst/>
            <a:gdLst/>
            <a:ahLst/>
            <a:rect l="l" t="t" r="r" b="b"/>
            <a:pathLst>
              <a:path w="1287307" h="277345">
                <a:moveTo>
                  <a:pt x="269415" y="4713"/>
                </a:moveTo>
                <a:lnTo>
                  <a:pt x="383051" y="4713"/>
                </a:lnTo>
                <a:cubicBezTo>
                  <a:pt x="395466" y="4713"/>
                  <a:pt x="405970" y="14740"/>
                  <a:pt x="405970" y="27631"/>
                </a:cubicBezTo>
                <a:lnTo>
                  <a:pt x="405970" y="131241"/>
                </a:lnTo>
                <a:lnTo>
                  <a:pt x="458491" y="227689"/>
                </a:lnTo>
                <a:lnTo>
                  <a:pt x="479976" y="227689"/>
                </a:lnTo>
                <a:lnTo>
                  <a:pt x="479976" y="27631"/>
                </a:lnTo>
                <a:cubicBezTo>
                  <a:pt x="479976" y="15217"/>
                  <a:pt x="490003" y="4713"/>
                  <a:pt x="502895" y="4713"/>
                </a:cubicBezTo>
                <a:lnTo>
                  <a:pt x="616532" y="4713"/>
                </a:lnTo>
                <a:cubicBezTo>
                  <a:pt x="628945" y="4713"/>
                  <a:pt x="639450" y="14740"/>
                  <a:pt x="639450" y="27631"/>
                </a:cubicBezTo>
                <a:lnTo>
                  <a:pt x="639450" y="131241"/>
                </a:lnTo>
                <a:lnTo>
                  <a:pt x="691971" y="227689"/>
                </a:lnTo>
                <a:lnTo>
                  <a:pt x="847624" y="227689"/>
                </a:lnTo>
                <a:lnTo>
                  <a:pt x="847624" y="95909"/>
                </a:lnTo>
                <a:cubicBezTo>
                  <a:pt x="847624" y="83495"/>
                  <a:pt x="857651" y="72990"/>
                  <a:pt x="870543" y="72990"/>
                </a:cubicBezTo>
                <a:cubicBezTo>
                  <a:pt x="882957" y="72990"/>
                  <a:pt x="893461" y="83017"/>
                  <a:pt x="893461" y="95909"/>
                </a:cubicBezTo>
                <a:lnTo>
                  <a:pt x="893461" y="250607"/>
                </a:lnTo>
                <a:cubicBezTo>
                  <a:pt x="893461" y="263021"/>
                  <a:pt x="883434" y="273525"/>
                  <a:pt x="870543" y="273525"/>
                </a:cubicBezTo>
                <a:lnTo>
                  <a:pt x="678602" y="273525"/>
                </a:lnTo>
                <a:cubicBezTo>
                  <a:pt x="670485" y="273525"/>
                  <a:pt x="662846" y="268751"/>
                  <a:pt x="658549" y="261589"/>
                </a:cubicBezTo>
                <a:lnTo>
                  <a:pt x="596478" y="147952"/>
                </a:lnTo>
                <a:cubicBezTo>
                  <a:pt x="594568" y="144610"/>
                  <a:pt x="593613" y="140790"/>
                  <a:pt x="593613" y="136971"/>
                </a:cubicBezTo>
                <a:lnTo>
                  <a:pt x="593613" y="50549"/>
                </a:lnTo>
                <a:lnTo>
                  <a:pt x="525336" y="50549"/>
                </a:lnTo>
                <a:lnTo>
                  <a:pt x="525336" y="250607"/>
                </a:lnTo>
                <a:cubicBezTo>
                  <a:pt x="525336" y="263021"/>
                  <a:pt x="515309" y="273525"/>
                  <a:pt x="502418" y="273525"/>
                </a:cubicBezTo>
                <a:lnTo>
                  <a:pt x="444645" y="273525"/>
                </a:lnTo>
                <a:cubicBezTo>
                  <a:pt x="436527" y="273525"/>
                  <a:pt x="428888" y="268751"/>
                  <a:pt x="424591" y="261589"/>
                </a:cubicBezTo>
                <a:lnTo>
                  <a:pt x="362520" y="147952"/>
                </a:lnTo>
                <a:cubicBezTo>
                  <a:pt x="360610" y="144610"/>
                  <a:pt x="359655" y="140790"/>
                  <a:pt x="359655" y="136971"/>
                </a:cubicBezTo>
                <a:lnTo>
                  <a:pt x="359655" y="50549"/>
                </a:lnTo>
                <a:lnTo>
                  <a:pt x="291378" y="50549"/>
                </a:lnTo>
                <a:lnTo>
                  <a:pt x="291378" y="250607"/>
                </a:lnTo>
                <a:cubicBezTo>
                  <a:pt x="291378" y="263021"/>
                  <a:pt x="281351" y="273525"/>
                  <a:pt x="268460" y="273525"/>
                </a:cubicBezTo>
                <a:lnTo>
                  <a:pt x="192066" y="273525"/>
                </a:lnTo>
                <a:cubicBezTo>
                  <a:pt x="181562" y="273525"/>
                  <a:pt x="172490" y="266363"/>
                  <a:pt x="170102" y="255859"/>
                </a:cubicBezTo>
                <a:lnTo>
                  <a:pt x="120446" y="50549"/>
                </a:lnTo>
                <a:lnTo>
                  <a:pt x="94185" y="50549"/>
                </a:lnTo>
                <a:lnTo>
                  <a:pt x="43574" y="260156"/>
                </a:lnTo>
                <a:cubicBezTo>
                  <a:pt x="42142" y="270661"/>
                  <a:pt x="33070" y="277345"/>
                  <a:pt x="22566" y="277345"/>
                </a:cubicBezTo>
                <a:cubicBezTo>
                  <a:pt x="20656" y="277345"/>
                  <a:pt x="19224" y="277345"/>
                  <a:pt x="17314" y="276867"/>
                </a:cubicBezTo>
                <a:cubicBezTo>
                  <a:pt x="5377" y="274003"/>
                  <a:pt x="-2262" y="261589"/>
                  <a:pt x="602" y="249652"/>
                </a:cubicBezTo>
                <a:lnTo>
                  <a:pt x="55033" y="22379"/>
                </a:lnTo>
                <a:cubicBezTo>
                  <a:pt x="57421" y="12352"/>
                  <a:pt x="66493" y="5190"/>
                  <a:pt x="76997" y="5190"/>
                </a:cubicBezTo>
                <a:lnTo>
                  <a:pt x="139067" y="5190"/>
                </a:lnTo>
                <a:cubicBezTo>
                  <a:pt x="149571" y="5190"/>
                  <a:pt x="158643" y="12352"/>
                  <a:pt x="161030" y="22379"/>
                </a:cubicBezTo>
                <a:lnTo>
                  <a:pt x="210687" y="227689"/>
                </a:lnTo>
                <a:lnTo>
                  <a:pt x="246497" y="227689"/>
                </a:lnTo>
                <a:lnTo>
                  <a:pt x="246497" y="27631"/>
                </a:lnTo>
                <a:cubicBezTo>
                  <a:pt x="246497" y="15217"/>
                  <a:pt x="256523" y="4713"/>
                  <a:pt x="269415" y="4713"/>
                </a:cubicBezTo>
                <a:close/>
                <a:moveTo>
                  <a:pt x="1268748" y="416"/>
                </a:moveTo>
                <a:cubicBezTo>
                  <a:pt x="1281162" y="2803"/>
                  <a:pt x="1289279" y="14740"/>
                  <a:pt x="1286891" y="27154"/>
                </a:cubicBezTo>
                <a:lnTo>
                  <a:pt x="1242965" y="253949"/>
                </a:lnTo>
                <a:cubicBezTo>
                  <a:pt x="1241055" y="265408"/>
                  <a:pt x="1231506" y="273525"/>
                  <a:pt x="1220524" y="273525"/>
                </a:cubicBezTo>
                <a:lnTo>
                  <a:pt x="1170867" y="273525"/>
                </a:lnTo>
                <a:cubicBezTo>
                  <a:pt x="1159886" y="273525"/>
                  <a:pt x="1150814" y="265886"/>
                  <a:pt x="1148427" y="255382"/>
                </a:cubicBezTo>
                <a:lnTo>
                  <a:pt x="1108797" y="51027"/>
                </a:lnTo>
                <a:lnTo>
                  <a:pt x="1103068" y="51027"/>
                </a:lnTo>
                <a:lnTo>
                  <a:pt x="1063438" y="255382"/>
                </a:lnTo>
                <a:cubicBezTo>
                  <a:pt x="1061528" y="265886"/>
                  <a:pt x="1051979" y="273525"/>
                  <a:pt x="1040998" y="273525"/>
                </a:cubicBezTo>
                <a:lnTo>
                  <a:pt x="991341" y="273525"/>
                </a:lnTo>
                <a:cubicBezTo>
                  <a:pt x="980359" y="273525"/>
                  <a:pt x="971288" y="265886"/>
                  <a:pt x="968900" y="255382"/>
                </a:cubicBezTo>
                <a:lnTo>
                  <a:pt x="929271" y="51027"/>
                </a:lnTo>
                <a:lnTo>
                  <a:pt x="754041" y="51027"/>
                </a:lnTo>
                <a:lnTo>
                  <a:pt x="754041" y="183284"/>
                </a:lnTo>
                <a:cubicBezTo>
                  <a:pt x="754041" y="195698"/>
                  <a:pt x="744015" y="206203"/>
                  <a:pt x="731123" y="206203"/>
                </a:cubicBezTo>
                <a:cubicBezTo>
                  <a:pt x="718709" y="206203"/>
                  <a:pt x="708205" y="196176"/>
                  <a:pt x="708205" y="183284"/>
                </a:cubicBezTo>
                <a:lnTo>
                  <a:pt x="708205" y="27631"/>
                </a:lnTo>
                <a:cubicBezTo>
                  <a:pt x="708205" y="15217"/>
                  <a:pt x="718232" y="4713"/>
                  <a:pt x="731123" y="4713"/>
                </a:cubicBezTo>
                <a:lnTo>
                  <a:pt x="947892" y="4713"/>
                </a:lnTo>
                <a:cubicBezTo>
                  <a:pt x="958874" y="4713"/>
                  <a:pt x="967945" y="12352"/>
                  <a:pt x="970332" y="22856"/>
                </a:cubicBezTo>
                <a:lnTo>
                  <a:pt x="1009962" y="227211"/>
                </a:lnTo>
                <a:lnTo>
                  <a:pt x="1021899" y="227211"/>
                </a:lnTo>
                <a:lnTo>
                  <a:pt x="1061528" y="22856"/>
                </a:lnTo>
                <a:cubicBezTo>
                  <a:pt x="1063438" y="12352"/>
                  <a:pt x="1072987" y="4713"/>
                  <a:pt x="1083969" y="4713"/>
                </a:cubicBezTo>
                <a:lnTo>
                  <a:pt x="1127418" y="4713"/>
                </a:lnTo>
                <a:cubicBezTo>
                  <a:pt x="1138400" y="4713"/>
                  <a:pt x="1147472" y="12352"/>
                  <a:pt x="1149859" y="22856"/>
                </a:cubicBezTo>
                <a:lnTo>
                  <a:pt x="1189489" y="227211"/>
                </a:lnTo>
                <a:lnTo>
                  <a:pt x="1201425" y="227211"/>
                </a:lnTo>
                <a:lnTo>
                  <a:pt x="1242010" y="18559"/>
                </a:lnTo>
                <a:cubicBezTo>
                  <a:pt x="1244397" y="6145"/>
                  <a:pt x="1256334" y="-1972"/>
                  <a:pt x="1268748" y="41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Pulse para editar el formato del texto de título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Pulse para editar el formato de texto del esquema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Segundo nivel del esquema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Tercer nivel del esquema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Cuarto nivel del esquema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Quinto nivel del esquema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Sexto nivel del esquema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Séptimo nivel del esquema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raphic 5" descr=""/>
          <p:cNvPicPr/>
          <p:nvPr/>
        </p:nvPicPr>
        <p:blipFill>
          <a:blip r:embed="rId2"/>
          <a:stretch/>
        </p:blipFill>
        <p:spPr>
          <a:xfrm>
            <a:off x="399240" y="6557040"/>
            <a:ext cx="748440" cy="159840"/>
          </a:xfrm>
          <a:prstGeom prst="rect">
            <a:avLst/>
          </a:prstGeom>
          <a:ln w="0">
            <a:noFill/>
          </a:ln>
        </p:spPr>
      </p:pic>
      <p:sp>
        <p:nvSpPr>
          <p:cNvPr id="42" name="PlaceHolder 1"/>
          <p:cNvSpPr>
            <a:spLocks noGrp="1"/>
          </p:cNvSpPr>
          <p:nvPr>
            <p:ph type="sldNum" idx="1"/>
          </p:nvPr>
        </p:nvSpPr>
        <p:spPr>
          <a:xfrm>
            <a:off x="11068560" y="6557040"/>
            <a:ext cx="744840" cy="15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404040"/>
                </a:solidFill>
                <a:latin typeface="Arrow Display Medium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21C01D4-8FC1-41F3-8D70-04966F5836E0}" type="slidenum">
              <a:rPr b="0" lang="en-US" sz="1200" spc="-1" strike="noStrike">
                <a:solidFill>
                  <a:srgbClr val="404040"/>
                </a:solidFill>
                <a:latin typeface="Arrow Display Medium"/>
              </a:rPr>
              <a:t>&lt;número&gt;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Pulse para editar el formato del texto de título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Pulse para editar el formato de texto del esquema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Segundo nivel del esquema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Tercer nivel del esquema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Cuarto nivel del esquema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Quinto nivel del esquema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Sexto nivel del esquema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Séptimo nivel del esquema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www.littelfuse.com/media?resourcetype=datasheets&amp;itemid=56941c28-e313-45ef-bc42-b7509cbc9d6b&amp;filename=littelfuse-tvs-diode-array-sp33r6-datasheet" TargetMode="External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Freeform 9"/>
          <p:cNvSpPr/>
          <p:nvPr/>
        </p:nvSpPr>
        <p:spPr>
          <a:xfrm>
            <a:off x="381240" y="6190560"/>
            <a:ext cx="1292040" cy="277200"/>
          </a:xfrm>
          <a:custGeom>
            <a:avLst/>
            <a:gdLst/>
            <a:ahLst/>
            <a:rect l="l" t="t" r="r" b="b"/>
            <a:pathLst>
              <a:path w="1287307" h="277345">
                <a:moveTo>
                  <a:pt x="269415" y="4713"/>
                </a:moveTo>
                <a:lnTo>
                  <a:pt x="383051" y="4713"/>
                </a:lnTo>
                <a:cubicBezTo>
                  <a:pt x="395466" y="4713"/>
                  <a:pt x="405970" y="14740"/>
                  <a:pt x="405970" y="27631"/>
                </a:cubicBezTo>
                <a:lnTo>
                  <a:pt x="405970" y="131241"/>
                </a:lnTo>
                <a:lnTo>
                  <a:pt x="458491" y="227689"/>
                </a:lnTo>
                <a:lnTo>
                  <a:pt x="479976" y="227689"/>
                </a:lnTo>
                <a:lnTo>
                  <a:pt x="479976" y="27631"/>
                </a:lnTo>
                <a:cubicBezTo>
                  <a:pt x="479976" y="15217"/>
                  <a:pt x="490003" y="4713"/>
                  <a:pt x="502895" y="4713"/>
                </a:cubicBezTo>
                <a:lnTo>
                  <a:pt x="616532" y="4713"/>
                </a:lnTo>
                <a:cubicBezTo>
                  <a:pt x="628945" y="4713"/>
                  <a:pt x="639450" y="14740"/>
                  <a:pt x="639450" y="27631"/>
                </a:cubicBezTo>
                <a:lnTo>
                  <a:pt x="639450" y="131241"/>
                </a:lnTo>
                <a:lnTo>
                  <a:pt x="691971" y="227689"/>
                </a:lnTo>
                <a:lnTo>
                  <a:pt x="847624" y="227689"/>
                </a:lnTo>
                <a:lnTo>
                  <a:pt x="847624" y="95909"/>
                </a:lnTo>
                <a:cubicBezTo>
                  <a:pt x="847624" y="83495"/>
                  <a:pt x="857651" y="72990"/>
                  <a:pt x="870543" y="72990"/>
                </a:cubicBezTo>
                <a:cubicBezTo>
                  <a:pt x="882957" y="72990"/>
                  <a:pt x="893461" y="83017"/>
                  <a:pt x="893461" y="95909"/>
                </a:cubicBezTo>
                <a:lnTo>
                  <a:pt x="893461" y="250607"/>
                </a:lnTo>
                <a:cubicBezTo>
                  <a:pt x="893461" y="263021"/>
                  <a:pt x="883434" y="273525"/>
                  <a:pt x="870543" y="273525"/>
                </a:cubicBezTo>
                <a:lnTo>
                  <a:pt x="678602" y="273525"/>
                </a:lnTo>
                <a:cubicBezTo>
                  <a:pt x="670485" y="273525"/>
                  <a:pt x="662846" y="268751"/>
                  <a:pt x="658549" y="261589"/>
                </a:cubicBezTo>
                <a:lnTo>
                  <a:pt x="596478" y="147952"/>
                </a:lnTo>
                <a:cubicBezTo>
                  <a:pt x="594568" y="144610"/>
                  <a:pt x="593613" y="140790"/>
                  <a:pt x="593613" y="136971"/>
                </a:cubicBezTo>
                <a:lnTo>
                  <a:pt x="593613" y="50549"/>
                </a:lnTo>
                <a:lnTo>
                  <a:pt x="525336" y="50549"/>
                </a:lnTo>
                <a:lnTo>
                  <a:pt x="525336" y="250607"/>
                </a:lnTo>
                <a:cubicBezTo>
                  <a:pt x="525336" y="263021"/>
                  <a:pt x="515309" y="273525"/>
                  <a:pt x="502418" y="273525"/>
                </a:cubicBezTo>
                <a:lnTo>
                  <a:pt x="444645" y="273525"/>
                </a:lnTo>
                <a:cubicBezTo>
                  <a:pt x="436527" y="273525"/>
                  <a:pt x="428888" y="268751"/>
                  <a:pt x="424591" y="261589"/>
                </a:cubicBezTo>
                <a:lnTo>
                  <a:pt x="362520" y="147952"/>
                </a:lnTo>
                <a:cubicBezTo>
                  <a:pt x="360610" y="144610"/>
                  <a:pt x="359655" y="140790"/>
                  <a:pt x="359655" y="136971"/>
                </a:cubicBezTo>
                <a:lnTo>
                  <a:pt x="359655" y="50549"/>
                </a:lnTo>
                <a:lnTo>
                  <a:pt x="291378" y="50549"/>
                </a:lnTo>
                <a:lnTo>
                  <a:pt x="291378" y="250607"/>
                </a:lnTo>
                <a:cubicBezTo>
                  <a:pt x="291378" y="263021"/>
                  <a:pt x="281351" y="273525"/>
                  <a:pt x="268460" y="273525"/>
                </a:cubicBezTo>
                <a:lnTo>
                  <a:pt x="192066" y="273525"/>
                </a:lnTo>
                <a:cubicBezTo>
                  <a:pt x="181562" y="273525"/>
                  <a:pt x="172490" y="266363"/>
                  <a:pt x="170102" y="255859"/>
                </a:cubicBezTo>
                <a:lnTo>
                  <a:pt x="120446" y="50549"/>
                </a:lnTo>
                <a:lnTo>
                  <a:pt x="94185" y="50549"/>
                </a:lnTo>
                <a:lnTo>
                  <a:pt x="43574" y="260156"/>
                </a:lnTo>
                <a:cubicBezTo>
                  <a:pt x="42142" y="270661"/>
                  <a:pt x="33070" y="277345"/>
                  <a:pt x="22566" y="277345"/>
                </a:cubicBezTo>
                <a:cubicBezTo>
                  <a:pt x="20656" y="277345"/>
                  <a:pt x="19224" y="277345"/>
                  <a:pt x="17314" y="276867"/>
                </a:cubicBezTo>
                <a:cubicBezTo>
                  <a:pt x="5377" y="274003"/>
                  <a:pt x="-2262" y="261589"/>
                  <a:pt x="602" y="249652"/>
                </a:cubicBezTo>
                <a:lnTo>
                  <a:pt x="55033" y="22379"/>
                </a:lnTo>
                <a:cubicBezTo>
                  <a:pt x="57421" y="12352"/>
                  <a:pt x="66493" y="5190"/>
                  <a:pt x="76997" y="5190"/>
                </a:cubicBezTo>
                <a:lnTo>
                  <a:pt x="139067" y="5190"/>
                </a:lnTo>
                <a:cubicBezTo>
                  <a:pt x="149571" y="5190"/>
                  <a:pt x="158643" y="12352"/>
                  <a:pt x="161030" y="22379"/>
                </a:cubicBezTo>
                <a:lnTo>
                  <a:pt x="210687" y="227689"/>
                </a:lnTo>
                <a:lnTo>
                  <a:pt x="246497" y="227689"/>
                </a:lnTo>
                <a:lnTo>
                  <a:pt x="246497" y="27631"/>
                </a:lnTo>
                <a:cubicBezTo>
                  <a:pt x="246497" y="15217"/>
                  <a:pt x="256523" y="4713"/>
                  <a:pt x="269415" y="4713"/>
                </a:cubicBezTo>
                <a:close/>
                <a:moveTo>
                  <a:pt x="1268748" y="416"/>
                </a:moveTo>
                <a:cubicBezTo>
                  <a:pt x="1281162" y="2803"/>
                  <a:pt x="1289279" y="14740"/>
                  <a:pt x="1286891" y="27154"/>
                </a:cubicBezTo>
                <a:lnTo>
                  <a:pt x="1242965" y="253949"/>
                </a:lnTo>
                <a:cubicBezTo>
                  <a:pt x="1241055" y="265408"/>
                  <a:pt x="1231506" y="273525"/>
                  <a:pt x="1220524" y="273525"/>
                </a:cubicBezTo>
                <a:lnTo>
                  <a:pt x="1170867" y="273525"/>
                </a:lnTo>
                <a:cubicBezTo>
                  <a:pt x="1159886" y="273525"/>
                  <a:pt x="1150814" y="265886"/>
                  <a:pt x="1148427" y="255382"/>
                </a:cubicBezTo>
                <a:lnTo>
                  <a:pt x="1108797" y="51027"/>
                </a:lnTo>
                <a:lnTo>
                  <a:pt x="1103068" y="51027"/>
                </a:lnTo>
                <a:lnTo>
                  <a:pt x="1063438" y="255382"/>
                </a:lnTo>
                <a:cubicBezTo>
                  <a:pt x="1061528" y="265886"/>
                  <a:pt x="1051979" y="273525"/>
                  <a:pt x="1040998" y="273525"/>
                </a:cubicBezTo>
                <a:lnTo>
                  <a:pt x="991341" y="273525"/>
                </a:lnTo>
                <a:cubicBezTo>
                  <a:pt x="980359" y="273525"/>
                  <a:pt x="971288" y="265886"/>
                  <a:pt x="968900" y="255382"/>
                </a:cubicBezTo>
                <a:lnTo>
                  <a:pt x="929271" y="51027"/>
                </a:lnTo>
                <a:lnTo>
                  <a:pt x="754041" y="51027"/>
                </a:lnTo>
                <a:lnTo>
                  <a:pt x="754041" y="183284"/>
                </a:lnTo>
                <a:cubicBezTo>
                  <a:pt x="754041" y="195698"/>
                  <a:pt x="744015" y="206203"/>
                  <a:pt x="731123" y="206203"/>
                </a:cubicBezTo>
                <a:cubicBezTo>
                  <a:pt x="718709" y="206203"/>
                  <a:pt x="708205" y="196176"/>
                  <a:pt x="708205" y="183284"/>
                </a:cubicBezTo>
                <a:lnTo>
                  <a:pt x="708205" y="27631"/>
                </a:lnTo>
                <a:cubicBezTo>
                  <a:pt x="708205" y="15217"/>
                  <a:pt x="718232" y="4713"/>
                  <a:pt x="731123" y="4713"/>
                </a:cubicBezTo>
                <a:lnTo>
                  <a:pt x="947892" y="4713"/>
                </a:lnTo>
                <a:cubicBezTo>
                  <a:pt x="958874" y="4713"/>
                  <a:pt x="967945" y="12352"/>
                  <a:pt x="970332" y="22856"/>
                </a:cubicBezTo>
                <a:lnTo>
                  <a:pt x="1009962" y="227211"/>
                </a:lnTo>
                <a:lnTo>
                  <a:pt x="1021899" y="227211"/>
                </a:lnTo>
                <a:lnTo>
                  <a:pt x="1061528" y="22856"/>
                </a:lnTo>
                <a:cubicBezTo>
                  <a:pt x="1063438" y="12352"/>
                  <a:pt x="1072987" y="4713"/>
                  <a:pt x="1083969" y="4713"/>
                </a:cubicBezTo>
                <a:lnTo>
                  <a:pt x="1127418" y="4713"/>
                </a:lnTo>
                <a:cubicBezTo>
                  <a:pt x="1138400" y="4713"/>
                  <a:pt x="1147472" y="12352"/>
                  <a:pt x="1149859" y="22856"/>
                </a:cubicBezTo>
                <a:lnTo>
                  <a:pt x="1189489" y="227211"/>
                </a:lnTo>
                <a:lnTo>
                  <a:pt x="1201425" y="227211"/>
                </a:lnTo>
                <a:lnTo>
                  <a:pt x="1242010" y="18559"/>
                </a:lnTo>
                <a:cubicBezTo>
                  <a:pt x="1244397" y="6145"/>
                  <a:pt x="1256334" y="-1972"/>
                  <a:pt x="1268748" y="41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381240" y="5369040"/>
            <a:ext cx="3435840" cy="2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spcAft>
                <a:spcPts val="1800"/>
              </a:spcAft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Arrow Display Medium"/>
              </a:rPr>
              <a:t>Americas Components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title"/>
          </p:nvPr>
        </p:nvSpPr>
        <p:spPr>
          <a:xfrm>
            <a:off x="381240" y="3721680"/>
            <a:ext cx="10209960" cy="49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3600" spc="-1" strike="noStrike">
                <a:solidFill>
                  <a:srgbClr val="ffffff"/>
                </a:solidFill>
                <a:latin typeface="Arrow Display Medium"/>
                <a:ea typeface="DejaVu Sans"/>
              </a:rPr>
              <a:t>Supplier PartNumber: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84" name="TextBox 3"/>
          <p:cNvSpPr/>
          <p:nvPr/>
        </p:nvSpPr>
        <p:spPr>
          <a:xfrm>
            <a:off x="0" y="0"/>
            <a:ext cx="12342240" cy="365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v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g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85" name="Title 1"/>
          <p:cNvSpPr/>
          <p:nvPr/>
        </p:nvSpPr>
        <p:spPr>
          <a:xfrm>
            <a:off x="383040" y="4286160"/>
            <a:ext cx="10209960" cy="49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90000"/>
              </a:lnSpc>
              <a:buNone/>
            </a:pPr>
            <a:r>
              <a:rPr b="0" lang="en-US" sz="3600" spc="-1" strike="noStrike">
                <a:solidFill>
                  <a:srgbClr val="ffffff"/>
                </a:solidFill>
                <a:latin typeface="Arrow Display Medium"/>
                <a:ea typeface="DejaVu Sans"/>
              </a:rPr>
              <a:t>Title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ldNum" idx="2"/>
          </p:nvPr>
        </p:nvSpPr>
        <p:spPr>
          <a:xfrm>
            <a:off x="11068560" y="6557040"/>
            <a:ext cx="744840" cy="15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08080"/>
                </a:solidFill>
                <a:latin typeface="Arrow Display Medium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89F146D5-54B7-4872-9E43-3CCAB603358C}" type="slidenum">
              <a:rPr b="0" lang="en-US" sz="1200" spc="-1" strike="noStrike">
                <a:solidFill>
                  <a:srgbClr val="808080"/>
                </a:solidFill>
                <a:latin typeface="Arrow Display Medium"/>
              </a:rPr>
              <a:t>&lt;número&gt;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87" name="Title 1"/>
          <p:cNvSpPr/>
          <p:nvPr/>
        </p:nvSpPr>
        <p:spPr>
          <a:xfrm>
            <a:off x="580320" y="2715840"/>
            <a:ext cx="4633200" cy="32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9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row Display Medium"/>
                <a:ea typeface="DejaVu Sans"/>
              </a:rPr>
              <a:t>FEATURES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88" name="Title 1"/>
          <p:cNvSpPr/>
          <p:nvPr/>
        </p:nvSpPr>
        <p:spPr>
          <a:xfrm>
            <a:off x="6095880" y="2715840"/>
            <a:ext cx="4970880" cy="32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9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row Display Medium"/>
                <a:ea typeface="DejaVu Sans"/>
              </a:rPr>
              <a:t>BENEFITS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89" name="Title 1"/>
          <p:cNvSpPr/>
          <p:nvPr/>
        </p:nvSpPr>
        <p:spPr>
          <a:xfrm>
            <a:off x="580320" y="338040"/>
            <a:ext cx="4633200" cy="32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9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row Display Medium"/>
                <a:ea typeface="DejaVu Sans"/>
              </a:rPr>
              <a:t>OVERVIEW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90" name="TextBox 13"/>
          <p:cNvSpPr/>
          <p:nvPr/>
        </p:nvSpPr>
        <p:spPr>
          <a:xfrm>
            <a:off x="580320" y="902160"/>
            <a:ext cx="5242320" cy="1581480"/>
          </a:xfrm>
          <a:prstGeom prst="rect">
            <a:avLst/>
          </a:prstGeom>
          <a:noFill/>
          <a:ln w="0">
            <a:solidFill>
              <a:srgbClr val="000000"/>
            </a:solidFill>
            <a:prstDash val="dashDot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0000"/>
              </a:lnSpc>
              <a:buNone/>
            </a:pPr>
            <a:r>
              <a:rPr b="0" i="1" lang="en-US" sz="1400" spc="-1" strike="noStrike">
                <a:solidFill>
                  <a:srgbClr val="000000"/>
                </a:solidFill>
                <a:latin typeface="Arrow Display"/>
                <a:ea typeface="DejaVu Sans"/>
              </a:rPr>
              <a:t>Overview    (with remarkable notes in </a:t>
            </a:r>
            <a:r>
              <a:rPr b="1" i="1" lang="en-US" sz="1400" spc="-1" strike="noStrike">
                <a:solidFill>
                  <a:srgbClr val="000000"/>
                </a:solidFill>
                <a:latin typeface="Arrow Display"/>
                <a:ea typeface="DejaVu Sans"/>
              </a:rPr>
              <a:t>bold</a:t>
            </a:r>
            <a:r>
              <a:rPr b="0" i="1" lang="en-US" sz="1400" spc="-1" strike="noStrike">
                <a:solidFill>
                  <a:srgbClr val="000000"/>
                </a:solidFill>
                <a:latin typeface="Arrow Display"/>
                <a:ea typeface="DejaVu Sans"/>
              </a:rPr>
              <a:t>)</a:t>
            </a:r>
            <a:endParaRPr b="0" lang="en-US" sz="14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14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14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14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14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14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1400" spc="-1" strike="noStrike">
              <a:latin typeface="Arial"/>
            </a:endParaRPr>
          </a:p>
        </p:txBody>
      </p:sp>
      <p:sp>
        <p:nvSpPr>
          <p:cNvPr id="91" name="TextBox 9"/>
          <p:cNvSpPr/>
          <p:nvPr/>
        </p:nvSpPr>
        <p:spPr>
          <a:xfrm>
            <a:off x="6095880" y="282960"/>
            <a:ext cx="5755320" cy="2220840"/>
          </a:xfrm>
          <a:prstGeom prst="rect">
            <a:avLst/>
          </a:prstGeom>
          <a:noFill/>
          <a:ln w="0">
            <a:solidFill>
              <a:srgbClr val="000000"/>
            </a:solidFill>
            <a:prstDash val="dashDot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0000"/>
              </a:lnSpc>
              <a:buNone/>
            </a:pPr>
            <a:r>
              <a:rPr b="0" i="1" lang="en-US" sz="1400" spc="-1" strike="noStrike">
                <a:solidFill>
                  <a:srgbClr val="000000"/>
                </a:solidFill>
                <a:latin typeface="Arrow Display"/>
                <a:ea typeface="DejaVu Sans"/>
              </a:rPr>
              <a:t>PartImage or BlockDiagram</a:t>
            </a:r>
            <a:endParaRPr b="0" lang="en-US" sz="14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14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14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14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14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14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14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14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14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1400" spc="-1" strike="noStrike">
              <a:latin typeface="Arial"/>
            </a:endParaRPr>
          </a:p>
        </p:txBody>
      </p:sp>
      <p:sp>
        <p:nvSpPr>
          <p:cNvPr id="92" name="Text Placeholder 3"/>
          <p:cNvSpPr/>
          <p:nvPr/>
        </p:nvSpPr>
        <p:spPr>
          <a:xfrm>
            <a:off x="492120" y="3279600"/>
            <a:ext cx="5364360" cy="2909880"/>
          </a:xfrm>
          <a:prstGeom prst="rect">
            <a:avLst/>
          </a:prstGeom>
          <a:noFill/>
          <a:ln w="0">
            <a:solidFill>
              <a:srgbClr val="000000"/>
            </a:solidFill>
            <a:prstDash val="dashDot"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just">
              <a:lnSpc>
                <a:spcPct val="100000"/>
              </a:lnSpc>
              <a:spcBef>
                <a:spcPts val="1599"/>
              </a:spcBef>
              <a:buNone/>
            </a:pPr>
            <a:r>
              <a:rPr b="0" i="1" lang="en-US" sz="1400" spc="-1" strike="noStrike">
                <a:solidFill>
                  <a:srgbClr val="000000"/>
                </a:solidFill>
                <a:latin typeface="Arrow Display"/>
                <a:ea typeface="DejaVu Sans"/>
              </a:rPr>
              <a:t>In bullets (differentiators from competence in </a:t>
            </a:r>
            <a:r>
              <a:rPr b="1" i="1" lang="en-US" sz="1400" spc="-1" strike="noStrike">
                <a:solidFill>
                  <a:srgbClr val="000000"/>
                </a:solidFill>
                <a:latin typeface="Arrow Display"/>
                <a:ea typeface="DejaVu Sans"/>
              </a:rPr>
              <a:t>bold</a:t>
            </a:r>
            <a:r>
              <a:rPr b="0" i="1" lang="en-US" sz="1400" spc="-1" strike="noStrike">
                <a:solidFill>
                  <a:srgbClr val="000000"/>
                </a:solidFill>
                <a:latin typeface="Arrow Display"/>
                <a:ea typeface="DejaVu Sans"/>
              </a:rPr>
              <a:t>)</a:t>
            </a:r>
            <a:endParaRPr b="0" lang="en-US" sz="14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599"/>
              </a:spcBef>
              <a:buNone/>
            </a:pPr>
            <a:endParaRPr b="0" lang="en-US" sz="1400" spc="-1" strike="noStrike">
              <a:latin typeface="Arial"/>
            </a:endParaRPr>
          </a:p>
        </p:txBody>
      </p:sp>
      <p:sp>
        <p:nvSpPr>
          <p:cNvPr id="93" name="Text Placeholder 3"/>
          <p:cNvSpPr/>
          <p:nvPr/>
        </p:nvSpPr>
        <p:spPr>
          <a:xfrm>
            <a:off x="6095880" y="3279600"/>
            <a:ext cx="5755320" cy="2909880"/>
          </a:xfrm>
          <a:prstGeom prst="rect">
            <a:avLst/>
          </a:prstGeom>
          <a:noFill/>
          <a:ln w="0">
            <a:solidFill>
              <a:srgbClr val="000000"/>
            </a:solidFill>
            <a:prstDash val="dashDot"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TextBox 5"/>
          <p:cNvSpPr/>
          <p:nvPr/>
        </p:nvSpPr>
        <p:spPr>
          <a:xfrm>
            <a:off x="1315440" y="6437880"/>
            <a:ext cx="1699200" cy="364680"/>
          </a:xfrm>
          <a:prstGeom prst="rect">
            <a:avLst/>
          </a:prstGeom>
          <a:noFill/>
          <a:ln w="0">
            <a:solidFill>
              <a:srgbClr val="000000"/>
            </a:solidFill>
            <a:prstDash val="dashDot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i="1" lang="es-MX" sz="1800" spc="-1" strike="noStrike">
                <a:solidFill>
                  <a:srgbClr val="000000"/>
                </a:solidFill>
                <a:latin typeface="Arrow Display"/>
                <a:ea typeface="DejaVu Sans"/>
              </a:rPr>
              <a:t>SupplierImag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ldNum" idx="3"/>
          </p:nvPr>
        </p:nvSpPr>
        <p:spPr>
          <a:xfrm>
            <a:off x="11068560" y="6557040"/>
            <a:ext cx="744840" cy="15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08080"/>
                </a:solidFill>
                <a:latin typeface="Arrow Display Medium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DBF0D20F-6105-4EB5-939A-BC9997FAA26E}" type="slidenum">
              <a:rPr b="0" lang="en-US" sz="1200" spc="-1" strike="noStrike">
                <a:solidFill>
                  <a:srgbClr val="808080"/>
                </a:solidFill>
                <a:latin typeface="Arrow Display Medium"/>
              </a:rPr>
              <a:t>&lt;número&gt;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96" name="Subtitle 2"/>
          <p:cNvSpPr/>
          <p:nvPr/>
        </p:nvSpPr>
        <p:spPr>
          <a:xfrm>
            <a:off x="580320" y="1216440"/>
            <a:ext cx="4633200" cy="492804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50000"/>
              </a:lnSpc>
              <a:spcAft>
                <a:spcPts val="1001"/>
              </a:spcAft>
              <a:buNone/>
              <a:tabLst>
                <a:tab algn="l" pos="0"/>
              </a:tabLst>
            </a:pPr>
            <a:r>
              <a:rPr b="0" i="1" lang="en-US" sz="1400" spc="-1" strike="noStrike">
                <a:solidFill>
                  <a:srgbClr val="000000"/>
                </a:solidFill>
                <a:latin typeface="Arrow Display"/>
                <a:ea typeface="DejaVu Sans"/>
              </a:rPr>
              <a:t>SpecsTable  row(n) columns(2)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50000"/>
              </a:lnSpc>
              <a:spcAft>
                <a:spcPts val="1001"/>
              </a:spcAft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row Display"/>
                <a:ea typeface="DejaVu Sans"/>
              </a:rPr>
              <a:t>Ex: </a:t>
            </a:r>
            <a:r>
              <a:rPr b="1" lang="en-US" sz="1400" spc="-1" strike="noStrike">
                <a:solidFill>
                  <a:srgbClr val="000000"/>
                </a:solidFill>
                <a:latin typeface="Arrow Display"/>
                <a:ea typeface="DejaVu Sans"/>
              </a:rPr>
              <a:t>Temperature Range        </a:t>
            </a:r>
            <a:r>
              <a:rPr b="0" i="1" lang="en-US" sz="1400" spc="-1" strike="noStrike">
                <a:solidFill>
                  <a:srgbClr val="000000"/>
                </a:solidFill>
                <a:latin typeface="Arrow Display"/>
                <a:ea typeface="DejaVu Sans"/>
              </a:rPr>
              <a:t>“tab”</a:t>
            </a:r>
            <a:r>
              <a:rPr b="1" lang="en-US" sz="1400" spc="-1" strike="noStrike">
                <a:solidFill>
                  <a:srgbClr val="000000"/>
                </a:solidFill>
                <a:latin typeface="Arrow Display"/>
                <a:ea typeface="DejaVu Sans"/>
              </a:rPr>
              <a:t>      </a:t>
            </a:r>
            <a:r>
              <a:rPr b="0" lang="en-US" sz="1400" spc="-1" strike="noStrike">
                <a:solidFill>
                  <a:srgbClr val="000000"/>
                </a:solidFill>
                <a:latin typeface="Arrow Display"/>
                <a:ea typeface="DejaVu Sans"/>
              </a:rPr>
              <a:t>0° to 80°C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01"/>
              </a:spcAft>
              <a:buNone/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</p:txBody>
      </p:sp>
      <p:sp>
        <p:nvSpPr>
          <p:cNvPr id="97" name="Title 1"/>
          <p:cNvSpPr/>
          <p:nvPr/>
        </p:nvSpPr>
        <p:spPr>
          <a:xfrm>
            <a:off x="6095880" y="425160"/>
            <a:ext cx="5308920" cy="65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ct val="9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row Display Medium"/>
                <a:ea typeface="DejaVu Sans"/>
              </a:rPr>
              <a:t>TARGET MARKETS &amp; APPLICATIONS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98" name="Title 1"/>
          <p:cNvSpPr/>
          <p:nvPr/>
        </p:nvSpPr>
        <p:spPr>
          <a:xfrm>
            <a:off x="580320" y="338040"/>
            <a:ext cx="5176440" cy="65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ct val="9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row Display Medium"/>
                <a:ea typeface="DejaVu Sans"/>
              </a:rPr>
              <a:t>MECHANICAL &amp; ELECTRICAL PERFORMANCE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99" name="Subtitle 2"/>
          <p:cNvSpPr/>
          <p:nvPr/>
        </p:nvSpPr>
        <p:spPr>
          <a:xfrm>
            <a:off x="6476400" y="3962880"/>
            <a:ext cx="4963680" cy="106632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spcAft>
                <a:spcPts val="1001"/>
              </a:spcAft>
              <a:buNone/>
              <a:tabLst>
                <a:tab algn="l" pos="0"/>
              </a:tabLst>
            </a:pPr>
            <a:r>
              <a:rPr b="0" i="1" lang="en-US" sz="1400" spc="-1" strike="noStrike">
                <a:solidFill>
                  <a:srgbClr val="000000"/>
                </a:solidFill>
                <a:latin typeface="Arrow Display"/>
                <a:ea typeface="DejaVu Sans"/>
              </a:rPr>
              <a:t>Additional Info/Links</a:t>
            </a:r>
            <a:endParaRPr b="0" lang="en-US" sz="1400" spc="-1" strike="noStrike">
              <a:latin typeface="Arial"/>
            </a:endParaRPr>
          </a:p>
          <a:p>
            <a:pPr algn="r">
              <a:lnSpc>
                <a:spcPct val="100000"/>
              </a:lnSpc>
              <a:spcAft>
                <a:spcPts val="1001"/>
              </a:spcAft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row Display"/>
                <a:ea typeface="DejaVu Sans"/>
              </a:rPr>
              <a:t>Ex:</a:t>
            </a:r>
            <a:r>
              <a:rPr b="1" lang="en-US" sz="1400" spc="-1" strike="noStrike">
                <a:solidFill>
                  <a:srgbClr val="000000"/>
                </a:solidFill>
                <a:latin typeface="Arrow Display"/>
                <a:ea typeface="DejaVu Sans"/>
              </a:rPr>
              <a:t> Datasheet</a:t>
            </a:r>
            <a:r>
              <a:rPr b="1" lang="es-MX" sz="1400" spc="-1" strike="noStrike">
                <a:solidFill>
                  <a:srgbClr val="000000"/>
                </a:solidFill>
                <a:latin typeface="Arrow Display"/>
                <a:ea typeface="DejaVu Sans"/>
              </a:rPr>
              <a:t>: </a:t>
            </a:r>
            <a:r>
              <a:rPr b="0" lang="es-MX" sz="1400" spc="-1" strike="noStrike" u="sng">
                <a:solidFill>
                  <a:srgbClr val="0563c1"/>
                </a:solidFill>
                <a:uFillTx/>
                <a:latin typeface="Arrow Display"/>
                <a:ea typeface="DejaVu Sans"/>
                <a:hlinkClick r:id="rId1"/>
              </a:rPr>
              <a:t>Link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01"/>
              </a:spcAft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00" name="Subtitle 2"/>
          <p:cNvSpPr/>
          <p:nvPr/>
        </p:nvSpPr>
        <p:spPr>
          <a:xfrm>
            <a:off x="6095880" y="1002960"/>
            <a:ext cx="5308920" cy="128628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just">
              <a:lnSpc>
                <a:spcPct val="150000"/>
              </a:lnSpc>
              <a:spcAft>
                <a:spcPts val="1001"/>
              </a:spcAft>
              <a:buNone/>
              <a:tabLst>
                <a:tab algn="l" pos="0"/>
              </a:tabLst>
            </a:pPr>
            <a:r>
              <a:rPr b="0" i="1" lang="en-US" sz="1400" spc="-1" strike="noStrike">
                <a:solidFill>
                  <a:srgbClr val="000000"/>
                </a:solidFill>
                <a:latin typeface="Arrow Display"/>
                <a:ea typeface="DejaVu Sans"/>
              </a:rPr>
              <a:t>Market&amp;Applications</a:t>
            </a:r>
            <a:endParaRPr b="0" lang="en-US" sz="1400" spc="-1" strike="noStrike">
              <a:latin typeface="Arial"/>
            </a:endParaRPr>
          </a:p>
          <a:p>
            <a:pPr algn="just">
              <a:lnSpc>
                <a:spcPct val="150000"/>
              </a:lnSpc>
              <a:spcAft>
                <a:spcPts val="1001"/>
              </a:spcAft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row Display"/>
                <a:ea typeface="DejaVu Sans"/>
              </a:rPr>
              <a:t>Ideal for:</a:t>
            </a:r>
            <a:endParaRPr b="0" lang="en-US" sz="1400" spc="-1" strike="noStrike">
              <a:latin typeface="Arial"/>
            </a:endParaRPr>
          </a:p>
        </p:txBody>
      </p:sp>
      <p:graphicFrame>
        <p:nvGraphicFramePr>
          <p:cNvPr id="101" name="Table 3"/>
          <p:cNvGraphicFramePr/>
          <p:nvPr/>
        </p:nvGraphicFramePr>
        <p:xfrm>
          <a:off x="5990760" y="5081760"/>
          <a:ext cx="5517720" cy="974520"/>
        </p:xfrm>
        <a:graphic>
          <a:graphicData uri="http://schemas.openxmlformats.org/drawingml/2006/table">
            <a:tbl>
              <a:tblPr/>
              <a:tblGrid>
                <a:gridCol w="2063880"/>
                <a:gridCol w="2661480"/>
                <a:gridCol w="1002240"/>
              </a:tblGrid>
              <a:tr h="37584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ffffff"/>
                          </a:solidFill>
                          <a:latin typeface="Arrow Display"/>
                        </a:rPr>
                        <a:t>Part Number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84d5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ffffff"/>
                          </a:solidFill>
                          <a:latin typeface="Arrow Display"/>
                        </a:rPr>
                        <a:t>Description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84d5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ffffff"/>
                          </a:solidFill>
                          <a:latin typeface="Arrow Display"/>
                        </a:rPr>
                        <a:t>Package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84d5"/>
                    </a:solidFill>
                  </a:tcPr>
                </a:tc>
              </a:tr>
              <a:tr h="45684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i="1" lang="en-US" sz="1200" spc="-1" strike="noStrike">
                          <a:solidFill>
                            <a:srgbClr val="000000"/>
                          </a:solidFill>
                          <a:latin typeface="Arrow Display"/>
                        </a:rPr>
                        <a:t>PartNumber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8e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i="1" lang="en-US" sz="1200" spc="-1" strike="noStrike">
                          <a:solidFill>
                            <a:srgbClr val="000000"/>
                          </a:solidFill>
                          <a:latin typeface="Arrow Display"/>
                        </a:rPr>
                        <a:t>Description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8e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i="1" lang="es-MX" sz="1200" spc="-1" strike="noStrike">
                          <a:solidFill>
                            <a:srgbClr val="000000"/>
                          </a:solidFill>
                          <a:latin typeface="Arrow Display"/>
                        </a:rPr>
                        <a:t>Package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8ef"/>
                    </a:solidFill>
                  </a:tcPr>
                </a:tc>
              </a:tr>
              <a:tr h="456840">
                <a:tc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8ef"/>
                    </a:solidFill>
                  </a:tcPr>
                </a:tc>
                <a:tc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8ef"/>
                    </a:solidFill>
                  </a:tcPr>
                </a:tc>
                <a:tc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8ef"/>
                    </a:solidFill>
                  </a:tcPr>
                </a:tc>
              </a:tr>
              <a:tr h="456840">
                <a:tc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8ef"/>
                    </a:solidFill>
                  </a:tcPr>
                </a:tc>
                <a:tc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8ef"/>
                    </a:solidFill>
                  </a:tcPr>
                </a:tc>
                <a:tc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8ef"/>
                    </a:solidFill>
                  </a:tcPr>
                </a:tc>
              </a:tr>
            </a:tbl>
          </a:graphicData>
        </a:graphic>
      </p:graphicFrame>
      <p:sp>
        <p:nvSpPr>
          <p:cNvPr id="102" name="TextBox 5"/>
          <p:cNvSpPr/>
          <p:nvPr/>
        </p:nvSpPr>
        <p:spPr>
          <a:xfrm>
            <a:off x="1315440" y="6437880"/>
            <a:ext cx="1699200" cy="364680"/>
          </a:xfrm>
          <a:prstGeom prst="rect">
            <a:avLst/>
          </a:prstGeom>
          <a:noFill/>
          <a:ln w="0">
            <a:solidFill>
              <a:srgbClr val="000000"/>
            </a:solidFill>
            <a:prstDash val="dashDot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i="1" lang="es-MX" sz="1800" spc="-1" strike="noStrike">
                <a:solidFill>
                  <a:srgbClr val="000000"/>
                </a:solidFill>
                <a:latin typeface="Arrow Display"/>
                <a:ea typeface="DejaVu Sans"/>
              </a:rPr>
              <a:t>SupplierImag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3" name="TextBox 30"/>
          <p:cNvSpPr/>
          <p:nvPr/>
        </p:nvSpPr>
        <p:spPr>
          <a:xfrm>
            <a:off x="6112440" y="2940840"/>
            <a:ext cx="632160" cy="637200"/>
          </a:xfrm>
          <a:prstGeom prst="rect">
            <a:avLst/>
          </a:prstGeom>
          <a:noFill/>
          <a:ln w="0">
            <a:solidFill>
              <a:srgbClr val="000000"/>
            </a:solidFill>
            <a:prstDash val="dashDot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i="1" lang="es-MX" sz="1200" spc="-1" strike="noStrike">
                <a:solidFill>
                  <a:srgbClr val="000000"/>
                </a:solidFill>
                <a:latin typeface="Arial"/>
                <a:ea typeface="DejaVu Sans"/>
              </a:rPr>
              <a:t>0.6 * 0.6” icon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4" name="TextBox 30"/>
          <p:cNvSpPr/>
          <p:nvPr/>
        </p:nvSpPr>
        <p:spPr>
          <a:xfrm>
            <a:off x="7643520" y="2940840"/>
            <a:ext cx="632160" cy="637200"/>
          </a:xfrm>
          <a:prstGeom prst="rect">
            <a:avLst/>
          </a:prstGeom>
          <a:noFill/>
          <a:ln w="0">
            <a:solidFill>
              <a:srgbClr val="000000"/>
            </a:solidFill>
            <a:prstDash val="dashDot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i="1" lang="es-MX" sz="1200" spc="-1" strike="noStrike">
                <a:solidFill>
                  <a:srgbClr val="000000"/>
                </a:solidFill>
                <a:latin typeface="Arial"/>
                <a:ea typeface="DejaVu Sans"/>
              </a:rPr>
              <a:t>0.6 * 0.6” icon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5" name="TextBox 30"/>
          <p:cNvSpPr/>
          <p:nvPr/>
        </p:nvSpPr>
        <p:spPr>
          <a:xfrm>
            <a:off x="9174960" y="2940840"/>
            <a:ext cx="632160" cy="637200"/>
          </a:xfrm>
          <a:prstGeom prst="rect">
            <a:avLst/>
          </a:prstGeom>
          <a:noFill/>
          <a:ln w="0">
            <a:solidFill>
              <a:srgbClr val="000000"/>
            </a:solidFill>
            <a:prstDash val="dashDot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i="1" lang="es-MX" sz="1200" spc="-1" strike="noStrike">
                <a:solidFill>
                  <a:srgbClr val="000000"/>
                </a:solidFill>
                <a:latin typeface="Arial"/>
                <a:ea typeface="DejaVu Sans"/>
              </a:rPr>
              <a:t>0.6 * 0.6” icon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6" name="TextBox 30"/>
          <p:cNvSpPr/>
          <p:nvPr/>
        </p:nvSpPr>
        <p:spPr>
          <a:xfrm>
            <a:off x="10706040" y="2940840"/>
            <a:ext cx="632160" cy="637200"/>
          </a:xfrm>
          <a:prstGeom prst="rect">
            <a:avLst/>
          </a:prstGeom>
          <a:noFill/>
          <a:ln w="0">
            <a:solidFill>
              <a:srgbClr val="000000"/>
            </a:solidFill>
            <a:prstDash val="dashDot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i="1" lang="es-MX" sz="1200" spc="-1" strike="noStrike">
                <a:solidFill>
                  <a:srgbClr val="000000"/>
                </a:solidFill>
                <a:latin typeface="Arial"/>
                <a:ea typeface="DejaVu Sans"/>
              </a:rPr>
              <a:t>0.6 * 0.6” icon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cccccc"/>
      </a:lt2>
      <a:accent1>
        <a:srgbClr val="0084d5"/>
      </a:accent1>
      <a:accent2>
        <a:srgbClr val="47d7ac"/>
      </a:accent2>
      <a:accent3>
        <a:srgbClr val="ffc845"/>
      </a:accent3>
      <a:accent4>
        <a:srgbClr val="ff8674"/>
      </a:accent4>
      <a:accent5>
        <a:srgbClr val="000000"/>
      </a:accent5>
      <a:accent6>
        <a:srgbClr val="a3a6a3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cccccc"/>
      </a:lt2>
      <a:accent1>
        <a:srgbClr val="0084d5"/>
      </a:accent1>
      <a:accent2>
        <a:srgbClr val="47d7ac"/>
      </a:accent2>
      <a:accent3>
        <a:srgbClr val="ffc845"/>
      </a:accent3>
      <a:accent4>
        <a:srgbClr val="ff8674"/>
      </a:accent4>
      <a:accent5>
        <a:srgbClr val="000000"/>
      </a:accent5>
      <a:accent6>
        <a:srgbClr val="a3a6a3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D993F6CCA15684F9A0C3DBFF8B4FD00" ma:contentTypeVersion="17" ma:contentTypeDescription="Create a new document." ma:contentTypeScope="" ma:versionID="1167ddc1db9d30582b8f7240003f64bf">
  <xsd:schema xmlns:xsd="http://www.w3.org/2001/XMLSchema" xmlns:xs="http://www.w3.org/2001/XMLSchema" xmlns:p="http://schemas.microsoft.com/office/2006/metadata/properties" xmlns:ns2="b7981a22-6838-4f68-a74e-0a66f9c4dd57" xmlns:ns3="486c3260-ab5e-495f-94fa-92def9031497" targetNamespace="http://schemas.microsoft.com/office/2006/metadata/properties" ma:root="true" ma:fieldsID="607946cf55fda3f509c010d07a04cff1" ns2:_="" ns3:_="">
    <xsd:import namespace="b7981a22-6838-4f68-a74e-0a66f9c4dd57"/>
    <xsd:import namespace="486c3260-ab5e-495f-94fa-92def903149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ESC_x0020_Case_x0020_No_x002e_" minOccurs="0"/>
                <xsd:element ref="ns2:Sequence_x0020_Version_x0020_Numbers" minOccurs="0"/>
                <xsd:element ref="ns2:Version_x0020_Typ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981a22-6838-4f68-a74e-0a66f9c4dd5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ESC_x0020_Case_x0020_No_x002e_" ma:index="12" nillable="true" ma:displayName="ESC Case No." ma:decimals="0" ma:description="Please fill out ESC Case No./Ticket" ma:format="Dropdown" ma:indexed="true" ma:internalName="ESC_x0020_Case_x0020_No_x002e_" ma:percentage="FALSE">
      <xsd:simpleType>
        <xsd:restriction base="dms:Number">
          <xsd:maxInclusive value="80000"/>
          <xsd:minInclusive value="71000"/>
        </xsd:restriction>
      </xsd:simpleType>
    </xsd:element>
    <xsd:element name="Sequence_x0020_Version_x0020_Numbers" ma:index="13" nillable="true" ma:displayName="Sequence Version Numbers" ma:indexed="true" ma:internalName="Sequence_x0020_Version_x0020_Numbers">
      <xsd:simpleType>
        <xsd:restriction base="dms:Number">
          <xsd:maxInclusive value="200"/>
          <xsd:minInclusive value="1"/>
        </xsd:restriction>
      </xsd:simpleType>
    </xsd:element>
    <xsd:element name="Version_x0020_Type" ma:index="14" nillable="true" ma:displayName="Version Type" ma:format="Dropdown" ma:internalName="Version_x0020_Type">
      <xsd:simpleType>
        <xsd:restriction base="dms:Text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8" nillable="true" ma:displayName="Tags" ma:internalName="MediaServiceAutoTags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6c3260-ab5e-495f-94fa-92def9031497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486c3260-ab5e-495f-94fa-92def9031497">
      <UserInfo>
        <DisplayName>Ashish Parikh</DisplayName>
        <AccountId>17</AccountId>
        <AccountType/>
      </UserInfo>
      <UserInfo>
        <DisplayName>Ross Valentine</DisplayName>
        <AccountId>18</AccountId>
        <AccountType/>
      </UserInfo>
      <UserInfo>
        <DisplayName>Christie Hickman</DisplayName>
        <AccountId>6</AccountId>
        <AccountType/>
      </UserInfo>
      <UserInfo>
        <DisplayName>Aiden Mitchell</DisplayName>
        <AccountId>68</AccountId>
        <AccountType/>
      </UserInfo>
      <UserInfo>
        <DisplayName>Martin Chatterton</DisplayName>
        <AccountId>69</AccountId>
        <AccountType/>
      </UserInfo>
      <UserInfo>
        <DisplayName>David West</DisplayName>
        <AccountId>71</AccountId>
        <AccountType/>
      </UserInfo>
    </SharedWithUsers>
    <ESC_x0020_Case_x0020_No_x002e_ xmlns="b7981a22-6838-4f68-a74e-0a66f9c4dd57" xsi:nil="true"/>
    <Sequence_x0020_Version_x0020_Numbers xmlns="b7981a22-6838-4f68-a74e-0a66f9c4dd57" xsi:nil="true"/>
    <Version_x0020_Type xmlns="b7981a22-6838-4f68-a74e-0a66f9c4dd57" xsi:nil="true"/>
  </documentManagement>
</p:properties>
</file>

<file path=customXml/itemProps1.xml><?xml version="1.0" encoding="utf-8"?>
<ds:datastoreItem xmlns:ds="http://schemas.openxmlformats.org/officeDocument/2006/customXml" ds:itemID="{B7DB83AC-0476-438C-AD12-01703AFED63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86E228F-5730-4E3D-A390-DBDAB5B2BAE0}">
  <ds:schemaRefs>
    <ds:schemaRef ds:uri="486c3260-ab5e-495f-94fa-92def9031497"/>
    <ds:schemaRef ds:uri="b7981a22-6838-4f68-a74e-0a66f9c4dd5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D2BE148E-AE4C-46EA-8571-6EB2BA18A476}">
  <ds:schemaRefs>
    <ds:schemaRef ds:uri="486c3260-ab5e-495f-94fa-92def9031497"/>
    <ds:schemaRef ds:uri="b7981a22-6838-4f68-a74e-0a66f9c4dd57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1564</TotalTime>
  <Application>LibreOffice/7.3.2.2$Linux_X86_64 LibreOffice_project/454130fadb9a820d3728b86ccb63c8f359d70528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2019-01-16T16:07:01Z</dcterms:created>
  <dc:creator>Kamie Richard</dc:creator>
  <dc:description/>
  <dc:language>en-US</dc:language>
  <cp:lastModifiedBy/>
  <cp:lastPrinted>2019-05-03T16:54:42Z</cp:lastPrinted>
  <dcterms:modified xsi:type="dcterms:W3CDTF">2022-05-03T21:53:47Z</dcterms:modified>
  <cp:revision>12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0x010100DD993F6CCA15684F9A0C3DBFF8B4FD00</vt:lpwstr>
  </property>
  <property fmtid="{D5CDD505-2E9C-101B-9397-08002B2CF9AE}" pid="3" name="MSIP_Label_879e395e-e3b5-421f-8616-70a10f9451af_ActionId">
    <vt:lpwstr>48edcfb0-6c8f-4ac6-8dc6-604af76fce53</vt:lpwstr>
  </property>
  <property fmtid="{D5CDD505-2E9C-101B-9397-08002B2CF9AE}" pid="4" name="MSIP_Label_879e395e-e3b5-421f-8616-70a10f9451af_ContentBits">
    <vt:lpwstr>0</vt:lpwstr>
  </property>
  <property fmtid="{D5CDD505-2E9C-101B-9397-08002B2CF9AE}" pid="5" name="MSIP_Label_879e395e-e3b5-421f-8616-70a10f9451af_Enabled">
    <vt:lpwstr>true</vt:lpwstr>
  </property>
  <property fmtid="{D5CDD505-2E9C-101B-9397-08002B2CF9AE}" pid="6" name="MSIP_Label_879e395e-e3b5-421f-8616-70a10f9451af_Method">
    <vt:lpwstr>Standard</vt:lpwstr>
  </property>
  <property fmtid="{D5CDD505-2E9C-101B-9397-08002B2CF9AE}" pid="7" name="MSIP_Label_879e395e-e3b5-421f-8616-70a10f9451af_Name">
    <vt:lpwstr>879e395e-e3b5-421f-8616-70a10f9451af</vt:lpwstr>
  </property>
  <property fmtid="{D5CDD505-2E9C-101B-9397-08002B2CF9AE}" pid="8" name="MSIP_Label_879e395e-e3b5-421f-8616-70a10f9451af_SetDate">
    <vt:lpwstr>2021-11-22T17:31:32Z</vt:lpwstr>
  </property>
  <property fmtid="{D5CDD505-2E9C-101B-9397-08002B2CF9AE}" pid="9" name="MSIP_Label_879e395e-e3b5-421f-8616-70a10f9451af_SiteId">
    <vt:lpwstr>0beb0c35-9cbb-4feb-99e5-589e415c7944</vt:lpwstr>
  </property>
  <property fmtid="{D5CDD505-2E9C-101B-9397-08002B2CF9AE}" pid="10" name="Path">
    <vt:lpwstr>1;#Other|b4f7b2bf-0599-42f2-96cd-ffb01bee42e5</vt:lpwstr>
  </property>
  <property fmtid="{D5CDD505-2E9C-101B-9397-08002B2CF9AE}" pid="11" name="PresentationFormat">
    <vt:lpwstr>Widescreen</vt:lpwstr>
  </property>
  <property fmtid="{D5CDD505-2E9C-101B-9397-08002B2CF9AE}" pid="12" name="Slides">
    <vt:i4>3</vt:i4>
  </property>
  <property fmtid="{D5CDD505-2E9C-101B-9397-08002B2CF9AE}" pid="13" name="TaxKeyword">
    <vt:lpwstr/>
  </property>
</Properties>
</file>