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1053" r:id="rId3"/>
    <p:sldId id="1133" r:id="rId4"/>
    <p:sldId id="1138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DB7C6-AAA9-4FAF-B683-A3C4B3A97A57}" v="7" dt="2022-06-14T17:24:33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rmando Aguirre" userId="ca67ef6c-5839-4ec8-a988-1b3d44b82dea" providerId="ADAL" clId="{13DDB7C6-AAA9-4FAF-B683-A3C4B3A97A57}"/>
    <pc:docChg chg="undo custSel modSld">
      <pc:chgData name="Daniel Armando Aguirre" userId="ca67ef6c-5839-4ec8-a988-1b3d44b82dea" providerId="ADAL" clId="{13DDB7C6-AAA9-4FAF-B683-A3C4B3A97A57}" dt="2022-06-14T17:27:35.438" v="272" actId="20577"/>
      <pc:docMkLst>
        <pc:docMk/>
      </pc:docMkLst>
      <pc:sldChg chg="addSp delSp modSp mod">
        <pc:chgData name="Daniel Armando Aguirre" userId="ca67ef6c-5839-4ec8-a988-1b3d44b82dea" providerId="ADAL" clId="{13DDB7C6-AAA9-4FAF-B683-A3C4B3A97A57}" dt="2022-06-14T17:24:33.951" v="256"/>
        <pc:sldMkLst>
          <pc:docMk/>
          <pc:sldMk cId="2730580130" sldId="1133"/>
        </pc:sldMkLst>
        <pc:spChg chg="del mod">
          <ac:chgData name="Daniel Armando Aguirre" userId="ca67ef6c-5839-4ec8-a988-1b3d44b82dea" providerId="ADAL" clId="{13DDB7C6-AAA9-4FAF-B683-A3C4B3A97A57}" dt="2022-06-14T17:24:33.635" v="255" actId="478"/>
          <ac:spMkLst>
            <pc:docMk/>
            <pc:sldMk cId="2730580130" sldId="1133"/>
            <ac:spMk id="6" creationId="{DCA1025E-F74C-5797-0B8B-70DFFAB411CE}"/>
          </ac:spMkLst>
        </pc:spChg>
        <pc:spChg chg="mod">
          <ac:chgData name="Daniel Armando Aguirre" userId="ca67ef6c-5839-4ec8-a988-1b3d44b82dea" providerId="ADAL" clId="{13DDB7C6-AAA9-4FAF-B683-A3C4B3A97A57}" dt="2022-06-02T20:22:33.359" v="14" actId="20577"/>
          <ac:spMkLst>
            <pc:docMk/>
            <pc:sldMk cId="2730580130" sldId="1133"/>
            <ac:spMk id="8" creationId="{FB125A16-EEC7-2D13-681D-E530F17C3DE2}"/>
          </ac:spMkLst>
        </pc:spChg>
        <pc:spChg chg="mod">
          <ac:chgData name="Daniel Armando Aguirre" userId="ca67ef6c-5839-4ec8-a988-1b3d44b82dea" providerId="ADAL" clId="{13DDB7C6-AAA9-4FAF-B683-A3C4B3A97A57}" dt="2022-06-02T20:23:51.115" v="73" actId="20577"/>
          <ac:spMkLst>
            <pc:docMk/>
            <pc:sldMk cId="2730580130" sldId="1133"/>
            <ac:spMk id="9" creationId="{A0C108C8-C024-0830-2B4B-597D11BEAEF3}"/>
          </ac:spMkLst>
        </pc:spChg>
        <pc:spChg chg="del mod">
          <ac:chgData name="Daniel Armando Aguirre" userId="ca67ef6c-5839-4ec8-a988-1b3d44b82dea" providerId="ADAL" clId="{13DDB7C6-AAA9-4FAF-B683-A3C4B3A97A57}" dt="2022-06-14T17:24:33.635" v="255" actId="478"/>
          <ac:spMkLst>
            <pc:docMk/>
            <pc:sldMk cId="2730580130" sldId="1133"/>
            <ac:spMk id="16" creationId="{1B86A0AD-D43D-0B24-68C1-7934406ECC8A}"/>
          </ac:spMkLst>
        </pc:spChg>
        <pc:spChg chg="add mod">
          <ac:chgData name="Daniel Armando Aguirre" userId="ca67ef6c-5839-4ec8-a988-1b3d44b82dea" providerId="ADAL" clId="{13DDB7C6-AAA9-4FAF-B683-A3C4B3A97A57}" dt="2022-06-14T17:24:33.951" v="256"/>
          <ac:spMkLst>
            <pc:docMk/>
            <pc:sldMk cId="2730580130" sldId="1133"/>
            <ac:spMk id="17" creationId="{F3139FBD-61CF-9507-3DAC-A6F795D0BA27}"/>
          </ac:spMkLst>
        </pc:spChg>
        <pc:spChg chg="add mod">
          <ac:chgData name="Daniel Armando Aguirre" userId="ca67ef6c-5839-4ec8-a988-1b3d44b82dea" providerId="ADAL" clId="{13DDB7C6-AAA9-4FAF-B683-A3C4B3A97A57}" dt="2022-06-14T17:24:33.951" v="256"/>
          <ac:spMkLst>
            <pc:docMk/>
            <pc:sldMk cId="2730580130" sldId="1133"/>
            <ac:spMk id="18" creationId="{9012FEC2-8946-63E9-3FA6-10F4D70ACB4D}"/>
          </ac:spMkLst>
        </pc:spChg>
      </pc:sldChg>
      <pc:sldChg chg="addSp delSp modSp mod">
        <pc:chgData name="Daniel Armando Aguirre" userId="ca67ef6c-5839-4ec8-a988-1b3d44b82dea" providerId="ADAL" clId="{13DDB7C6-AAA9-4FAF-B683-A3C4B3A97A57}" dt="2022-06-14T17:27:35.438" v="272" actId="20577"/>
        <pc:sldMkLst>
          <pc:docMk/>
          <pc:sldMk cId="835137258" sldId="1138"/>
        </pc:sldMkLst>
        <pc:spChg chg="mod">
          <ac:chgData name="Daniel Armando Aguirre" userId="ca67ef6c-5839-4ec8-a988-1b3d44b82dea" providerId="ADAL" clId="{13DDB7C6-AAA9-4FAF-B683-A3C4B3A97A57}" dt="2022-06-02T15:41:43.853" v="3" actId="1076"/>
          <ac:spMkLst>
            <pc:docMk/>
            <pc:sldMk cId="835137258" sldId="1138"/>
            <ac:spMk id="3" creationId="{D73FA02B-00D6-A24B-960C-E28A5EACB83F}"/>
          </ac:spMkLst>
        </pc:spChg>
        <pc:spChg chg="add del mod">
          <ac:chgData name="Daniel Armando Aguirre" userId="ca67ef6c-5839-4ec8-a988-1b3d44b82dea" providerId="ADAL" clId="{13DDB7C6-AAA9-4FAF-B683-A3C4B3A97A57}" dt="2022-06-02T20:26:06.531" v="199" actId="478"/>
          <ac:spMkLst>
            <pc:docMk/>
            <pc:sldMk cId="835137258" sldId="1138"/>
            <ac:spMk id="5" creationId="{C1CBFD0B-595D-AFD9-A1B4-BB3299F7BA54}"/>
          </ac:spMkLst>
        </pc:spChg>
        <pc:spChg chg="del">
          <ac:chgData name="Daniel Armando Aguirre" userId="ca67ef6c-5839-4ec8-a988-1b3d44b82dea" providerId="ADAL" clId="{13DDB7C6-AAA9-4FAF-B683-A3C4B3A97A57}" dt="2022-06-10T21:20:26.858" v="208" actId="478"/>
          <ac:spMkLst>
            <pc:docMk/>
            <pc:sldMk cId="835137258" sldId="1138"/>
            <ac:spMk id="13" creationId="{B424D85B-BF9A-BE4A-39A3-19FCA4A7FC4A}"/>
          </ac:spMkLst>
        </pc:spChg>
        <pc:spChg chg="add mod">
          <ac:chgData name="Daniel Armando Aguirre" userId="ca67ef6c-5839-4ec8-a988-1b3d44b82dea" providerId="ADAL" clId="{13DDB7C6-AAA9-4FAF-B683-A3C4B3A97A57}" dt="2022-06-14T15:30:45.047" v="236" actId="20577"/>
          <ac:spMkLst>
            <pc:docMk/>
            <pc:sldMk cId="835137258" sldId="1138"/>
            <ac:spMk id="13" creationId="{CBDD7380-6702-ACE4-9581-8B6904BC4377}"/>
          </ac:spMkLst>
        </pc:spChg>
        <pc:spChg chg="mod">
          <ac:chgData name="Daniel Armando Aguirre" userId="ca67ef6c-5839-4ec8-a988-1b3d44b82dea" providerId="ADAL" clId="{13DDB7C6-AAA9-4FAF-B683-A3C4B3A97A57}" dt="2022-06-14T15:20:32.551" v="209" actId="20577"/>
          <ac:spMkLst>
            <pc:docMk/>
            <pc:sldMk cId="835137258" sldId="1138"/>
            <ac:spMk id="16" creationId="{25A6FD69-77CB-4288-E6C9-7BF5BD40C340}"/>
          </ac:spMkLst>
        </pc:spChg>
        <pc:spChg chg="add del mod">
          <ac:chgData name="Daniel Armando Aguirre" userId="ca67ef6c-5839-4ec8-a988-1b3d44b82dea" providerId="ADAL" clId="{13DDB7C6-AAA9-4FAF-B683-A3C4B3A97A57}" dt="2022-06-02T20:26:06.531" v="199" actId="478"/>
          <ac:spMkLst>
            <pc:docMk/>
            <pc:sldMk cId="835137258" sldId="1138"/>
            <ac:spMk id="17" creationId="{63DC0795-54A0-37EB-D5E6-48F12C754299}"/>
          </ac:spMkLst>
        </pc:spChg>
        <pc:spChg chg="add del mod">
          <ac:chgData name="Daniel Armando Aguirre" userId="ca67ef6c-5839-4ec8-a988-1b3d44b82dea" providerId="ADAL" clId="{13DDB7C6-AAA9-4FAF-B683-A3C4B3A97A57}" dt="2022-06-14T17:23:09.085" v="250" actId="478"/>
          <ac:spMkLst>
            <pc:docMk/>
            <pc:sldMk cId="835137258" sldId="1138"/>
            <ac:spMk id="17" creationId="{7917FB2C-77BF-99D8-2B85-6DA6D614149B}"/>
          </ac:spMkLst>
        </pc:spChg>
        <pc:spChg chg="add mod">
          <ac:chgData name="Daniel Armando Aguirre" userId="ca67ef6c-5839-4ec8-a988-1b3d44b82dea" providerId="ADAL" clId="{13DDB7C6-AAA9-4FAF-B683-A3C4B3A97A57}" dt="2022-06-14T17:27:35.438" v="272" actId="20577"/>
          <ac:spMkLst>
            <pc:docMk/>
            <pc:sldMk cId="835137258" sldId="1138"/>
            <ac:spMk id="18" creationId="{1888E287-002E-A6B9-1663-A7304BFA61ED}"/>
          </ac:spMkLst>
        </pc:spChg>
        <pc:spChg chg="add del mod">
          <ac:chgData name="Daniel Armando Aguirre" userId="ca67ef6c-5839-4ec8-a988-1b3d44b82dea" providerId="ADAL" clId="{13DDB7C6-AAA9-4FAF-B683-A3C4B3A97A57}" dt="2022-06-02T20:26:45.033" v="207" actId="478"/>
          <ac:spMkLst>
            <pc:docMk/>
            <pc:sldMk cId="835137258" sldId="1138"/>
            <ac:spMk id="18" creationId="{1C994767-CCA4-F366-E5B9-A54E9293D253}"/>
          </ac:spMkLst>
        </pc:spChg>
        <pc:spChg chg="add del mod">
          <ac:chgData name="Daniel Armando Aguirre" userId="ca67ef6c-5839-4ec8-a988-1b3d44b82dea" providerId="ADAL" clId="{13DDB7C6-AAA9-4FAF-B683-A3C4B3A97A57}" dt="2022-06-02T20:26:45.033" v="207" actId="478"/>
          <ac:spMkLst>
            <pc:docMk/>
            <pc:sldMk cId="835137258" sldId="1138"/>
            <ac:spMk id="19" creationId="{68ABC136-E5A5-EFE0-7844-592D0D9C47DA}"/>
          </ac:spMkLst>
        </pc:spChg>
      </pc:sldChg>
    </pc:docChg>
  </pc:docChgLst>
  <pc:docChgLst>
    <pc:chgData name="Daniel Armando Aguirre" userId="ca67ef6c-5839-4ec8-a988-1b3d44b82dea" providerId="ADAL" clId="{5E98D5FA-2A81-41D1-AC77-043412CB285A}"/>
    <pc:docChg chg="undo custSel addSld delSld modSld">
      <pc:chgData name="Daniel Armando Aguirre" userId="ca67ef6c-5839-4ec8-a988-1b3d44b82dea" providerId="ADAL" clId="{5E98D5FA-2A81-41D1-AC77-043412CB285A}" dt="2022-05-30T19:32:59.858" v="537" actId="478"/>
      <pc:docMkLst>
        <pc:docMk/>
      </pc:docMkLst>
      <pc:sldChg chg="del">
        <pc:chgData name="Daniel Armando Aguirre" userId="ca67ef6c-5839-4ec8-a988-1b3d44b82dea" providerId="ADAL" clId="{5E98D5FA-2A81-41D1-AC77-043412CB285A}" dt="2022-05-16T15:19:59.796" v="235" actId="47"/>
        <pc:sldMkLst>
          <pc:docMk/>
          <pc:sldMk cId="0" sldId="256"/>
        </pc:sldMkLst>
      </pc:sldChg>
      <pc:sldChg chg="del">
        <pc:chgData name="Daniel Armando Aguirre" userId="ca67ef6c-5839-4ec8-a988-1b3d44b82dea" providerId="ADAL" clId="{5E98D5FA-2A81-41D1-AC77-043412CB285A}" dt="2022-05-16T15:19:58.508" v="234" actId="47"/>
        <pc:sldMkLst>
          <pc:docMk/>
          <pc:sldMk cId="0" sldId="257"/>
        </pc:sldMkLst>
      </pc:sldChg>
      <pc:sldChg chg="del">
        <pc:chgData name="Daniel Armando Aguirre" userId="ca67ef6c-5839-4ec8-a988-1b3d44b82dea" providerId="ADAL" clId="{5E98D5FA-2A81-41D1-AC77-043412CB285A}" dt="2022-05-16T15:20:00.620" v="236" actId="47"/>
        <pc:sldMkLst>
          <pc:docMk/>
          <pc:sldMk cId="0" sldId="258"/>
        </pc:sldMkLst>
      </pc:sldChg>
      <pc:sldChg chg="addSp delSp modSp add mod">
        <pc:chgData name="Daniel Armando Aguirre" userId="ca67ef6c-5839-4ec8-a988-1b3d44b82dea" providerId="ADAL" clId="{5E98D5FA-2A81-41D1-AC77-043412CB285A}" dt="2022-05-30T15:03:31.084" v="455" actId="14100"/>
        <pc:sldMkLst>
          <pc:docMk/>
          <pc:sldMk cId="1505207417" sldId="1053"/>
        </pc:sldMkLst>
        <pc:spChg chg="mod">
          <ac:chgData name="Daniel Armando Aguirre" userId="ca67ef6c-5839-4ec8-a988-1b3d44b82dea" providerId="ADAL" clId="{5E98D5FA-2A81-41D1-AC77-043412CB285A}" dt="2022-05-30T15:03:31.084" v="455" actId="14100"/>
          <ac:spMkLst>
            <pc:docMk/>
            <pc:sldMk cId="1505207417" sldId="1053"/>
            <ac:spMk id="2" creationId="{A5D355B0-B72D-8142-9782-6094AEDD0F42}"/>
          </ac:spMkLst>
        </pc:spChg>
        <pc:spChg chg="mod">
          <ac:chgData name="Daniel Armando Aguirre" userId="ca67ef6c-5839-4ec8-a988-1b3d44b82dea" providerId="ADAL" clId="{5E98D5FA-2A81-41D1-AC77-043412CB285A}" dt="2022-05-16T16:13:38.035" v="290" actId="2711"/>
          <ac:spMkLst>
            <pc:docMk/>
            <pc:sldMk cId="1505207417" sldId="1053"/>
            <ac:spMk id="3" creationId="{EAC8C007-7C86-3D49-881A-08F298C87F6D}"/>
          </ac:spMkLst>
        </pc:spChg>
        <pc:spChg chg="mod">
          <ac:chgData name="Daniel Armando Aguirre" userId="ca67ef6c-5839-4ec8-a988-1b3d44b82dea" providerId="ADAL" clId="{5E98D5FA-2A81-41D1-AC77-043412CB285A}" dt="2022-05-19T16:45:33.646" v="358" actId="20577"/>
          <ac:spMkLst>
            <pc:docMk/>
            <pc:sldMk cId="1505207417" sldId="1053"/>
            <ac:spMk id="4" creationId="{2CFC229D-F444-C047-9FF7-D09C344A7861}"/>
          </ac:spMkLst>
        </pc:spChg>
        <pc:spChg chg="add mod ord">
          <ac:chgData name="Daniel Armando Aguirre" userId="ca67ef6c-5839-4ec8-a988-1b3d44b82dea" providerId="ADAL" clId="{5E98D5FA-2A81-41D1-AC77-043412CB285A}" dt="2022-05-16T17:31:20.769" v="312" actId="14100"/>
          <ac:spMkLst>
            <pc:docMk/>
            <pc:sldMk cId="1505207417" sldId="1053"/>
            <ac:spMk id="5" creationId="{0DC4F131-0E45-4294-2472-011E1E6B7B27}"/>
          </ac:spMkLst>
        </pc:spChg>
        <pc:picChg chg="del">
          <ac:chgData name="Daniel Armando Aguirre" userId="ca67ef6c-5839-4ec8-a988-1b3d44b82dea" providerId="ADAL" clId="{5E98D5FA-2A81-41D1-AC77-043412CB285A}" dt="2022-05-16T17:29:47.195" v="292" actId="478"/>
          <ac:picMkLst>
            <pc:docMk/>
            <pc:sldMk cId="1505207417" sldId="1053"/>
            <ac:picMk id="6" creationId="{49962A13-07EE-40DF-41D4-6A7484901452}"/>
          </ac:picMkLst>
        </pc:picChg>
      </pc:sldChg>
      <pc:sldChg chg="addSp delSp modSp add del mod">
        <pc:chgData name="Daniel Armando Aguirre" userId="ca67ef6c-5839-4ec8-a988-1b3d44b82dea" providerId="ADAL" clId="{5E98D5FA-2A81-41D1-AC77-043412CB285A}" dt="2022-05-30T19:32:59.858" v="537" actId="478"/>
        <pc:sldMkLst>
          <pc:docMk/>
          <pc:sldMk cId="2730580130" sldId="1133"/>
        </pc:sldMkLst>
        <pc:spChg chg="mod">
          <ac:chgData name="Daniel Armando Aguirre" userId="ca67ef6c-5839-4ec8-a988-1b3d44b82dea" providerId="ADAL" clId="{5E98D5FA-2A81-41D1-AC77-043412CB285A}" dt="2022-05-30T16:06:29.858" v="462" actId="20577"/>
          <ac:spMkLst>
            <pc:docMk/>
            <pc:sldMk cId="2730580130" sldId="1133"/>
            <ac:spMk id="2" creationId="{130FD8A4-0037-6967-9454-8DC5879C94F5}"/>
          </ac:spMkLst>
        </pc:spChg>
        <pc:spChg chg="mod">
          <ac:chgData name="Daniel Armando Aguirre" userId="ca67ef6c-5839-4ec8-a988-1b3d44b82dea" providerId="ADAL" clId="{5E98D5FA-2A81-41D1-AC77-043412CB285A}" dt="2022-05-16T17:28:59.378" v="291" actId="2711"/>
          <ac:spMkLst>
            <pc:docMk/>
            <pc:sldMk cId="2730580130" sldId="1133"/>
            <ac:spMk id="3" creationId="{84F77A40-870F-544D-9413-A6B0ABDA448B}"/>
          </ac:spMkLst>
        </pc:spChg>
        <pc:spChg chg="mod">
          <ac:chgData name="Daniel Armando Aguirre" userId="ca67ef6c-5839-4ec8-a988-1b3d44b82dea" providerId="ADAL" clId="{5E98D5FA-2A81-41D1-AC77-043412CB285A}" dt="2022-05-30T14:59:55.547" v="454" actId="20577"/>
          <ac:spMkLst>
            <pc:docMk/>
            <pc:sldMk cId="2730580130" sldId="1133"/>
            <ac:spMk id="4" creationId="{2D118375-7F69-4747-A639-56B86F275519}"/>
          </ac:spMkLst>
        </pc:spChg>
        <pc:spChg chg="add mod">
          <ac:chgData name="Daniel Armando Aguirre" userId="ca67ef6c-5839-4ec8-a988-1b3d44b82dea" providerId="ADAL" clId="{5E98D5FA-2A81-41D1-AC77-043412CB285A}" dt="2022-05-30T19:32:49.876" v="533" actId="14100"/>
          <ac:spMkLst>
            <pc:docMk/>
            <pc:sldMk cId="2730580130" sldId="1133"/>
            <ac:spMk id="6" creationId="{DCA1025E-F74C-5797-0B8B-70DFFAB411CE}"/>
          </ac:spMkLst>
        </pc:spChg>
        <pc:spChg chg="mod">
          <ac:chgData name="Daniel Armando Aguirre" userId="ca67ef6c-5839-4ec8-a988-1b3d44b82dea" providerId="ADAL" clId="{5E98D5FA-2A81-41D1-AC77-043412CB285A}" dt="2022-05-30T16:06:41.949" v="483" actId="20577"/>
          <ac:spMkLst>
            <pc:docMk/>
            <pc:sldMk cId="2730580130" sldId="1133"/>
            <ac:spMk id="10" creationId="{E79AF1CF-1C38-6320-999A-264151643DD9}"/>
          </ac:spMkLst>
        </pc:spChg>
        <pc:spChg chg="del mod">
          <ac:chgData name="Daniel Armando Aguirre" userId="ca67ef6c-5839-4ec8-a988-1b3d44b82dea" providerId="ADAL" clId="{5E98D5FA-2A81-41D1-AC77-043412CB285A}" dt="2022-05-20T21:27:51.702" v="437" actId="21"/>
          <ac:spMkLst>
            <pc:docMk/>
            <pc:sldMk cId="2730580130" sldId="1133"/>
            <ac:spMk id="12" creationId="{CC61AEAC-A81B-E407-550C-D0C66973CA91}"/>
          </ac:spMkLst>
        </pc:spChg>
        <pc:spChg chg="mod">
          <ac:chgData name="Daniel Armando Aguirre" userId="ca67ef6c-5839-4ec8-a988-1b3d44b82dea" providerId="ADAL" clId="{5E98D5FA-2A81-41D1-AC77-043412CB285A}" dt="2022-05-30T16:06:35.803" v="467" actId="20577"/>
          <ac:spMkLst>
            <pc:docMk/>
            <pc:sldMk cId="2730580130" sldId="1133"/>
            <ac:spMk id="14" creationId="{C88144AE-6951-5E71-2931-78A5A44939EC}"/>
          </ac:spMkLst>
        </pc:spChg>
        <pc:spChg chg="add mod">
          <ac:chgData name="Daniel Armando Aguirre" userId="ca67ef6c-5839-4ec8-a988-1b3d44b82dea" providerId="ADAL" clId="{5E98D5FA-2A81-41D1-AC77-043412CB285A}" dt="2022-05-19T19:17:58.118" v="431" actId="1038"/>
          <ac:spMkLst>
            <pc:docMk/>
            <pc:sldMk cId="2730580130" sldId="1133"/>
            <ac:spMk id="15" creationId="{9399377B-31CE-C41E-CE3C-ABA002B08293}"/>
          </ac:spMkLst>
        </pc:spChg>
        <pc:spChg chg="add mod">
          <ac:chgData name="Daniel Armando Aguirre" userId="ca67ef6c-5839-4ec8-a988-1b3d44b82dea" providerId="ADAL" clId="{5E98D5FA-2A81-41D1-AC77-043412CB285A}" dt="2022-05-30T19:32:56.612" v="535" actId="14100"/>
          <ac:spMkLst>
            <pc:docMk/>
            <pc:sldMk cId="2730580130" sldId="1133"/>
            <ac:spMk id="16" creationId="{1B86A0AD-D43D-0B24-68C1-7934406ECC8A}"/>
          </ac:spMkLst>
        </pc:spChg>
        <pc:spChg chg="add del mod ord">
          <ac:chgData name="Daniel Armando Aguirre" userId="ca67ef6c-5839-4ec8-a988-1b3d44b82dea" providerId="ADAL" clId="{5E98D5FA-2A81-41D1-AC77-043412CB285A}" dt="2022-05-19T19:17:50.138" v="376" actId="478"/>
          <ac:spMkLst>
            <pc:docMk/>
            <pc:sldMk cId="2730580130" sldId="1133"/>
            <ac:spMk id="16" creationId="{AB5DA015-BDA0-A7E8-EFFE-20C8A6C9B350}"/>
          </ac:spMkLst>
        </pc:spChg>
        <pc:spChg chg="add del mod">
          <ac:chgData name="Daniel Armando Aguirre" userId="ca67ef6c-5839-4ec8-a988-1b3d44b82dea" providerId="ADAL" clId="{5E98D5FA-2A81-41D1-AC77-043412CB285A}" dt="2022-05-30T19:00:55.320" v="512" actId="478"/>
          <ac:spMkLst>
            <pc:docMk/>
            <pc:sldMk cId="2730580130" sldId="1133"/>
            <ac:spMk id="16" creationId="{EF5E0AF8-2C14-340E-B6B8-06FD284B238D}"/>
          </ac:spMkLst>
        </pc:spChg>
        <pc:spChg chg="add del mod">
          <ac:chgData name="Daniel Armando Aguirre" userId="ca67ef6c-5839-4ec8-a988-1b3d44b82dea" providerId="ADAL" clId="{5E98D5FA-2A81-41D1-AC77-043412CB285A}" dt="2022-05-30T19:32:59.858" v="537" actId="478"/>
          <ac:spMkLst>
            <pc:docMk/>
            <pc:sldMk cId="2730580130" sldId="1133"/>
            <ac:spMk id="17" creationId="{208D287C-2AD4-0F66-DC97-394216F63A7B}"/>
          </ac:spMkLst>
        </pc:spChg>
        <pc:picChg chg="del mod">
          <ac:chgData name="Daniel Armando Aguirre" userId="ca67ef6c-5839-4ec8-a988-1b3d44b82dea" providerId="ADAL" clId="{5E98D5FA-2A81-41D1-AC77-043412CB285A}" dt="2022-05-16T15:13:57.238" v="134" actId="478"/>
          <ac:picMkLst>
            <pc:docMk/>
            <pc:sldMk cId="2730580130" sldId="1133"/>
            <ac:picMk id="7" creationId="{F4BC6E47-7BE7-562E-1B7C-3838A40FFED6}"/>
          </ac:picMkLst>
        </pc:picChg>
        <pc:picChg chg="del mod">
          <ac:chgData name="Daniel Armando Aguirre" userId="ca67ef6c-5839-4ec8-a988-1b3d44b82dea" providerId="ADAL" clId="{5E98D5FA-2A81-41D1-AC77-043412CB285A}" dt="2022-05-16T15:23:13.883" v="272" actId="478"/>
          <ac:picMkLst>
            <pc:docMk/>
            <pc:sldMk cId="2730580130" sldId="1133"/>
            <ac:picMk id="11" creationId="{69A6E71C-B382-D099-9006-DBF43BE07D95}"/>
          </ac:picMkLst>
        </pc:picChg>
        <pc:picChg chg="add del mod">
          <ac:chgData name="Daniel Armando Aguirre" userId="ca67ef6c-5839-4ec8-a988-1b3d44b82dea" providerId="ADAL" clId="{5E98D5FA-2A81-41D1-AC77-043412CB285A}" dt="2022-05-16T15:23:41.221" v="276" actId="478"/>
          <ac:picMkLst>
            <pc:docMk/>
            <pc:sldMk cId="2730580130" sldId="1133"/>
            <ac:picMk id="15" creationId="{B33DD9BF-FF61-D235-1EDB-89C5EA264519}"/>
          </ac:picMkLst>
        </pc:picChg>
      </pc:sldChg>
      <pc:sldChg chg="addSp delSp modSp add mod">
        <pc:chgData name="Daniel Armando Aguirre" userId="ca67ef6c-5839-4ec8-a988-1b3d44b82dea" providerId="ADAL" clId="{5E98D5FA-2A81-41D1-AC77-043412CB285A}" dt="2022-05-30T16:06:52.784" v="497" actId="20577"/>
        <pc:sldMkLst>
          <pc:docMk/>
          <pc:sldMk cId="835137258" sldId="1138"/>
        </pc:sldMkLst>
        <pc:spChg chg="add mod ord">
          <ac:chgData name="Daniel Armando Aguirre" userId="ca67ef6c-5839-4ec8-a988-1b3d44b82dea" providerId="ADAL" clId="{5E98D5FA-2A81-41D1-AC77-043412CB285A}" dt="2022-05-19T16:49:11.913" v="367" actId="14100"/>
          <ac:spMkLst>
            <pc:docMk/>
            <pc:sldMk cId="835137258" sldId="1138"/>
            <ac:spMk id="2" creationId="{B1EB1944-E24E-A5E1-E873-51682CA149BF}"/>
          </ac:spMkLst>
        </pc:spChg>
        <pc:spChg chg="mod">
          <ac:chgData name="Daniel Armando Aguirre" userId="ca67ef6c-5839-4ec8-a988-1b3d44b82dea" providerId="ADAL" clId="{5E98D5FA-2A81-41D1-AC77-043412CB285A}" dt="2022-05-30T14:56:30.217" v="440" actId="14100"/>
          <ac:spMkLst>
            <pc:docMk/>
            <pc:sldMk cId="835137258" sldId="1138"/>
            <ac:spMk id="3" creationId="{D73FA02B-00D6-A24B-960C-E28A5EACB83F}"/>
          </ac:spMkLst>
        </pc:spChg>
        <pc:spChg chg="mod">
          <ac:chgData name="Daniel Armando Aguirre" userId="ca67ef6c-5839-4ec8-a988-1b3d44b82dea" providerId="ADAL" clId="{5E98D5FA-2A81-41D1-AC77-043412CB285A}" dt="2022-05-16T15:17:00.646" v="152"/>
          <ac:spMkLst>
            <pc:docMk/>
            <pc:sldMk cId="835137258" sldId="1138"/>
            <ac:spMk id="4" creationId="{A9203E66-A87C-E64C-82A5-1A8CAC3F5F55}"/>
          </ac:spMkLst>
        </pc:spChg>
        <pc:spChg chg="add del mod">
          <ac:chgData name="Daniel Armando Aguirre" userId="ca67ef6c-5839-4ec8-a988-1b3d44b82dea" providerId="ADAL" clId="{5E98D5FA-2A81-41D1-AC77-043412CB285A}" dt="2022-05-16T15:22:14.362" v="255" actId="11529"/>
          <ac:spMkLst>
            <pc:docMk/>
            <pc:sldMk cId="835137258" sldId="1138"/>
            <ac:spMk id="5" creationId="{DAC918DD-1A6D-FA36-F09A-E8215D6DE12E}"/>
          </ac:spMkLst>
        </pc:spChg>
        <pc:spChg chg="add del mod">
          <ac:chgData name="Daniel Armando Aguirre" userId="ca67ef6c-5839-4ec8-a988-1b3d44b82dea" providerId="ADAL" clId="{5E98D5FA-2A81-41D1-AC77-043412CB285A}" dt="2022-05-18T21:46:55.586" v="327" actId="478"/>
          <ac:spMkLst>
            <pc:docMk/>
            <pc:sldMk cId="835137258" sldId="1138"/>
            <ac:spMk id="13" creationId="{19A01776-3E6F-FCE2-D8AE-05D2F72B2D03}"/>
          </ac:spMkLst>
        </pc:spChg>
        <pc:spChg chg="add del">
          <ac:chgData name="Daniel Armando Aguirre" userId="ca67ef6c-5839-4ec8-a988-1b3d44b82dea" providerId="ADAL" clId="{5E98D5FA-2A81-41D1-AC77-043412CB285A}" dt="2022-05-18T21:43:40.950" v="318" actId="22"/>
          <ac:spMkLst>
            <pc:docMk/>
            <pc:sldMk cId="835137258" sldId="1138"/>
            <ac:spMk id="13" creationId="{7E748581-994F-D104-E35C-4337E9DBA686}"/>
          </ac:spMkLst>
        </pc:spChg>
        <pc:spChg chg="del mod">
          <ac:chgData name="Daniel Armando Aguirre" userId="ca67ef6c-5839-4ec8-a988-1b3d44b82dea" providerId="ADAL" clId="{5E98D5FA-2A81-41D1-AC77-043412CB285A}" dt="2022-05-16T15:17:15.837" v="160" actId="478"/>
          <ac:spMkLst>
            <pc:docMk/>
            <pc:sldMk cId="835137258" sldId="1138"/>
            <ac:spMk id="13" creationId="{9509DB0B-ADA8-F187-1AAD-9D8A9256B60E}"/>
          </ac:spMkLst>
        </pc:spChg>
        <pc:spChg chg="add mod ord">
          <ac:chgData name="Daniel Armando Aguirre" userId="ca67ef6c-5839-4ec8-a988-1b3d44b82dea" providerId="ADAL" clId="{5E98D5FA-2A81-41D1-AC77-043412CB285A}" dt="2022-05-19T16:50:37.746" v="369" actId="1076"/>
          <ac:spMkLst>
            <pc:docMk/>
            <pc:sldMk cId="835137258" sldId="1138"/>
            <ac:spMk id="13" creationId="{B424D85B-BF9A-BE4A-39A3-19FCA4A7FC4A}"/>
          </ac:spMkLst>
        </pc:spChg>
        <pc:spChg chg="add del mod">
          <ac:chgData name="Daniel Armando Aguirre" userId="ca67ef6c-5839-4ec8-a988-1b3d44b82dea" providerId="ADAL" clId="{5E98D5FA-2A81-41D1-AC77-043412CB285A}" dt="2022-05-30T16:06:52.784" v="497" actId="20577"/>
          <ac:spMkLst>
            <pc:docMk/>
            <pc:sldMk cId="835137258" sldId="1138"/>
            <ac:spMk id="14" creationId="{677476C0-DB92-279D-96BD-03211CA40E3B}"/>
          </ac:spMkLst>
        </pc:spChg>
        <pc:spChg chg="add mod">
          <ac:chgData name="Daniel Armando Aguirre" userId="ca67ef6c-5839-4ec8-a988-1b3d44b82dea" providerId="ADAL" clId="{5E98D5FA-2A81-41D1-AC77-043412CB285A}" dt="2022-05-19T19:18:01.383" v="433"/>
          <ac:spMkLst>
            <pc:docMk/>
            <pc:sldMk cId="835137258" sldId="1138"/>
            <ac:spMk id="15" creationId="{ADA1CF08-1846-D3A3-22D2-45343304F588}"/>
          </ac:spMkLst>
        </pc:spChg>
        <pc:spChg chg="add del mod">
          <ac:chgData name="Daniel Armando Aguirre" userId="ca67ef6c-5839-4ec8-a988-1b3d44b82dea" providerId="ADAL" clId="{5E98D5FA-2A81-41D1-AC77-043412CB285A}" dt="2022-05-18T21:46:32.436" v="321" actId="478"/>
          <ac:spMkLst>
            <pc:docMk/>
            <pc:sldMk cId="835137258" sldId="1138"/>
            <ac:spMk id="15" creationId="{FE4729DF-FC0A-BEC4-6F68-861475BB9395}"/>
          </ac:spMkLst>
        </pc:spChg>
        <pc:spChg chg="add mod">
          <ac:chgData name="Daniel Armando Aguirre" userId="ca67ef6c-5839-4ec8-a988-1b3d44b82dea" providerId="ADAL" clId="{5E98D5FA-2A81-41D1-AC77-043412CB285A}" dt="2022-05-20T21:28:03.563" v="439" actId="1076"/>
          <ac:spMkLst>
            <pc:docMk/>
            <pc:sldMk cId="835137258" sldId="1138"/>
            <ac:spMk id="16" creationId="{25A6FD69-77CB-4288-E6C9-7BF5BD40C340}"/>
          </ac:spMkLst>
        </pc:spChg>
        <pc:spChg chg="add del mod">
          <ac:chgData name="Daniel Armando Aguirre" userId="ca67ef6c-5839-4ec8-a988-1b3d44b82dea" providerId="ADAL" clId="{5E98D5FA-2A81-41D1-AC77-043412CB285A}" dt="2022-05-19T19:18:01.238" v="432" actId="478"/>
          <ac:spMkLst>
            <pc:docMk/>
            <pc:sldMk cId="835137258" sldId="1138"/>
            <ac:spMk id="16" creationId="{7D7FF6E7-2D81-3D2C-97A0-0BE9F2FC6784}"/>
          </ac:spMkLst>
        </pc:spChg>
        <pc:spChg chg="add del">
          <ac:chgData name="Daniel Armando Aguirre" userId="ca67ef6c-5839-4ec8-a988-1b3d44b82dea" providerId="ADAL" clId="{5E98D5FA-2A81-41D1-AC77-043412CB285A}" dt="2022-05-20T20:36:45.180" v="435" actId="478"/>
          <ac:spMkLst>
            <pc:docMk/>
            <pc:sldMk cId="835137258" sldId="1138"/>
            <ac:spMk id="16" creationId="{965DCCCE-7EF5-2968-4988-C176F90D2663}"/>
          </ac:spMkLst>
        </pc:spChg>
        <pc:spChg chg="add mod">
          <ac:chgData name="Daniel Armando Aguirre" userId="ca67ef6c-5839-4ec8-a988-1b3d44b82dea" providerId="ADAL" clId="{5E98D5FA-2A81-41D1-AC77-043412CB285A}" dt="2022-05-16T15:19:02.070" v="216" actId="20577"/>
          <ac:spMkLst>
            <pc:docMk/>
            <pc:sldMk cId="835137258" sldId="1138"/>
            <ac:spMk id="22" creationId="{CED31E54-6D27-16B5-441A-758731C9D7F1}"/>
          </ac:spMkLst>
        </pc:spChg>
        <pc:spChg chg="add mod">
          <ac:chgData name="Daniel Armando Aguirre" userId="ca67ef6c-5839-4ec8-a988-1b3d44b82dea" providerId="ADAL" clId="{5E98D5FA-2A81-41D1-AC77-043412CB285A}" dt="2022-05-16T15:19:04.328" v="218" actId="20577"/>
          <ac:spMkLst>
            <pc:docMk/>
            <pc:sldMk cId="835137258" sldId="1138"/>
            <ac:spMk id="23" creationId="{CF6FF411-1263-ACAE-88B1-C625E2320A9C}"/>
          </ac:spMkLst>
        </pc:spChg>
        <pc:spChg chg="add mod">
          <ac:chgData name="Daniel Armando Aguirre" userId="ca67ef6c-5839-4ec8-a988-1b3d44b82dea" providerId="ADAL" clId="{5E98D5FA-2A81-41D1-AC77-043412CB285A}" dt="2022-05-16T15:19:06.674" v="220" actId="20577"/>
          <ac:spMkLst>
            <pc:docMk/>
            <pc:sldMk cId="835137258" sldId="1138"/>
            <ac:spMk id="24" creationId="{BD165928-38B6-2452-AD52-AB532E3D7539}"/>
          </ac:spMkLst>
        </pc:spChg>
        <pc:spChg chg="add del mod">
          <ac:chgData name="Daniel Armando Aguirre" userId="ca67ef6c-5839-4ec8-a988-1b3d44b82dea" providerId="ADAL" clId="{5E98D5FA-2A81-41D1-AC77-043412CB285A}" dt="2022-05-18T21:43:39.466" v="316" actId="478"/>
          <ac:spMkLst>
            <pc:docMk/>
            <pc:sldMk cId="835137258" sldId="1138"/>
            <ac:spMk id="28" creationId="{3881AE01-34BA-83BC-8C33-BE83AAE2BAF1}"/>
          </ac:spMkLst>
        </pc:spChg>
        <pc:graphicFrameChg chg="add del mod modGraphic">
          <ac:chgData name="Daniel Armando Aguirre" userId="ca67ef6c-5839-4ec8-a988-1b3d44b82dea" providerId="ADAL" clId="{5E98D5FA-2A81-41D1-AC77-043412CB285A}" dt="2022-05-19T13:36:56.573" v="334" actId="478"/>
          <ac:graphicFrameMkLst>
            <pc:docMk/>
            <pc:sldMk cId="835137258" sldId="1138"/>
            <ac:graphicFrameMk id="25" creationId="{514CD19B-9A2F-BEBB-6035-0851B0CDFE46}"/>
          </ac:graphicFrameMkLst>
        </pc:graphicFrameChg>
        <pc:picChg chg="del mod">
          <ac:chgData name="Daniel Armando Aguirre" userId="ca67ef6c-5839-4ec8-a988-1b3d44b82dea" providerId="ADAL" clId="{5E98D5FA-2A81-41D1-AC77-043412CB285A}" dt="2022-05-16T15:18:37.127" v="197" actId="478"/>
          <ac:picMkLst>
            <pc:docMk/>
            <pc:sldMk cId="835137258" sldId="1138"/>
            <ac:picMk id="7" creationId="{4CD317D1-72C8-0458-5E1C-4E6DBEB77134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8" creationId="{DB3CEECD-0845-C1A7-FB9B-A3EF5463BB18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9" creationId="{4A1EE75B-BAE0-2E9A-DE24-EFE9952A590C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10" creationId="{03FFF595-EDC2-FDA3-AC66-4BA6866D8BB8}"/>
          </ac:picMkLst>
        </pc:picChg>
        <pc:picChg chg="del">
          <ac:chgData name="Daniel Armando Aguirre" userId="ca67ef6c-5839-4ec8-a988-1b3d44b82dea" providerId="ADAL" clId="{5E98D5FA-2A81-41D1-AC77-043412CB285A}" dt="2022-05-16T15:17:45.905" v="180" actId="478"/>
          <ac:picMkLst>
            <pc:docMk/>
            <pc:sldMk cId="835137258" sldId="1138"/>
            <ac:picMk id="11" creationId="{A30CD17F-1CAD-DB1A-BD9F-F49884DD7021}"/>
          </ac:picMkLst>
        </pc:picChg>
        <pc:picChg chg="del">
          <ac:chgData name="Daniel Armando Aguirre" userId="ca67ef6c-5839-4ec8-a988-1b3d44b82dea" providerId="ADAL" clId="{5E98D5FA-2A81-41D1-AC77-043412CB285A}" dt="2022-05-16T15:20:45.705" v="243" actId="478"/>
          <ac:picMkLst>
            <pc:docMk/>
            <pc:sldMk cId="835137258" sldId="1138"/>
            <ac:picMk id="15" creationId="{C4411897-8C88-F8A4-D262-9B864954E6ED}"/>
          </ac:picMkLst>
        </pc:picChg>
        <pc:picChg chg="add del mod">
          <ac:chgData name="Daniel Armando Aguirre" userId="ca67ef6c-5839-4ec8-a988-1b3d44b82dea" providerId="ADAL" clId="{5E98D5FA-2A81-41D1-AC77-043412CB285A}" dt="2022-05-16T15:18:03.900" v="187" actId="478"/>
          <ac:picMkLst>
            <pc:docMk/>
            <pc:sldMk cId="835137258" sldId="1138"/>
            <ac:picMk id="16" creationId="{8410E965-D8FB-61D4-FC92-C5FAB493D509}"/>
          </ac:picMkLst>
        </pc:picChg>
        <pc:picChg chg="add del mod">
          <ac:chgData name="Daniel Armando Aguirre" userId="ca67ef6c-5839-4ec8-a988-1b3d44b82dea" providerId="ADAL" clId="{5E98D5FA-2A81-41D1-AC77-043412CB285A}" dt="2022-05-16T15:18:03.900" v="187" actId="478"/>
          <ac:picMkLst>
            <pc:docMk/>
            <pc:sldMk cId="835137258" sldId="1138"/>
            <ac:picMk id="17" creationId="{62A76BBE-8642-4246-86EB-B7508669AD63}"/>
          </ac:picMkLst>
        </pc:picChg>
        <pc:picChg chg="add mod">
          <ac:chgData name="Daniel Armando Aguirre" userId="ca67ef6c-5839-4ec8-a988-1b3d44b82dea" providerId="ADAL" clId="{5E98D5FA-2A81-41D1-AC77-043412CB285A}" dt="2022-05-16T15:17:52.574" v="185"/>
          <ac:picMkLst>
            <pc:docMk/>
            <pc:sldMk cId="835137258" sldId="1138"/>
            <ac:picMk id="18" creationId="{C5415C29-C766-4567-2A0E-0DEA40F8D882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19" creationId="{BACD3795-9825-CC5D-1D90-F6BD8BD2926C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20" creationId="{A7861A29-7FB0-0FFC-BA6B-C87AF1F9F752}"/>
          </ac:picMkLst>
        </pc:picChg>
        <pc:picChg chg="add del mod">
          <ac:chgData name="Daniel Armando Aguirre" userId="ca67ef6c-5839-4ec8-a988-1b3d44b82dea" providerId="ADAL" clId="{5E98D5FA-2A81-41D1-AC77-043412CB285A}" dt="2022-05-16T15:18:41.693" v="198" actId="478"/>
          <ac:picMkLst>
            <pc:docMk/>
            <pc:sldMk cId="835137258" sldId="1138"/>
            <ac:picMk id="21" creationId="{38C56D31-ED42-73F4-C1ED-83CD3332FFCF}"/>
          </ac:picMkLst>
        </pc:picChg>
        <pc:picChg chg="add del mod">
          <ac:chgData name="Daniel Armando Aguirre" userId="ca67ef6c-5839-4ec8-a988-1b3d44b82dea" providerId="ADAL" clId="{5E98D5FA-2A81-41D1-AC77-043412CB285A}" dt="2022-05-16T15:21:12.289" v="248" actId="478"/>
          <ac:picMkLst>
            <pc:docMk/>
            <pc:sldMk cId="835137258" sldId="1138"/>
            <ac:picMk id="26" creationId="{7B100A9C-4EE8-775B-5498-E30C8C4D91CD}"/>
          </ac:picMkLst>
        </pc:picChg>
        <pc:picChg chg="add del mod">
          <ac:chgData name="Daniel Armando Aguirre" userId="ca67ef6c-5839-4ec8-a988-1b3d44b82dea" providerId="ADAL" clId="{5E98D5FA-2A81-41D1-AC77-043412CB285A}" dt="2022-05-16T15:23:53.804" v="286" actId="478"/>
          <ac:picMkLst>
            <pc:docMk/>
            <pc:sldMk cId="835137258" sldId="1138"/>
            <ac:picMk id="27" creationId="{8DA107CD-89AD-BA75-20AA-4FC0A86FAD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7985-61CA-4B35-9A28-FA0FC338C542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8A1AF-CD7B-4038-A486-062BC06B2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1" kern="1200" dirty="0">
              <a:solidFill>
                <a:schemeClr val="tx1"/>
              </a:solidFill>
              <a:latin typeface="Arrow Display" panose="020B0504020209020203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CAF56-38E3-D946-A613-786A3DBC25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9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mplified Cover - phot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82F38F-A0E4-1E41-B52C-3F673A72B213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9E82F9-7346-4848-8D4F-52F736A14131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BA0D497-2B00-4D4D-AF26-E7A69846330D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C500C7-FB9D-A743-A134-1E295FD069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118" y="4850070"/>
            <a:ext cx="34371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1800"/>
              </a:spcAft>
              <a:buNone/>
              <a:defRPr sz="1600" b="0" i="0">
                <a:solidFill>
                  <a:schemeClr val="bg1"/>
                </a:solidFill>
                <a:latin typeface="+mj-lt"/>
                <a:cs typeface="Arrow Display Medium" panose="020B0504020209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0FEC16-45A0-314B-A021-1D49D34904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120" y="2691673"/>
            <a:ext cx="7749626" cy="782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5400" b="0" i="0"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1E46ED-2742-FC44-A501-8B0FB9E864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3615500"/>
            <a:ext cx="7749747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016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467F629-5278-4A74-9311-0F281D4907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35DF1C-B3C5-46F7-A5E7-63D901C8C99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14A1F1-1206-48A7-9057-7A1DB5C788B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06C51D-D0EB-4C68-8D75-4022D29550C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4E5D8FE-CA1C-4D39-AF5C-52259BC298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8DDB1E-40EA-4885-81BE-B46791C720E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3325DAE-8213-48AA-A352-18D0DA2A4BB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89CB4CF-8D17-462A-82F6-FEFDF6BB42D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148206B-5A44-4C9E-87B8-48E1B3D2E2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29E183B-2E72-4901-B0C3-8B3B8A8BCB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B70E2E7-DE89-4772-8FF8-51D1DC5930A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5744705-58B3-4491-A3C3-F50954A97E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D552A2-9A81-3347-A4C7-A919CC4C129D}"/>
              </a:ext>
            </a:extLst>
          </p:cNvPr>
          <p:cNvSpPr/>
          <p:nvPr userDrawn="1"/>
        </p:nvSpPr>
        <p:spPr>
          <a:xfrm>
            <a:off x="8853545" y="0"/>
            <a:ext cx="33384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650EDE-C57F-BF4B-A517-938BE83B7B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0997" y="1461247"/>
            <a:ext cx="8274998" cy="4939553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  <a:lvl6pPr>
              <a:spcBef>
                <a:spcPts val="0"/>
              </a:spcBef>
              <a:spcAft>
                <a:spcPts val="1000"/>
              </a:spcAft>
              <a:defRPr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AD1EE963-9CED-8C4C-8A98-9A83F0888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7" y="228600"/>
            <a:ext cx="8274998" cy="512448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DC69CC9-AEE7-F746-9A3C-3F6BF2A7AE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8" y="862113"/>
            <a:ext cx="8274997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0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1pPr>
            <a:lvl2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2pPr>
            <a:lvl3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3pPr>
            <a:lvl4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4pPr>
            <a:lvl5pPr>
              <a:defRPr sz="1800" b="0" i="0">
                <a:latin typeface="Arrow Display" panose="020B0504020209020203" pitchFamily="34" charset="0"/>
                <a:cs typeface="Arrow Display" panose="020B0504020209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E069282-4180-9B4C-A7B4-A433B3F77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 b="0" i="0">
                <a:solidFill>
                  <a:schemeClr val="bg1"/>
                </a:solidFill>
                <a:latin typeface="Arrow Display Medium" panose="020B0504020209020203" pitchFamily="34" charset="0"/>
                <a:cs typeface="Arrow Display Medium" panose="020B0504020209020203" pitchFamily="34" charset="0"/>
              </a:defRPr>
            </a:lvl1pPr>
          </a:lstStyle>
          <a:p>
            <a:fld id="{CD66C5BA-BBC7-C04C-B195-1D29A4F47C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8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/>
          <p:cNvPicPr/>
          <p:nvPr/>
        </p:nvPicPr>
        <p:blipFill>
          <a:blip r:embed="rId15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6" name="Rectangle 12"/>
          <p:cNvSpPr/>
          <p:nvPr/>
        </p:nvSpPr>
        <p:spPr>
          <a:xfrm>
            <a:off x="0" y="3429000"/>
            <a:ext cx="12190680" cy="342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 13"/>
          <p:cNvSpPr/>
          <p:nvPr/>
        </p:nvSpPr>
        <p:spPr>
          <a:xfrm>
            <a:off x="381240" y="6190560"/>
            <a:ext cx="1292040" cy="277200"/>
          </a:xfrm>
          <a:custGeom>
            <a:avLst/>
            <a:gdLst/>
            <a:ahLst/>
            <a:cxnLst/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5"/>
          <p:cNvPicPr/>
          <p:nvPr/>
        </p:nvPicPr>
        <p:blipFill>
          <a:blip r:embed="rId15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sldNum" idx="1"/>
          </p:nvPr>
        </p:nvSpPr>
        <p:spPr>
          <a:xfrm>
            <a:off x="11068560" y="6557040"/>
            <a:ext cx="744840" cy="15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404040"/>
                </a:solidFill>
                <a:latin typeface="Arrow Display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C01D4-8FC1-41F3-8D70-04966F5836E0}" type="slidenum">
              <a:rPr lang="en-US" sz="1200" b="0" strike="noStrike" spc="-1">
                <a:solidFill>
                  <a:srgbClr val="404040"/>
                </a:solidFill>
                <a:latin typeface="Arrow Display Medium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C4F131-0E45-4294-2472-011E1E6B7B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BackgroundImage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FC1C8-0A54-2C42-AE36-B73539CD6487}"/>
              </a:ext>
            </a:extLst>
          </p:cNvPr>
          <p:cNvSpPr/>
          <p:nvPr/>
        </p:nvSpPr>
        <p:spPr>
          <a:xfrm>
            <a:off x="0" y="2286000"/>
            <a:ext cx="8130746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7967C-5472-D44A-B98F-D02AE8D19D6F}"/>
              </a:ext>
            </a:extLst>
          </p:cNvPr>
          <p:cNvSpPr/>
          <p:nvPr/>
        </p:nvSpPr>
        <p:spPr>
          <a:xfrm>
            <a:off x="0" y="4572000"/>
            <a:ext cx="405301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A3CB04-A992-0D44-870C-EB4F04D2CB47}"/>
              </a:ext>
            </a:extLst>
          </p:cNvPr>
          <p:cNvSpPr>
            <a:spLocks noChangeAspect="1"/>
          </p:cNvSpPr>
          <p:nvPr/>
        </p:nvSpPr>
        <p:spPr>
          <a:xfrm>
            <a:off x="381120" y="6190736"/>
            <a:ext cx="1293332" cy="278644"/>
          </a:xfrm>
          <a:custGeom>
            <a:avLst/>
            <a:gdLst>
              <a:gd name="connsiteX0" fmla="*/ 269415 w 1287307"/>
              <a:gd name="connsiteY0" fmla="*/ 4713 h 277345"/>
              <a:gd name="connsiteX1" fmla="*/ 383051 w 1287307"/>
              <a:gd name="connsiteY1" fmla="*/ 4713 h 277345"/>
              <a:gd name="connsiteX2" fmla="*/ 405970 w 1287307"/>
              <a:gd name="connsiteY2" fmla="*/ 27631 h 277345"/>
              <a:gd name="connsiteX3" fmla="*/ 405970 w 1287307"/>
              <a:gd name="connsiteY3" fmla="*/ 131241 h 277345"/>
              <a:gd name="connsiteX4" fmla="*/ 458491 w 1287307"/>
              <a:gd name="connsiteY4" fmla="*/ 227689 h 277345"/>
              <a:gd name="connsiteX5" fmla="*/ 479976 w 1287307"/>
              <a:gd name="connsiteY5" fmla="*/ 227689 h 277345"/>
              <a:gd name="connsiteX6" fmla="*/ 479976 w 1287307"/>
              <a:gd name="connsiteY6" fmla="*/ 27631 h 277345"/>
              <a:gd name="connsiteX7" fmla="*/ 502895 w 1287307"/>
              <a:gd name="connsiteY7" fmla="*/ 4713 h 277345"/>
              <a:gd name="connsiteX8" fmla="*/ 616532 w 1287307"/>
              <a:gd name="connsiteY8" fmla="*/ 4713 h 277345"/>
              <a:gd name="connsiteX9" fmla="*/ 639450 w 1287307"/>
              <a:gd name="connsiteY9" fmla="*/ 27631 h 277345"/>
              <a:gd name="connsiteX10" fmla="*/ 639450 w 1287307"/>
              <a:gd name="connsiteY10" fmla="*/ 131241 h 277345"/>
              <a:gd name="connsiteX11" fmla="*/ 691971 w 1287307"/>
              <a:gd name="connsiteY11" fmla="*/ 227689 h 277345"/>
              <a:gd name="connsiteX12" fmla="*/ 847624 w 1287307"/>
              <a:gd name="connsiteY12" fmla="*/ 227689 h 277345"/>
              <a:gd name="connsiteX13" fmla="*/ 847624 w 1287307"/>
              <a:gd name="connsiteY13" fmla="*/ 95909 h 277345"/>
              <a:gd name="connsiteX14" fmla="*/ 870543 w 1287307"/>
              <a:gd name="connsiteY14" fmla="*/ 72990 h 277345"/>
              <a:gd name="connsiteX15" fmla="*/ 893461 w 1287307"/>
              <a:gd name="connsiteY15" fmla="*/ 95909 h 277345"/>
              <a:gd name="connsiteX16" fmla="*/ 893461 w 1287307"/>
              <a:gd name="connsiteY16" fmla="*/ 250607 h 277345"/>
              <a:gd name="connsiteX17" fmla="*/ 870543 w 1287307"/>
              <a:gd name="connsiteY17" fmla="*/ 273525 h 277345"/>
              <a:gd name="connsiteX18" fmla="*/ 678602 w 1287307"/>
              <a:gd name="connsiteY18" fmla="*/ 273525 h 277345"/>
              <a:gd name="connsiteX19" fmla="*/ 658549 w 1287307"/>
              <a:gd name="connsiteY19" fmla="*/ 261589 h 277345"/>
              <a:gd name="connsiteX20" fmla="*/ 596478 w 1287307"/>
              <a:gd name="connsiteY20" fmla="*/ 147952 h 277345"/>
              <a:gd name="connsiteX21" fmla="*/ 593613 w 1287307"/>
              <a:gd name="connsiteY21" fmla="*/ 136971 h 277345"/>
              <a:gd name="connsiteX22" fmla="*/ 593613 w 1287307"/>
              <a:gd name="connsiteY22" fmla="*/ 50549 h 277345"/>
              <a:gd name="connsiteX23" fmla="*/ 525336 w 1287307"/>
              <a:gd name="connsiteY23" fmla="*/ 50549 h 277345"/>
              <a:gd name="connsiteX24" fmla="*/ 525336 w 1287307"/>
              <a:gd name="connsiteY24" fmla="*/ 250607 h 277345"/>
              <a:gd name="connsiteX25" fmla="*/ 502418 w 1287307"/>
              <a:gd name="connsiteY25" fmla="*/ 273525 h 277345"/>
              <a:gd name="connsiteX26" fmla="*/ 444645 w 1287307"/>
              <a:gd name="connsiteY26" fmla="*/ 273525 h 277345"/>
              <a:gd name="connsiteX27" fmla="*/ 424591 w 1287307"/>
              <a:gd name="connsiteY27" fmla="*/ 261589 h 277345"/>
              <a:gd name="connsiteX28" fmla="*/ 362520 w 1287307"/>
              <a:gd name="connsiteY28" fmla="*/ 147952 h 277345"/>
              <a:gd name="connsiteX29" fmla="*/ 359655 w 1287307"/>
              <a:gd name="connsiteY29" fmla="*/ 136971 h 277345"/>
              <a:gd name="connsiteX30" fmla="*/ 359655 w 1287307"/>
              <a:gd name="connsiteY30" fmla="*/ 50549 h 277345"/>
              <a:gd name="connsiteX31" fmla="*/ 291378 w 1287307"/>
              <a:gd name="connsiteY31" fmla="*/ 50549 h 277345"/>
              <a:gd name="connsiteX32" fmla="*/ 291378 w 1287307"/>
              <a:gd name="connsiteY32" fmla="*/ 250607 h 277345"/>
              <a:gd name="connsiteX33" fmla="*/ 268460 w 1287307"/>
              <a:gd name="connsiteY33" fmla="*/ 273525 h 277345"/>
              <a:gd name="connsiteX34" fmla="*/ 192066 w 1287307"/>
              <a:gd name="connsiteY34" fmla="*/ 273525 h 277345"/>
              <a:gd name="connsiteX35" fmla="*/ 170102 w 1287307"/>
              <a:gd name="connsiteY35" fmla="*/ 255859 h 277345"/>
              <a:gd name="connsiteX36" fmla="*/ 120446 w 1287307"/>
              <a:gd name="connsiteY36" fmla="*/ 50549 h 277345"/>
              <a:gd name="connsiteX37" fmla="*/ 94185 w 1287307"/>
              <a:gd name="connsiteY37" fmla="*/ 50549 h 277345"/>
              <a:gd name="connsiteX38" fmla="*/ 43574 w 1287307"/>
              <a:gd name="connsiteY38" fmla="*/ 260156 h 277345"/>
              <a:gd name="connsiteX39" fmla="*/ 22566 w 1287307"/>
              <a:gd name="connsiteY39" fmla="*/ 277345 h 277345"/>
              <a:gd name="connsiteX40" fmla="*/ 17314 w 1287307"/>
              <a:gd name="connsiteY40" fmla="*/ 276867 h 277345"/>
              <a:gd name="connsiteX41" fmla="*/ 602 w 1287307"/>
              <a:gd name="connsiteY41" fmla="*/ 249652 h 277345"/>
              <a:gd name="connsiteX42" fmla="*/ 55033 w 1287307"/>
              <a:gd name="connsiteY42" fmla="*/ 22379 h 277345"/>
              <a:gd name="connsiteX43" fmla="*/ 76997 w 1287307"/>
              <a:gd name="connsiteY43" fmla="*/ 5190 h 277345"/>
              <a:gd name="connsiteX44" fmla="*/ 139067 w 1287307"/>
              <a:gd name="connsiteY44" fmla="*/ 5190 h 277345"/>
              <a:gd name="connsiteX45" fmla="*/ 161030 w 1287307"/>
              <a:gd name="connsiteY45" fmla="*/ 22379 h 277345"/>
              <a:gd name="connsiteX46" fmla="*/ 210687 w 1287307"/>
              <a:gd name="connsiteY46" fmla="*/ 227689 h 277345"/>
              <a:gd name="connsiteX47" fmla="*/ 246497 w 1287307"/>
              <a:gd name="connsiteY47" fmla="*/ 227689 h 277345"/>
              <a:gd name="connsiteX48" fmla="*/ 246497 w 1287307"/>
              <a:gd name="connsiteY48" fmla="*/ 27631 h 277345"/>
              <a:gd name="connsiteX49" fmla="*/ 269415 w 1287307"/>
              <a:gd name="connsiteY49" fmla="*/ 4713 h 277345"/>
              <a:gd name="connsiteX50" fmla="*/ 1268748 w 1287307"/>
              <a:gd name="connsiteY50" fmla="*/ 416 h 277345"/>
              <a:gd name="connsiteX51" fmla="*/ 1286891 w 1287307"/>
              <a:gd name="connsiteY51" fmla="*/ 27154 h 277345"/>
              <a:gd name="connsiteX52" fmla="*/ 1242965 w 1287307"/>
              <a:gd name="connsiteY52" fmla="*/ 253949 h 277345"/>
              <a:gd name="connsiteX53" fmla="*/ 1220524 w 1287307"/>
              <a:gd name="connsiteY53" fmla="*/ 273525 h 277345"/>
              <a:gd name="connsiteX54" fmla="*/ 1170867 w 1287307"/>
              <a:gd name="connsiteY54" fmla="*/ 273525 h 277345"/>
              <a:gd name="connsiteX55" fmla="*/ 1148427 w 1287307"/>
              <a:gd name="connsiteY55" fmla="*/ 255382 h 277345"/>
              <a:gd name="connsiteX56" fmla="*/ 1108797 w 1287307"/>
              <a:gd name="connsiteY56" fmla="*/ 51027 h 277345"/>
              <a:gd name="connsiteX57" fmla="*/ 1103068 w 1287307"/>
              <a:gd name="connsiteY57" fmla="*/ 51027 h 277345"/>
              <a:gd name="connsiteX58" fmla="*/ 1063438 w 1287307"/>
              <a:gd name="connsiteY58" fmla="*/ 255382 h 277345"/>
              <a:gd name="connsiteX59" fmla="*/ 1040998 w 1287307"/>
              <a:gd name="connsiteY59" fmla="*/ 273525 h 277345"/>
              <a:gd name="connsiteX60" fmla="*/ 991341 w 1287307"/>
              <a:gd name="connsiteY60" fmla="*/ 273525 h 277345"/>
              <a:gd name="connsiteX61" fmla="*/ 968900 w 1287307"/>
              <a:gd name="connsiteY61" fmla="*/ 255382 h 277345"/>
              <a:gd name="connsiteX62" fmla="*/ 929271 w 1287307"/>
              <a:gd name="connsiteY62" fmla="*/ 51027 h 277345"/>
              <a:gd name="connsiteX63" fmla="*/ 754041 w 1287307"/>
              <a:gd name="connsiteY63" fmla="*/ 51027 h 277345"/>
              <a:gd name="connsiteX64" fmla="*/ 754041 w 1287307"/>
              <a:gd name="connsiteY64" fmla="*/ 183284 h 277345"/>
              <a:gd name="connsiteX65" fmla="*/ 731123 w 1287307"/>
              <a:gd name="connsiteY65" fmla="*/ 206203 h 277345"/>
              <a:gd name="connsiteX66" fmla="*/ 708205 w 1287307"/>
              <a:gd name="connsiteY66" fmla="*/ 183284 h 277345"/>
              <a:gd name="connsiteX67" fmla="*/ 708205 w 1287307"/>
              <a:gd name="connsiteY67" fmla="*/ 27631 h 277345"/>
              <a:gd name="connsiteX68" fmla="*/ 731123 w 1287307"/>
              <a:gd name="connsiteY68" fmla="*/ 4713 h 277345"/>
              <a:gd name="connsiteX69" fmla="*/ 947892 w 1287307"/>
              <a:gd name="connsiteY69" fmla="*/ 4713 h 277345"/>
              <a:gd name="connsiteX70" fmla="*/ 970332 w 1287307"/>
              <a:gd name="connsiteY70" fmla="*/ 22856 h 277345"/>
              <a:gd name="connsiteX71" fmla="*/ 1009962 w 1287307"/>
              <a:gd name="connsiteY71" fmla="*/ 227211 h 277345"/>
              <a:gd name="connsiteX72" fmla="*/ 1021899 w 1287307"/>
              <a:gd name="connsiteY72" fmla="*/ 227211 h 277345"/>
              <a:gd name="connsiteX73" fmla="*/ 1061528 w 1287307"/>
              <a:gd name="connsiteY73" fmla="*/ 22856 h 277345"/>
              <a:gd name="connsiteX74" fmla="*/ 1083969 w 1287307"/>
              <a:gd name="connsiteY74" fmla="*/ 4713 h 277345"/>
              <a:gd name="connsiteX75" fmla="*/ 1127418 w 1287307"/>
              <a:gd name="connsiteY75" fmla="*/ 4713 h 277345"/>
              <a:gd name="connsiteX76" fmla="*/ 1149859 w 1287307"/>
              <a:gd name="connsiteY76" fmla="*/ 22856 h 277345"/>
              <a:gd name="connsiteX77" fmla="*/ 1189489 w 1287307"/>
              <a:gd name="connsiteY77" fmla="*/ 227211 h 277345"/>
              <a:gd name="connsiteX78" fmla="*/ 1201425 w 1287307"/>
              <a:gd name="connsiteY78" fmla="*/ 227211 h 277345"/>
              <a:gd name="connsiteX79" fmla="*/ 1242010 w 1287307"/>
              <a:gd name="connsiteY79" fmla="*/ 18559 h 277345"/>
              <a:gd name="connsiteX80" fmla="*/ 1268748 w 1287307"/>
              <a:gd name="connsiteY80" fmla="*/ 416 h 27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row Display" panose="020B0504020209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8C007-7C86-3D49-881A-08F298C87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118" y="4850070"/>
            <a:ext cx="3437119" cy="221599"/>
          </a:xfrm>
        </p:spPr>
        <p:txBody>
          <a:bodyPr/>
          <a:lstStyle/>
          <a:p>
            <a:r>
              <a:rPr lang="es-MX" dirty="0">
                <a:latin typeface="Arrow Display" panose="020B0504020209020203" pitchFamily="34" charset="0"/>
                <a:cs typeface="Arrow Display" panose="020B0504020209020203" pitchFamily="34" charset="0"/>
              </a:rPr>
              <a:t>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355B0-B72D-8142-9782-6094AEDD0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20" y="2691674"/>
            <a:ext cx="7749626" cy="1115568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C229D-F444-C047-9FF7-D09C344A78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9" y="3883230"/>
            <a:ext cx="7749747" cy="387798"/>
          </a:xfrm>
        </p:spPr>
        <p:txBody>
          <a:bodyPr/>
          <a:lstStyle/>
          <a:p>
            <a:r>
              <a:rPr lang="es-MX" dirty="0" err="1"/>
              <a:t>PartNumber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F77A40-870F-544D-9413-A6B0ABDA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18375-7F69-4747-A639-56B86F275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8" y="862113"/>
            <a:ext cx="8274997" cy="276999"/>
          </a:xfrm>
        </p:spPr>
        <p:txBody>
          <a:bodyPr/>
          <a:lstStyle/>
          <a:p>
            <a:r>
              <a:rPr lang="en-US" dirty="0" err="1"/>
              <a:t>GeneralDescriptionText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05FC-D75A-9449-8160-0B320D0C0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</p:spPr>
        <p:txBody>
          <a:bodyPr/>
          <a:lstStyle/>
          <a:p>
            <a:fld id="{CD66C5BA-BBC7-C04C-B195-1D29A4F47CA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B125A16-EEC7-2D13-681D-E530F17C3DE2}"/>
              </a:ext>
            </a:extLst>
          </p:cNvPr>
          <p:cNvSpPr txBox="1">
            <a:spLocks/>
          </p:cNvSpPr>
          <p:nvPr/>
        </p:nvSpPr>
        <p:spPr>
          <a:xfrm>
            <a:off x="4876472" y="1637751"/>
            <a:ext cx="377952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r"/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FD8A4-0037-6967-9454-8DC5879C94F5}"/>
              </a:ext>
            </a:extLst>
          </p:cNvPr>
          <p:cNvSpPr txBox="1"/>
          <p:nvPr/>
        </p:nvSpPr>
        <p:spPr>
          <a:xfrm>
            <a:off x="3500582" y="2148840"/>
            <a:ext cx="5155413" cy="193899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r"/>
            <a:r>
              <a:rPr lang="en-US" b="0" i="0" dirty="0" err="1">
                <a:latin typeface="Arrow Display" panose="020B0504020209020203" pitchFamily="34" charset="0"/>
                <a:cs typeface="Arrow Display" panose="020B0504020209020203" pitchFamily="34" charset="0"/>
              </a:rPr>
              <a:t>OverviewText</a:t>
            </a:r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r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0C108C8-C024-0830-2B4B-597D11BEAEF3}"/>
              </a:ext>
            </a:extLst>
          </p:cNvPr>
          <p:cNvSpPr txBox="1">
            <a:spLocks/>
          </p:cNvSpPr>
          <p:nvPr/>
        </p:nvSpPr>
        <p:spPr>
          <a:xfrm>
            <a:off x="8968971" y="1639935"/>
            <a:ext cx="311219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Arrow Display" panose="020B0604020202020204" charset="0"/>
                <a:cs typeface="Arrow Display" panose="020B0604020202020204" charset="0"/>
              </a:rPr>
              <a:t>Advantages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AF1CF-1C38-6320-999A-264151643DD9}"/>
              </a:ext>
            </a:extLst>
          </p:cNvPr>
          <p:cNvSpPr txBox="1"/>
          <p:nvPr/>
        </p:nvSpPr>
        <p:spPr>
          <a:xfrm>
            <a:off x="8968971" y="2148840"/>
            <a:ext cx="3112193" cy="4154984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AdvantagesText</a:t>
            </a:r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E85F1804-76AE-ED78-2F30-5DAF9EFD61BE}"/>
              </a:ext>
            </a:extLst>
          </p:cNvPr>
          <p:cNvSpPr txBox="1">
            <a:spLocks/>
          </p:cNvSpPr>
          <p:nvPr/>
        </p:nvSpPr>
        <p:spPr>
          <a:xfrm>
            <a:off x="4876472" y="4400653"/>
            <a:ext cx="377952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pPr algn="r"/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Main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144AE-6951-5E71-2931-78A5A44939EC}"/>
              </a:ext>
            </a:extLst>
          </p:cNvPr>
          <p:cNvSpPr txBox="1"/>
          <p:nvPr/>
        </p:nvSpPr>
        <p:spPr>
          <a:xfrm>
            <a:off x="4238625" y="4815932"/>
            <a:ext cx="4417369" cy="1661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/>
            <a:r>
              <a:rPr lang="en-US" b="0" i="0" dirty="0" err="1">
                <a:latin typeface="Arrow Display" panose="020B0504020209020203" pitchFamily="34" charset="0"/>
                <a:cs typeface="Arrow Display" panose="020B0504020209020203" pitchFamily="34" charset="0"/>
              </a:rPr>
              <a:t>MainFuncText</a:t>
            </a:r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pPr algn="l"/>
            <a:endParaRPr lang="en-US" b="0" i="0" dirty="0"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9377B-31CE-C41E-CE3C-ABA002B08293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LogoImage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39FBD-61CF-9507-3DAC-A6F795D0BA27}"/>
              </a:ext>
            </a:extLst>
          </p:cNvPr>
          <p:cNvSpPr/>
          <p:nvPr/>
        </p:nvSpPr>
        <p:spPr>
          <a:xfrm>
            <a:off x="631910" y="2025549"/>
            <a:ext cx="2777900" cy="402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MainFigureImage-1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2FEC2-8946-63E9-3FA6-10F4D70ACB4D}"/>
              </a:ext>
            </a:extLst>
          </p:cNvPr>
          <p:cNvSpPr/>
          <p:nvPr/>
        </p:nvSpPr>
        <p:spPr>
          <a:xfrm>
            <a:off x="631910" y="4115313"/>
            <a:ext cx="3384512" cy="21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MainFigureImage-2</a:t>
            </a:r>
          </a:p>
        </p:txBody>
      </p:sp>
    </p:spTree>
    <p:extLst>
      <p:ext uri="{BB962C8B-B14F-4D97-AF65-F5344CB8AC3E}">
        <p14:creationId xmlns:p14="http://schemas.microsoft.com/office/powerpoint/2010/main" val="27305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B1944-E24E-A5E1-E873-51682CA149BF}"/>
              </a:ext>
            </a:extLst>
          </p:cNvPr>
          <p:cNvSpPr/>
          <p:nvPr/>
        </p:nvSpPr>
        <p:spPr>
          <a:xfrm>
            <a:off x="4677117" y="143991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476C0-DB92-279D-96BD-03211CA40E3B}"/>
              </a:ext>
            </a:extLst>
          </p:cNvPr>
          <p:cNvSpPr txBox="1"/>
          <p:nvPr/>
        </p:nvSpPr>
        <p:spPr>
          <a:xfrm>
            <a:off x="380999" y="1946567"/>
            <a:ext cx="3438526" cy="4154984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spAutoFit/>
          </a:bodyPr>
          <a:lstStyle/>
          <a:p>
            <a:r>
              <a:rPr lang="en-US" b="0" i="0" dirty="0" err="1">
                <a:solidFill>
                  <a:schemeClr val="tx2"/>
                </a:solidFill>
                <a:latin typeface="Arrow Display" panose="020B0504020209020203" pitchFamily="34" charset="0"/>
                <a:cs typeface="Arrow Display" panose="020B0504020209020203" pitchFamily="34" charset="0"/>
              </a:rPr>
              <a:t>ApplicationText</a:t>
            </a:r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  <a:p>
            <a:endParaRPr lang="en-US" b="0" i="0" dirty="0">
              <a:solidFill>
                <a:schemeClr val="tx2"/>
              </a:solidFill>
              <a:latin typeface="Arrow Display" panose="020B0504020209020203" pitchFamily="34" charset="0"/>
              <a:cs typeface="Arrow Display" panose="020B0504020209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3FA02B-00D6-A24B-960C-E28A5EAC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770040"/>
          </a:xfrm>
        </p:spPr>
        <p:txBody>
          <a:bodyPr/>
          <a:lstStyle/>
          <a:p>
            <a:r>
              <a:rPr lang="en-US" dirty="0">
                <a:latin typeface="Arrow Display Medium" panose="020B0704020209020203" pitchFamily="34" charset="0"/>
                <a:cs typeface="Arrow Display Medium" panose="020B0704020209020203" pitchFamily="34" charset="0"/>
              </a:rPr>
              <a:t>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3E66-A87C-E64C-82A5-1A8CAC3F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8392" y="6557065"/>
            <a:ext cx="746236" cy="16048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bg1">
                    <a:lumMod val="50000"/>
                  </a:schemeClr>
                </a:solidFill>
                <a:latin typeface="Arrow Display Medium" panose="020B0504020209020203" pitchFamily="34" charset="0"/>
                <a:ea typeface="+mn-ea"/>
                <a:cs typeface="Arrow Display Medium" panose="020B0504020209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66C5BA-BBC7-C04C-B195-1D29A4F47C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B4AFEB1-FCE4-A65A-233C-520C813EF289}"/>
              </a:ext>
            </a:extLst>
          </p:cNvPr>
          <p:cNvSpPr txBox="1">
            <a:spLocks/>
          </p:cNvSpPr>
          <p:nvPr/>
        </p:nvSpPr>
        <p:spPr>
          <a:xfrm>
            <a:off x="380999" y="1439910"/>
            <a:ext cx="311219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Arrow Display Medium" panose="020B0504020209020203" pitchFamily="34" charset="0"/>
                <a:ea typeface="+mj-ea"/>
                <a:cs typeface="Arrow Display Medium" panose="020B0504020209020203" pitchFamily="34" charset="0"/>
              </a:defRPr>
            </a:lvl1pPr>
          </a:lstStyle>
          <a:p>
            <a:r>
              <a:rPr lang="en-US" sz="2800" b="1" dirty="0">
                <a:latin typeface="Arrow Display" panose="020B0604020202020204" charset="0"/>
                <a:cs typeface="Arrow Display" panose="020B0604020202020204" charset="0"/>
              </a:rPr>
              <a:t>Applications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31E54-6D27-16B5-441A-758731C9D7F1}"/>
              </a:ext>
            </a:extLst>
          </p:cNvPr>
          <p:cNvSpPr/>
          <p:nvPr/>
        </p:nvSpPr>
        <p:spPr>
          <a:xfrm>
            <a:off x="6320693" y="141840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6FF411-1263-ACAE-88B1-C625E2320A9C}"/>
              </a:ext>
            </a:extLst>
          </p:cNvPr>
          <p:cNvSpPr/>
          <p:nvPr/>
        </p:nvSpPr>
        <p:spPr>
          <a:xfrm>
            <a:off x="7964269" y="139689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65928-38B6-2452-AD52-AB532E3D7539}"/>
              </a:ext>
            </a:extLst>
          </p:cNvPr>
          <p:cNvSpPr/>
          <p:nvPr/>
        </p:nvSpPr>
        <p:spPr>
          <a:xfrm>
            <a:off x="9607845" y="1375380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AppImage4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A1CF08-1846-D3A3-22D2-45343304F588}"/>
              </a:ext>
            </a:extLst>
          </p:cNvPr>
          <p:cNvSpPr/>
          <p:nvPr/>
        </p:nvSpPr>
        <p:spPr>
          <a:xfrm>
            <a:off x="1393040" y="6629400"/>
            <a:ext cx="831057" cy="88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LogoImage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6FD69-77CB-4288-E6C9-7BF5BD40C340}"/>
              </a:ext>
            </a:extLst>
          </p:cNvPr>
          <p:cNvSpPr txBox="1"/>
          <p:nvPr/>
        </p:nvSpPr>
        <p:spPr>
          <a:xfrm>
            <a:off x="5174754" y="3571761"/>
            <a:ext cx="5376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row Display" panose="020B0504020209020203" pitchFamily="34" charset="0"/>
                <a:cs typeface="Arrow Display" panose="020B0504020209020203" pitchFamily="34" charset="0"/>
              </a:rPr>
              <a:t>PageLink1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D7380-6702-ACE4-9581-8B6904BC4377}"/>
              </a:ext>
            </a:extLst>
          </p:cNvPr>
          <p:cNvSpPr/>
          <p:nvPr/>
        </p:nvSpPr>
        <p:spPr>
          <a:xfrm>
            <a:off x="4677117" y="3987740"/>
            <a:ext cx="6302328" cy="177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OPNTable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8E287-002E-A6B9-1663-A7304BFA61ED}"/>
              </a:ext>
            </a:extLst>
          </p:cNvPr>
          <p:cNvSpPr/>
          <p:nvPr/>
        </p:nvSpPr>
        <p:spPr>
          <a:xfrm>
            <a:off x="631910" y="4115313"/>
            <a:ext cx="3384512" cy="21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SubFigure1Image-1</a:t>
            </a:r>
          </a:p>
        </p:txBody>
      </p:sp>
    </p:spTree>
    <p:extLst>
      <p:ext uri="{BB962C8B-B14F-4D97-AF65-F5344CB8AC3E}">
        <p14:creationId xmlns:p14="http://schemas.microsoft.com/office/powerpoint/2010/main" val="83513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30</Words>
  <Application>Microsoft Office PowerPoint</Application>
  <PresentationFormat>Widescreen</PresentationFormat>
  <Paragraphs>60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Arrow Display</vt:lpstr>
      <vt:lpstr>Arrow Display Medium</vt:lpstr>
      <vt:lpstr>Calibri</vt:lpstr>
      <vt:lpstr>Symbol</vt:lpstr>
      <vt:lpstr>Times New Roman</vt:lpstr>
      <vt:lpstr>Wingdings</vt:lpstr>
      <vt:lpstr>Office Theme</vt:lpstr>
      <vt:lpstr>Office Theme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Kamie Richard</dc:creator>
  <dc:description/>
  <cp:lastModifiedBy>Daniel Armando Aguirre</cp:lastModifiedBy>
  <cp:revision>13</cp:revision>
  <cp:lastPrinted>2019-05-03T16:54:42Z</cp:lastPrinted>
  <dcterms:created xsi:type="dcterms:W3CDTF">2019-01-16T16:07:01Z</dcterms:created>
  <dcterms:modified xsi:type="dcterms:W3CDTF">2022-06-14T20:21:03Z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0x010100DD993F6CCA15684F9A0C3DBFF8B4FD00</vt:lpwstr>
  </property>
  <property fmtid="{D5CDD505-2E9C-101B-9397-08002B2CF9AE}" pid="3" name="MSIP_Label_879e395e-e3b5-421f-8616-70a10f9451af_ActionId">
    <vt:lpwstr>48edcfb0-6c8f-4ac6-8dc6-604af76fce53</vt:lpwstr>
  </property>
  <property fmtid="{D5CDD505-2E9C-101B-9397-08002B2CF9AE}" pid="4" name="MSIP_Label_879e395e-e3b5-421f-8616-70a10f9451af_ContentBits">
    <vt:lpwstr>0</vt:lpwstr>
  </property>
  <property fmtid="{D5CDD505-2E9C-101B-9397-08002B2CF9AE}" pid="5" name="MSIP_Label_879e395e-e3b5-421f-8616-70a10f9451af_Enabled">
    <vt:lpwstr>true</vt:lpwstr>
  </property>
  <property fmtid="{D5CDD505-2E9C-101B-9397-08002B2CF9AE}" pid="6" name="MSIP_Label_879e395e-e3b5-421f-8616-70a10f9451af_Method">
    <vt:lpwstr>Standard</vt:lpwstr>
  </property>
  <property fmtid="{D5CDD505-2E9C-101B-9397-08002B2CF9AE}" pid="7" name="MSIP_Label_879e395e-e3b5-421f-8616-70a10f9451af_Name">
    <vt:lpwstr>879e395e-e3b5-421f-8616-70a10f9451af</vt:lpwstr>
  </property>
  <property fmtid="{D5CDD505-2E9C-101B-9397-08002B2CF9AE}" pid="8" name="MSIP_Label_879e395e-e3b5-421f-8616-70a10f9451af_SetDate">
    <vt:lpwstr>2021-11-22T17:31:32Z</vt:lpwstr>
  </property>
  <property fmtid="{D5CDD505-2E9C-101B-9397-08002B2CF9AE}" pid="9" name="MSIP_Label_879e395e-e3b5-421f-8616-70a10f9451af_SiteId">
    <vt:lpwstr>0beb0c35-9cbb-4feb-99e5-589e415c7944</vt:lpwstr>
  </property>
  <property fmtid="{D5CDD505-2E9C-101B-9397-08002B2CF9AE}" pid="10" name="Path">
    <vt:lpwstr>1;#Other|b4f7b2bf-0599-42f2-96cd-ffb01bee42e5</vt:lpwstr>
  </property>
  <property fmtid="{D5CDD505-2E9C-101B-9397-08002B2CF9AE}" pid="11" name="PresentationFormat">
    <vt:lpwstr>Widescreen</vt:lpwstr>
  </property>
  <property fmtid="{D5CDD505-2E9C-101B-9397-08002B2CF9AE}" pid="12" name="Slides">
    <vt:i4>3</vt:i4>
  </property>
  <property fmtid="{D5CDD505-2E9C-101B-9397-08002B2CF9AE}" pid="13" name="TaxKeyword">
    <vt:lpwstr/>
  </property>
</Properties>
</file>