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guel.r.minvielle" initials="m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8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1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0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0E6B-DBDA-4D8E-B4BF-A269D774A7C4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29BB-2925-4E2D-BBAE-B435FD737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Guía de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720" y="1477865"/>
            <a:ext cx="1368152" cy="84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Fuente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9018" y="2203566"/>
            <a:ext cx="1027324" cy="545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 smtClean="0"/>
              <a:t>Primarios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76871" y="2225516"/>
            <a:ext cx="1285828" cy="545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 smtClean="0"/>
              <a:t>Secundarios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476" y="277140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#0071BC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7476" y="335944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#FFFFFF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9761" y="2013035"/>
            <a:ext cx="3790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99992" y="2023099"/>
            <a:ext cx="3790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49018" y="1477865"/>
            <a:ext cx="1368152" cy="843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/>
              <a:t>Colores</a:t>
            </a:r>
          </a:p>
        </p:txBody>
      </p:sp>
      <p:sp>
        <p:nvSpPr>
          <p:cNvPr id="25" name="TextBox 17"/>
          <p:cNvSpPr txBox="1"/>
          <p:nvPr/>
        </p:nvSpPr>
        <p:spPr>
          <a:xfrm>
            <a:off x="2756648" y="33604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s-MX" dirty="0"/>
              <a:t>9BC7E5</a:t>
            </a:r>
            <a:endParaRPr lang="en-US" dirty="0"/>
          </a:p>
        </p:txBody>
      </p:sp>
      <p:sp>
        <p:nvSpPr>
          <p:cNvPr id="28" name="TextBox 17"/>
          <p:cNvSpPr txBox="1"/>
          <p:nvPr/>
        </p:nvSpPr>
        <p:spPr>
          <a:xfrm>
            <a:off x="2795305" y="27809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s-MX" dirty="0"/>
              <a:t>EAEAEA</a:t>
            </a:r>
            <a:endParaRPr lang="en-US" dirty="0"/>
          </a:p>
        </p:txBody>
      </p:sp>
      <p:pic>
        <p:nvPicPr>
          <p:cNvPr id="7" name="Picture 2" descr="http://4.bp.blogspot.com/-21I58HFJQIE/UM56xuG7uUI/AAAAAAAAHgU/YCXYFRgWUPk/s1600/roboto_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21" y="2816440"/>
            <a:ext cx="4091720" cy="13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content.altfonts.com:81/img/R/O/Roboto-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12" y="2056916"/>
            <a:ext cx="2527760" cy="6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0" y="2828745"/>
            <a:ext cx="30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91" y="2815406"/>
            <a:ext cx="30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48" y="3360410"/>
            <a:ext cx="30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22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Home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7" name="Picture 3" descr="C:\Users\User\Documents\LCC\Semestre 7\Sistemas Embebidos II\Proyecto final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320746"/>
            <a:ext cx="6621463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9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Perfil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C:\Users\User\Documents\LCC\Semestre 7\Sistemas Embebidos II\Proyecto final\perf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30271"/>
            <a:ext cx="6630987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9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2" descr="C:\Users\User\Documents\LCC\Semestre 7\Sistemas Embebidos II\Proyecto final\consu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3025"/>
            <a:ext cx="6630987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9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5" name="Picture 3" descr="C:\Users\User\Documents\LCC\Semestre 7\Sistemas Embebidos II\Proyecto final\cont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30" y="1343025"/>
            <a:ext cx="6630987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9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19</Words>
  <Application>Microsoft Office PowerPoint</Application>
  <PresentationFormat>Presentación en pantalla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Guía de estilo</vt:lpstr>
      <vt:lpstr>Home</vt:lpstr>
      <vt:lpstr>Perfil</vt:lpstr>
      <vt:lpstr>Consulta</vt:lpstr>
      <vt:lpstr>Contador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</dc:creator>
  <cp:lastModifiedBy>User</cp:lastModifiedBy>
  <cp:revision>35</cp:revision>
  <dcterms:created xsi:type="dcterms:W3CDTF">2014-12-16T16:38:36Z</dcterms:created>
  <dcterms:modified xsi:type="dcterms:W3CDTF">2015-02-01T21:20:50Z</dcterms:modified>
</cp:coreProperties>
</file>