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f15eb731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f15eb731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f15eb73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f15eb73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f15eb73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f15eb73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15eb731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15eb731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f15eb731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f15eb731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f15eb731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f15eb731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15eb731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f15eb731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15eb731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f15eb731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f15eb731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f15eb731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Arrowspace: Where we are now, Where we’re going.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3737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going to space. 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438" y="1635788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 now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Engine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Failure of SE1-3, SE-5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Partial</a:t>
            </a:r>
            <a:r>
              <a:rPr lang="en"/>
              <a:t> success of SE-4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Pathfinder plans </a:t>
            </a:r>
            <a:r>
              <a:rPr lang="en"/>
              <a:t>conceived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point?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Arrowspace is attempting to lower scientific access to space, specifically in the amature/university demographic.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we’re going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Flight tests of the Pathfinder sounding rocket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Construction and testing of the Phoenix suborbital vehicle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Construction and flight of the Delta 7 orbital launch vehicle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hardware and software will be 100% open source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we’re getting there.</a:t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Pathfinder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356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Pathfinder is, quite literally, a pathfinder vehicle. It is designed to help us better understand how to fly rockets. It will be a testbed for the majority of our avionics and reaction control systems.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Stages: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Propulsion: KNO3 solid fueled motors (“Spark” engines)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Recovery: ‘Chutes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Phoenix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356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Phoenix is much more complicated. It will be the first to use liquid engine technology.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This will be the testbed for early </a:t>
            </a:r>
            <a:r>
              <a:rPr lang="en" sz="2000"/>
              <a:t>liquid engine development.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Phoenix will also (hopefully) be a testbed for propulsive landing tests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Stages: 1.5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Propulsion: Liquid propulsion. Fuel is TBD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Recovery: Possibly propulsively.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 7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356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Delta 7 will be our </a:t>
            </a:r>
            <a:r>
              <a:rPr lang="en" sz="2000"/>
              <a:t>orbital launch vehicle. It will also implement liquid propulsion, using a 2-stage system. It will be landed propulsively and be reused.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Stages: 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Propulsion: Liquid propulsion. Fuel is TBD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Recovery: Propulsive landing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things up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Yes, our plans may be ambitious - even crazy - but </a:t>
            </a:r>
            <a:r>
              <a:rPr lang="en" sz="2000"/>
              <a:t>it's</a:t>
            </a:r>
            <a:r>
              <a:rPr lang="en" sz="2000"/>
              <a:t> possible. 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It's</a:t>
            </a:r>
            <a:r>
              <a:rPr lang="en" sz="2000"/>
              <a:t> about persistence and patience;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drive to never give up.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And more importantly,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It’s about </a:t>
            </a:r>
            <a:r>
              <a:rPr lang="en" sz="2000"/>
              <a:t>fulfilling</a:t>
            </a:r>
            <a:r>
              <a:rPr lang="en" sz="2000"/>
              <a:t> my dream.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