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5759-5DFD-424B-A799-F2D1DEA6DF9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E8F9-0E68-4A98-8818-AFA411A712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5759-5DFD-424B-A799-F2D1DEA6DF9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E8F9-0E68-4A98-8818-AFA411A712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5759-5DFD-424B-A799-F2D1DEA6DF9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E8F9-0E68-4A98-8818-AFA411A712C5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5759-5DFD-424B-A799-F2D1DEA6DF9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E8F9-0E68-4A98-8818-AFA411A712C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5759-5DFD-424B-A799-F2D1DEA6DF9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E8F9-0E68-4A98-8818-AFA411A712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5759-5DFD-424B-A799-F2D1DEA6DF9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E8F9-0E68-4A98-8818-AFA411A712C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5759-5DFD-424B-A799-F2D1DEA6DF9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E8F9-0E68-4A98-8818-AFA411A712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5759-5DFD-424B-A799-F2D1DEA6DF9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E8F9-0E68-4A98-8818-AFA411A712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5759-5DFD-424B-A799-F2D1DEA6DF9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E8F9-0E68-4A98-8818-AFA411A712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5759-5DFD-424B-A799-F2D1DEA6DF9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E8F9-0E68-4A98-8818-AFA411A712C5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5759-5DFD-424B-A799-F2D1DEA6DF9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E8F9-0E68-4A98-8818-AFA411A712C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08C5759-5DFD-424B-A799-F2D1DEA6DF9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4D8E8F9-0E68-4A98-8818-AFA411A712C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7200" dirty="0" smtClean="0"/>
              <a:t>Чат-бот </a:t>
            </a:r>
            <a:r>
              <a:rPr lang="ru-RU" sz="7200" dirty="0" err="1" smtClean="0"/>
              <a:t>ВКонтакте</a:t>
            </a:r>
            <a:r>
              <a:rPr lang="ru-RU" sz="7200" dirty="0" smtClean="0"/>
              <a:t/>
            </a:r>
            <a:br>
              <a:rPr lang="ru-RU" sz="7200" dirty="0" smtClean="0"/>
            </a:b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>
            <a:noAutofit/>
          </a:bodyPr>
          <a:lstStyle/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Выполнили </a:t>
            </a:r>
          </a:p>
          <a:p>
            <a:pPr algn="r"/>
            <a:r>
              <a:rPr lang="ru-RU" sz="2400" dirty="0" err="1" smtClean="0">
                <a:solidFill>
                  <a:schemeClr val="tx1"/>
                </a:solidFill>
              </a:rPr>
              <a:t>Костригин</a:t>
            </a:r>
            <a:r>
              <a:rPr lang="ru-RU" sz="2400" dirty="0" smtClean="0">
                <a:solidFill>
                  <a:schemeClr val="tx1"/>
                </a:solidFill>
              </a:rPr>
              <a:t> Артём </a:t>
            </a:r>
          </a:p>
          <a:p>
            <a:pPr algn="r"/>
            <a:r>
              <a:rPr lang="ru-RU" sz="2400" dirty="0" err="1" smtClean="0">
                <a:solidFill>
                  <a:schemeClr val="tx1"/>
                </a:solidFill>
              </a:rPr>
              <a:t>Слесарев</a:t>
            </a:r>
            <a:r>
              <a:rPr lang="ru-RU" sz="2400" dirty="0" smtClean="0">
                <a:solidFill>
                  <a:schemeClr val="tx1"/>
                </a:solidFill>
              </a:rPr>
              <a:t> Никита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</a:p>
          <a:p>
            <a:r>
              <a:rPr lang="ru-RU" dirty="0" smtClean="0"/>
              <a:t>Изучить материалы по теме</a:t>
            </a:r>
          </a:p>
          <a:p>
            <a:r>
              <a:rPr lang="ru-RU" dirty="0" smtClean="0"/>
              <a:t>Научиться применять полученные знания</a:t>
            </a:r>
          </a:p>
          <a:p>
            <a:r>
              <a:rPr lang="ru-RU" dirty="0" smtClean="0"/>
              <a:t>Создать чат-бота</a:t>
            </a:r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4401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Цель: создать чат-бота, посвященного 75-летию Великой Победы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5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проекте реализованы и импортированы модули </a:t>
            </a:r>
            <a:r>
              <a:rPr lang="ru-RU" dirty="0" err="1"/>
              <a:t>random</a:t>
            </a:r>
            <a:r>
              <a:rPr lang="ru-RU" dirty="0"/>
              <a:t>, </a:t>
            </a:r>
            <a:r>
              <a:rPr lang="ru-RU" dirty="0" err="1"/>
              <a:t>requests</a:t>
            </a:r>
            <a:r>
              <a:rPr lang="ru-RU" dirty="0"/>
              <a:t>, </a:t>
            </a:r>
            <a:r>
              <a:rPr lang="ru-RU" dirty="0" err="1"/>
              <a:t>VkLongPoll</a:t>
            </a:r>
            <a:r>
              <a:rPr lang="ru-RU" dirty="0"/>
              <a:t>, </a:t>
            </a:r>
            <a:r>
              <a:rPr lang="ru-RU" dirty="0" err="1" smtClean="0"/>
              <a:t>VkEventType</a:t>
            </a:r>
            <a:endParaRPr lang="ru-RU" dirty="0" smtClean="0"/>
          </a:p>
          <a:p>
            <a:r>
              <a:rPr lang="ru-RU" dirty="0"/>
              <a:t>Сама программа состоит из импортируемых библиотек(например, </a:t>
            </a:r>
            <a:r>
              <a:rPr lang="ru-RU" dirty="0" err="1"/>
              <a:t>vk_api</a:t>
            </a:r>
            <a:r>
              <a:rPr lang="ru-RU" dirty="0"/>
              <a:t>), которые реализуют работу бота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Состав программы приведен в документации к проекту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5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большего количества информации</a:t>
            </a:r>
          </a:p>
          <a:p>
            <a:r>
              <a:rPr lang="ru-RU" dirty="0" smtClean="0"/>
              <a:t>Добавление фильмов и песен тех лет</a:t>
            </a:r>
          </a:p>
          <a:p>
            <a:r>
              <a:rPr lang="ru-RU" dirty="0" smtClean="0"/>
              <a:t>Информация о героях войны</a:t>
            </a:r>
          </a:p>
          <a:p>
            <a:r>
              <a:rPr lang="ru-RU" dirty="0" smtClean="0"/>
              <a:t>Использование в качестве учебного пособия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4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3888432"/>
          </a:xfrm>
        </p:spPr>
        <p:txBody>
          <a:bodyPr>
            <a:normAutofit/>
          </a:bodyPr>
          <a:lstStyle/>
          <a:p>
            <a:r>
              <a:rPr lang="ru-RU" sz="8000" dirty="0" smtClean="0">
                <a:solidFill>
                  <a:schemeClr val="tx1"/>
                </a:solidFill>
              </a:rPr>
              <a:t>СПАСИБО ЗА ВНИМАНИЕ</a:t>
            </a:r>
            <a:endParaRPr lang="ru-RU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</TotalTime>
  <Words>86</Words>
  <Application>Microsoft Office PowerPoint</Application>
  <PresentationFormat>Экран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Candara</vt:lpstr>
      <vt:lpstr>Symbol</vt:lpstr>
      <vt:lpstr>Волна</vt:lpstr>
      <vt:lpstr>Чат-бот ВКонтакте </vt:lpstr>
      <vt:lpstr>Цель: создать чат-бота, посвященного 75-летию Великой Победы</vt:lpstr>
      <vt:lpstr>Реализация</vt:lpstr>
      <vt:lpstr>Перспективы</vt:lpstr>
      <vt:lpstr>СПАСИБО ЗА ВНИМАНИЕ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Вконтакте</dc:title>
  <dc:creator>Инна</dc:creator>
  <cp:lastModifiedBy>Инна</cp:lastModifiedBy>
  <cp:revision>6</cp:revision>
  <dcterms:created xsi:type="dcterms:W3CDTF">2020-05-01T14:25:54Z</dcterms:created>
  <dcterms:modified xsi:type="dcterms:W3CDTF">2020-05-12T20:09:35Z</dcterms:modified>
</cp:coreProperties>
</file>